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lang="de-D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lang="de-D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53181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 flipH="1" rot="10800000">
            <a:off x="5608637" y="0"/>
            <a:ext cx="1617662" cy="531812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rgb_non-transp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637" y="846137"/>
            <a:ext cx="3133724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5607050" y="1663700"/>
            <a:ext cx="1622424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6324600"/>
            <a:ext cx="9144000" cy="531812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Shape 28"/>
          <p:cNvCxnSpPr/>
          <p:nvPr/>
        </p:nvCxnSpPr>
        <p:spPr>
          <a:xfrm flipH="1" rot="10800000">
            <a:off x="1588" y="1658938"/>
            <a:ext cx="7224711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/>
          <p:nvPr/>
        </p:nvSpPr>
        <p:spPr>
          <a:xfrm flipH="1" rot="10800000">
            <a:off x="5608637" y="6327775"/>
            <a:ext cx="1616074" cy="531812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Font typeface="Arial"/>
              <a:buNone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323850" y="2106613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640"/>
              </a:spcAft>
              <a:buClr>
                <a:srgbClr val="003B79"/>
              </a:buClr>
              <a:buFont typeface="Arial"/>
              <a:buNone/>
              <a:defRPr b="0" i="0" sz="3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560"/>
              </a:spcAft>
              <a:buClr>
                <a:srgbClr val="003B79"/>
              </a:buClr>
              <a:buFont typeface="Arial"/>
              <a:buNone/>
              <a:defRPr b="0" i="0" sz="28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480"/>
              </a:spcAft>
              <a:buClr>
                <a:srgbClr val="003B79"/>
              </a:buClr>
              <a:buFont typeface="Arial"/>
              <a:buNone/>
              <a:defRPr b="0" i="0" sz="24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320"/>
              </a:spcAft>
              <a:buClr>
                <a:srgbClr val="003B79"/>
              </a:buClr>
              <a:buFont typeface="Arial"/>
              <a:buNone/>
              <a:defRPr b="0" i="0" sz="1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280"/>
              </a:spcAft>
              <a:buClr>
                <a:srgbClr val="003B79"/>
              </a:buClr>
              <a:buFont typeface="Arial"/>
              <a:buNone/>
              <a:defRPr b="0" i="0" sz="14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240"/>
              </a:spcAft>
              <a:buClr>
                <a:srgbClr val="003B79"/>
              </a:buClr>
              <a:buFont typeface="Arial"/>
              <a:buNone/>
              <a:defRPr b="0" i="0" sz="1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961356" y="-584993"/>
            <a:ext cx="5545137" cy="882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4921250" y="2374900"/>
            <a:ext cx="6240461" cy="220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434975" y="246062"/>
            <a:ext cx="6240461" cy="6462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53181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 flipH="1" rot="10800000">
            <a:off x="5608637" y="0"/>
            <a:ext cx="1617662" cy="531812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rgb_non-transp"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637" y="846137"/>
            <a:ext cx="3133724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5607050" y="1663700"/>
            <a:ext cx="1622424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6324600"/>
            <a:ext cx="9144000" cy="531812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hape 54"/>
          <p:cNvCxnSpPr/>
          <p:nvPr/>
        </p:nvCxnSpPr>
        <p:spPr>
          <a:xfrm flipH="1" rot="10800000">
            <a:off x="1588" y="1658938"/>
            <a:ext cx="7224711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/>
          <p:nvPr/>
        </p:nvSpPr>
        <p:spPr>
          <a:xfrm flipH="1" rot="10800000">
            <a:off x="5608637" y="6327775"/>
            <a:ext cx="1616074" cy="531812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Font typeface="Arial"/>
              <a:buNone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323850" y="2106613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- überschrif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6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480"/>
              </a:spcAft>
              <a:buClr>
                <a:srgbClr val="003B79"/>
              </a:buClr>
              <a:buFont typeface="Arial"/>
              <a:buNone/>
              <a:defRPr b="0" i="0" sz="24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Font typeface="Arial"/>
              <a:buNone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360"/>
              </a:spcAft>
              <a:buClr>
                <a:srgbClr val="003B79"/>
              </a:buClr>
              <a:buFont typeface="Arial"/>
              <a:buNone/>
              <a:defRPr b="0" i="0" sz="18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23850" y="1052512"/>
            <a:ext cx="4333875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810125" y="1052512"/>
            <a:ext cx="4333875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480"/>
              </a:spcAft>
              <a:buClr>
                <a:srgbClr val="003B79"/>
              </a:buClr>
              <a:buFont typeface="Arial"/>
              <a:buNone/>
              <a:defRPr b="1" i="0" sz="24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Font typeface="Arial"/>
              <a:buNone/>
              <a:defRPr b="1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360"/>
              </a:spcAft>
              <a:buClr>
                <a:srgbClr val="003B79"/>
              </a:buClr>
              <a:buFont typeface="Arial"/>
              <a:buNone/>
              <a:defRPr b="1" i="0" sz="18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480"/>
              </a:spcAft>
              <a:buClr>
                <a:srgbClr val="003B79"/>
              </a:buClr>
              <a:buFont typeface="Arial"/>
              <a:buNone/>
              <a:defRPr b="1" i="0" sz="24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Font typeface="Arial"/>
              <a:buNone/>
              <a:defRPr b="1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360"/>
              </a:spcAft>
              <a:buClr>
                <a:srgbClr val="003B79"/>
              </a:buClr>
              <a:buFont typeface="Arial"/>
              <a:buNone/>
              <a:defRPr b="1" i="0" sz="18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4" type="body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Überschrif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6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56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48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320"/>
              </a:spcAft>
              <a:buClr>
                <a:srgbClr val="003B79"/>
              </a:buClr>
              <a:buFont typeface="Arial"/>
              <a:buNone/>
              <a:defRPr b="0" i="0" sz="1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280"/>
              </a:spcAft>
              <a:buClr>
                <a:srgbClr val="003B79"/>
              </a:buClr>
              <a:buFont typeface="Arial"/>
              <a:buNone/>
              <a:defRPr b="0" i="0" sz="14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240"/>
              </a:spcAft>
              <a:buClr>
                <a:srgbClr val="003B79"/>
              </a:buClr>
              <a:buFont typeface="Arial"/>
              <a:buNone/>
              <a:defRPr b="0" i="0" sz="1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317500" y="6583363"/>
            <a:ext cx="53339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flipH="1" rot="10800000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rgb_non-transp" id="17" name="Shape 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5313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6948488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-4763" y="965200"/>
            <a:ext cx="7916863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/>
          <p:nvPr/>
        </p:nvSpPr>
        <p:spPr>
          <a:xfrm flipH="1" rot="10800000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6943725" y="6596063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lang="de-DE" sz="120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317500" y="6583363"/>
            <a:ext cx="53339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flipH="1" rot="10800000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rgb_non-transp" id="40" name="Shape 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5313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6948488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Shape 42"/>
          <p:cNvCxnSpPr/>
          <p:nvPr/>
        </p:nvCxnSpPr>
        <p:spPr>
          <a:xfrm>
            <a:off x="-4763" y="965200"/>
            <a:ext cx="7916863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/>
          <p:nvPr/>
        </p:nvSpPr>
        <p:spPr>
          <a:xfrm flipH="1" rot="10800000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943725" y="6596063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lang="de-DE" sz="120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323850" y="2106613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4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ChallengeMe</a:t>
            </a:r>
            <a:br>
              <a:rPr b="0" i="0" lang="de-DE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Ein Projekt von Team 42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323850" y="4149080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de-DE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Florian Höfer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de-DE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Felix Kießling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de-DE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Peter Winter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de-DE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Max Wendl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14325" y="6467475"/>
            <a:ext cx="52657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200">
                <a:solidFill>
                  <a:srgbClr val="003B79"/>
                </a:solidFill>
              </a:rPr>
              <a:t>Sommer</a:t>
            </a:r>
            <a:r>
              <a:rPr b="0" lang="de-DE" sz="120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semester</a:t>
            </a:r>
            <a:r>
              <a:rPr lang="de-DE" sz="1200">
                <a:solidFill>
                  <a:srgbClr val="003B79"/>
                </a:solidFill>
              </a:rPr>
              <a:t> </a:t>
            </a:r>
            <a:r>
              <a:rPr b="0" lang="de-DE" sz="120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Zukünftige Entwicklung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23850" y="2564903"/>
            <a:ext cx="8820149" cy="4032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Char char="•"/>
            </a:pPr>
            <a:r>
              <a:rPr lang="de-DE"/>
              <a:t>Programmdokumentation erweitern</a:t>
            </a:r>
          </a:p>
          <a:p>
            <a:pPr lvl="0" rtl="0"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Char char="•"/>
            </a:pPr>
            <a:r>
              <a:rPr lang="de-DE"/>
              <a:t>Code fertig kommentieren</a:t>
            </a:r>
          </a:p>
          <a:p>
            <a:pPr lvl="0" rtl="0"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Char char="•"/>
            </a:pPr>
            <a:r>
              <a:rPr lang="de-DE"/>
              <a:t>Letzte Programmierarbeiten an Verwaltung und Challenges abschließen</a:t>
            </a: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3445"/>
            <a:ext cx="9144000" cy="6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Was wir geschafft haben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60362" y="1988840"/>
            <a:ext cx="8820149" cy="36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880"/>
              </a:spcBef>
              <a:spcAft>
                <a:spcPts val="0"/>
              </a:spcAft>
            </a:pPr>
            <a:r>
              <a:rPr lang="de-DE"/>
              <a:t>Fehler aus PRG 3 ausgebessert	</a:t>
            </a:r>
          </a:p>
          <a:p>
            <a:pPr indent="-228600" lvl="0" marL="457200" marR="0" rtl="0" algn="l">
              <a:spcBef>
                <a:spcPts val="880"/>
              </a:spcBef>
              <a:spcAft>
                <a:spcPts val="0"/>
              </a:spcAft>
            </a:pPr>
            <a:r>
              <a:rPr lang="de-DE"/>
              <a:t>Projekt nach Maven portiert</a:t>
            </a:r>
          </a:p>
          <a:p>
            <a:pPr indent="-228600" lvl="0" marL="457200" marR="0" rtl="0" algn="l">
              <a:spcBef>
                <a:spcPts val="880"/>
              </a:spcBef>
              <a:spcAft>
                <a:spcPts val="0"/>
              </a:spcAft>
            </a:pPr>
            <a:r>
              <a:rPr lang="de-DE"/>
              <a:t>Anfänge der Datenbank mit JPA</a:t>
            </a:r>
          </a:p>
          <a:p>
            <a:pPr indent="-342900" lvl="0" marL="342900" marR="0" rtl="0" algn="l"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Klassendiagramm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1196887"/>
            <a:ext cx="7800975" cy="524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 flipH="1" rot="10800000">
            <a:off x="4836700" y="4020475"/>
            <a:ext cx="279600" cy="893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3600450" y="4354375"/>
            <a:ext cx="225600" cy="55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Datenbank-Schema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490650"/>
            <a:ext cx="85915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Schnittstellen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25" y="1139650"/>
            <a:ext cx="7956149" cy="517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de-DE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Ein Blick in die Zukunft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23850" y="2924943"/>
            <a:ext cx="8820149" cy="3312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Char char="•"/>
            </a:pPr>
            <a:r>
              <a:rPr lang="de-DE"/>
              <a:t>Server und </a:t>
            </a:r>
            <a:r>
              <a:rPr lang="de-DE"/>
              <a:t>Server-Kommunikation</a:t>
            </a:r>
            <a:r>
              <a:rPr lang="de-DE"/>
              <a:t> aufsetzen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Char char="•"/>
            </a:pPr>
            <a:r>
              <a:rPr lang="de-DE"/>
              <a:t>JPA vollständig implementieren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Char char="•"/>
            </a:pPr>
            <a:r>
              <a:rPr lang="de-DE"/>
              <a:t>Chat (Client to Client) über Server realisieren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0" y="2708919"/>
            <a:ext cx="9144000" cy="1151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de-DE" sz="4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Vielen Dank für Ihre Aufmerksamkeit!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