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2" r:id="rId4"/>
    <p:sldId id="258" r:id="rId5"/>
    <p:sldId id="259" r:id="rId6"/>
    <p:sldId id="261" r:id="rId7"/>
    <p:sldId id="260" r:id="rId8"/>
    <p:sldId id="263" r:id="rId9"/>
    <p:sldId id="264" r:id="rId1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F1D"/>
    <a:srgbClr val="AAE8EA"/>
    <a:srgbClr val="9EE7F6"/>
    <a:srgbClr val="B6B7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31" autoAdjust="0"/>
    <p:restoredTop sz="94660"/>
  </p:normalViewPr>
  <p:slideViewPr>
    <p:cSldViewPr>
      <p:cViewPr>
        <p:scale>
          <a:sx n="125" d="100"/>
          <a:sy n="125" d="100"/>
        </p:scale>
        <p:origin x="-128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143DF7-6B32-447D-B9D2-F85C395EA71C}" type="datetimeFigureOut">
              <a:rPr lang="de-DE" smtClean="0"/>
              <a:t>07.11.2016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75CF4A-0F37-46A3-9D25-F64B916A1B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2781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75CF4A-0F37-46A3-9D25-F64B916A1B41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94072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75CF4A-0F37-46A3-9D25-F64B916A1B41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7188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1CB78-0095-4574-8072-CC239E6E443E}" type="datetime1">
              <a:rPr lang="de-DE" smtClean="0"/>
              <a:t>07.11.2016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Kießling Felix, Winter Peter, Höfer Florian, Wendl Max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F7722-3771-43A6-BA3D-B7ACE3C61E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0035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3A26C-2B31-4291-9214-4EAA41019AC9}" type="datetime1">
              <a:rPr lang="de-DE" smtClean="0"/>
              <a:t>07.11.2016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Kießling Felix, Winter Peter, Höfer Florian, Wendl Max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F7722-3771-43A6-BA3D-B7ACE3C61E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1975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D29F1-44C6-47F4-9DB5-BB0DFC46CEA1}" type="datetime1">
              <a:rPr lang="de-DE" smtClean="0"/>
              <a:t>07.11.2016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Kießling Felix, Winter Peter, Höfer Florian, Wendl Max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F7722-3771-43A6-BA3D-B7ACE3C61E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384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8D48A-FF6C-4393-A041-747C7029085B}" type="datetime1">
              <a:rPr lang="de-DE" smtClean="0"/>
              <a:t>07.11.2016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Kießling Felix, Winter Peter, Höfer Florian, Wendl Max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F7722-3771-43A6-BA3D-B7ACE3C61E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803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2D428-BB61-42B4-9004-6718C28DC1D8}" type="datetime1">
              <a:rPr lang="de-DE" smtClean="0"/>
              <a:t>07.11.2016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Kießling Felix, Winter Peter, Höfer Florian, Wendl Max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F7722-3771-43A6-BA3D-B7ACE3C61E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9097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630EA-8318-44DB-A455-6F815ABEEB22}" type="datetime1">
              <a:rPr lang="de-DE" smtClean="0"/>
              <a:t>07.11.2016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Kießling Felix, Winter Peter, Höfer Florian, Wendl Max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F7722-3771-43A6-BA3D-B7ACE3C61E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3952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837A8-1582-43F2-A779-97FD6FED21E0}" type="datetime1">
              <a:rPr lang="de-DE" smtClean="0"/>
              <a:t>07.11.2016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Kießling Felix, Winter Peter, Höfer Florian, Wendl Max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F7722-3771-43A6-BA3D-B7ACE3C61E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8151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1306B-9E37-4491-A3E9-718E83B3B281}" type="datetime1">
              <a:rPr lang="de-DE" smtClean="0"/>
              <a:t>07.11.2016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Kießling Felix, Winter Peter, Höfer Florian, Wendl Max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F7722-3771-43A6-BA3D-B7ACE3C61E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7303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28368-3BCB-4499-B5B2-486A49D27361}" type="datetime1">
              <a:rPr lang="de-DE" smtClean="0"/>
              <a:t>07.11.2016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Kießling Felix, Winter Peter, Höfer Florian, Wendl Max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F7722-3771-43A6-BA3D-B7ACE3C61E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6492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2CE91-9015-4ECE-BFFD-82A998E44672}" type="datetime1">
              <a:rPr lang="de-DE" smtClean="0"/>
              <a:t>07.11.2016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Kießling Felix, Winter Peter, Höfer Florian, Wendl Max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F7722-3771-43A6-BA3D-B7ACE3C61E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2153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F3AA5-E6CD-41FE-AAB2-ACBE19A91EC8}" type="datetime1">
              <a:rPr lang="de-DE" smtClean="0"/>
              <a:t>07.11.2016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Kießling Felix, Winter Peter, Höfer Florian, Wendl Max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F7722-3771-43A6-BA3D-B7ACE3C61E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3947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">
              <a:srgbClr val="FFFF00">
                <a:alpha val="41000"/>
              </a:srgbClr>
            </a:gs>
            <a:gs pos="50000">
              <a:srgbClr val="AAE8EA"/>
            </a:gs>
            <a:gs pos="100000">
              <a:srgbClr val="002060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D3D8A-CBA8-48E3-8723-D9FCF42A05E3}" type="datetime1">
              <a:rPr lang="de-DE" smtClean="0"/>
              <a:t>07.11.2016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Kießling Felix, Winter Peter, Höfer Florian, Wendl Max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F7722-3771-43A6-BA3D-B7ACE3C61E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1300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">
              <a:srgbClr val="FFFF00">
                <a:alpha val="41000"/>
              </a:srgbClr>
            </a:gs>
            <a:gs pos="50000">
              <a:srgbClr val="AAE8EA"/>
            </a:gs>
            <a:gs pos="100000">
              <a:srgbClr val="002060"/>
            </a:gs>
          </a:gsLst>
          <a:path path="circle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>
                <a:solidFill>
                  <a:srgbClr val="A50F1D"/>
                </a:solidFill>
                <a:latin typeface="Nueva Std Cond" pitchFamily="34" charset="0"/>
              </a:rPr>
              <a:t>ChallengeMe</a:t>
            </a:r>
            <a:r>
              <a:rPr lang="de-DE" dirty="0" smtClean="0">
                <a:solidFill>
                  <a:srgbClr val="A50F1D"/>
                </a:solidFill>
                <a:latin typeface="Nueva Std Cond" pitchFamily="34" charset="0"/>
              </a:rPr>
              <a:t> !</a:t>
            </a:r>
            <a:endParaRPr lang="de-DE" dirty="0">
              <a:solidFill>
                <a:srgbClr val="A50F1D"/>
              </a:solidFill>
              <a:latin typeface="Nueva Std Cond" pitchFamily="34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„</a:t>
            </a:r>
            <a:r>
              <a:rPr lang="de-DE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Quod</a:t>
            </a:r>
            <a:r>
              <a:rPr lang="de-DE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erat</a:t>
            </a:r>
            <a:r>
              <a:rPr lang="de-DE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demonstrandum</a:t>
            </a:r>
            <a:r>
              <a:rPr lang="de-DE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“</a:t>
            </a:r>
            <a:endParaRPr lang="de-DE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de-DE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de-DE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  <a:r>
              <a:rPr lang="de-DE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resented</a:t>
            </a:r>
            <a:r>
              <a:rPr lang="de-DE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by</a:t>
            </a:r>
            <a:r>
              <a:rPr lang="de-DE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Team-42</a:t>
            </a:r>
            <a:endParaRPr lang="de-DE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5671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Teamvorstellung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Höfer, Florian</a:t>
            </a:r>
          </a:p>
          <a:p>
            <a:endParaRPr lang="de-DE" dirty="0"/>
          </a:p>
          <a:p>
            <a:r>
              <a:rPr lang="de-DE" dirty="0" smtClean="0"/>
              <a:t>Kießling, Felix</a:t>
            </a:r>
          </a:p>
          <a:p>
            <a:pPr marL="0" indent="0">
              <a:buNone/>
            </a:pPr>
            <a:endParaRPr lang="de-DE" dirty="0" smtClean="0"/>
          </a:p>
          <a:p>
            <a:r>
              <a:rPr lang="de-DE" dirty="0" smtClean="0"/>
              <a:t>Wendl, Max</a:t>
            </a:r>
          </a:p>
          <a:p>
            <a:endParaRPr lang="de-DE" dirty="0" smtClean="0"/>
          </a:p>
          <a:p>
            <a:r>
              <a:rPr lang="de-DE" dirty="0" smtClean="0"/>
              <a:t>Winter, Peter</a:t>
            </a:r>
          </a:p>
          <a:p>
            <a:endParaRPr lang="de-DE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251520" y="6356350"/>
            <a:ext cx="8063880" cy="360000"/>
          </a:xfrm>
        </p:spPr>
        <p:txBody>
          <a:bodyPr/>
          <a:lstStyle/>
          <a:p>
            <a:pPr algn="r"/>
            <a:r>
              <a:rPr lang="de-DE" sz="1100" dirty="0" smtClean="0">
                <a:solidFill>
                  <a:sysClr val="windowText" lastClr="000000"/>
                </a:solidFill>
              </a:rPr>
              <a:t>Kießling Felix, Winter Peter, Höfer Florian, Wendl Max</a:t>
            </a:r>
            <a:endParaRPr lang="de-DE" sz="1100" dirty="0">
              <a:solidFill>
                <a:sysClr val="windowText" lastClr="000000"/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0000"/>
          </a:xfrm>
        </p:spPr>
        <p:txBody>
          <a:bodyPr/>
          <a:lstStyle/>
          <a:p>
            <a:fld id="{837F7722-3771-43A6-BA3D-B7ACE3C61E9C}" type="slidenum">
              <a:rPr lang="de-DE" smtClean="0">
                <a:solidFill>
                  <a:sysClr val="windowText" lastClr="000000"/>
                </a:solidFill>
              </a:rPr>
              <a:t>2</a:t>
            </a:fld>
            <a:endParaRPr lang="de-DE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047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Inspiration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2636912"/>
            <a:ext cx="8229600" cy="2260848"/>
          </a:xfrm>
        </p:spPr>
        <p:txBody>
          <a:bodyPr/>
          <a:lstStyle/>
          <a:p>
            <a:r>
              <a:rPr lang="de-DE" dirty="0" err="1" smtClean="0"/>
              <a:t>Challenges</a:t>
            </a:r>
            <a:r>
              <a:rPr lang="de-DE" dirty="0" smtClean="0"/>
              <a:t> als Trend in sozialen Netzwerken entdeckt</a:t>
            </a:r>
          </a:p>
          <a:p>
            <a:r>
              <a:rPr lang="de-DE" dirty="0" smtClean="0"/>
              <a:t>Dies haben wir als Inspiration für unser Projekt genutzt</a:t>
            </a:r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7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251520" y="6356350"/>
            <a:ext cx="8063880" cy="360000"/>
          </a:xfrm>
        </p:spPr>
        <p:txBody>
          <a:bodyPr/>
          <a:lstStyle/>
          <a:p>
            <a:pPr algn="r"/>
            <a:r>
              <a:rPr lang="de-DE" sz="1100" dirty="0" smtClean="0">
                <a:solidFill>
                  <a:sysClr val="windowText" lastClr="000000"/>
                </a:solidFill>
              </a:rPr>
              <a:t>Kießling Felix, Winter Peter, Höfer Florian, Wendl Max</a:t>
            </a:r>
            <a:endParaRPr lang="de-DE" sz="1100" dirty="0">
              <a:solidFill>
                <a:sysClr val="windowText" lastClr="000000"/>
              </a:solidFill>
            </a:endParaRPr>
          </a:p>
        </p:txBody>
      </p:sp>
      <p:sp>
        <p:nvSpPr>
          <p:cNvPr id="8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0000"/>
          </a:xfrm>
        </p:spPr>
        <p:txBody>
          <a:bodyPr/>
          <a:lstStyle/>
          <a:p>
            <a:fld id="{837F7722-3771-43A6-BA3D-B7ACE3C61E9C}" type="slidenum">
              <a:rPr lang="de-DE" smtClean="0">
                <a:solidFill>
                  <a:sysClr val="windowText" lastClr="000000"/>
                </a:solidFill>
              </a:rPr>
              <a:t>3</a:t>
            </a:fld>
            <a:endParaRPr lang="de-DE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7954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Unser Projekt (1)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855365"/>
            <a:ext cx="8229600" cy="4525963"/>
          </a:xfrm>
        </p:spPr>
        <p:txBody>
          <a:bodyPr/>
          <a:lstStyle/>
          <a:p>
            <a:r>
              <a:rPr lang="de-DE" dirty="0" smtClean="0"/>
              <a:t>Soziales Netzwerk</a:t>
            </a:r>
          </a:p>
          <a:p>
            <a:pPr lvl="1"/>
            <a:r>
              <a:rPr lang="de-DE" dirty="0" smtClean="0"/>
              <a:t>Chatfunktion</a:t>
            </a:r>
          </a:p>
          <a:p>
            <a:pPr lvl="1"/>
            <a:r>
              <a:rPr lang="de-DE" dirty="0" smtClean="0"/>
              <a:t>Benutzerprofil mit Profilbild</a:t>
            </a:r>
          </a:p>
          <a:p>
            <a:pPr lvl="1"/>
            <a:r>
              <a:rPr lang="de-DE" dirty="0" smtClean="0"/>
              <a:t>Userstatistiken, (-ranking)</a:t>
            </a:r>
          </a:p>
          <a:p>
            <a:r>
              <a:rPr lang="de-DE" dirty="0" smtClean="0"/>
              <a:t>Benutzer stellen Aufgaben online</a:t>
            </a:r>
          </a:p>
          <a:p>
            <a:r>
              <a:rPr lang="de-DE" dirty="0" smtClean="0"/>
              <a:t>Diese werden anderen Nutzern zufällig zugewiesen</a:t>
            </a:r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251520" y="6356350"/>
            <a:ext cx="8063880" cy="360000"/>
          </a:xfrm>
        </p:spPr>
        <p:txBody>
          <a:bodyPr/>
          <a:lstStyle/>
          <a:p>
            <a:pPr algn="r"/>
            <a:r>
              <a:rPr lang="de-DE" sz="1100" dirty="0" smtClean="0">
                <a:solidFill>
                  <a:sysClr val="windowText" lastClr="000000"/>
                </a:solidFill>
              </a:rPr>
              <a:t>Kießling Felix, Winter Peter, Höfer Florian, Wendl Max</a:t>
            </a:r>
            <a:endParaRPr lang="de-DE" sz="1100" dirty="0">
              <a:solidFill>
                <a:sysClr val="windowText" lastClr="000000"/>
              </a:solidFill>
            </a:endParaRPr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0000"/>
          </a:xfrm>
        </p:spPr>
        <p:txBody>
          <a:bodyPr/>
          <a:lstStyle/>
          <a:p>
            <a:fld id="{837F7722-3771-43A6-BA3D-B7ACE3C61E9C}" type="slidenum">
              <a:rPr lang="de-DE" smtClean="0">
                <a:solidFill>
                  <a:sysClr val="windowText" lastClr="000000"/>
                </a:solidFill>
              </a:rPr>
              <a:t>4</a:t>
            </a:fld>
            <a:endParaRPr lang="de-DE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7926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Unser Projekt (2)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855365"/>
            <a:ext cx="8229600" cy="4525963"/>
          </a:xfrm>
        </p:spPr>
        <p:txBody>
          <a:bodyPr/>
          <a:lstStyle/>
          <a:p>
            <a:r>
              <a:rPr lang="de-DE" dirty="0" smtClean="0"/>
              <a:t>Bewertungsfunktion der Aufgaben, Bestenliste</a:t>
            </a:r>
          </a:p>
          <a:p>
            <a:r>
              <a:rPr lang="de-DE" dirty="0" smtClean="0"/>
              <a:t>(Bannen von oft gemeldeten Benutzern)</a:t>
            </a:r>
          </a:p>
          <a:p>
            <a:r>
              <a:rPr lang="de-DE" dirty="0" smtClean="0"/>
              <a:t>Bestimmter Zeitraum für Bearbeitung der Aufgaben</a:t>
            </a:r>
          </a:p>
          <a:p>
            <a:r>
              <a:rPr lang="de-DE" dirty="0" smtClean="0"/>
              <a:t>Bei Erfüllung der Aufgabe hochladen eines Fotos, welches nur der Aufgabensteller sehen kann und Vollständigkeit bewerten kann.</a:t>
            </a:r>
          </a:p>
          <a:p>
            <a:endParaRPr lang="de-DE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251520" y="6356350"/>
            <a:ext cx="8063880" cy="360000"/>
          </a:xfrm>
        </p:spPr>
        <p:txBody>
          <a:bodyPr/>
          <a:lstStyle/>
          <a:p>
            <a:pPr algn="r"/>
            <a:r>
              <a:rPr lang="de-DE" sz="1100" dirty="0" smtClean="0">
                <a:solidFill>
                  <a:sysClr val="windowText" lastClr="000000"/>
                </a:solidFill>
              </a:rPr>
              <a:t>Kießling Felix, Winter Peter, Höfer Florian, Wendl Max</a:t>
            </a:r>
            <a:endParaRPr lang="de-DE" sz="1100" dirty="0">
              <a:solidFill>
                <a:sysClr val="windowText" lastClr="000000"/>
              </a:solidFill>
            </a:endParaRPr>
          </a:p>
        </p:txBody>
      </p:sp>
      <p:sp>
        <p:nvSpPr>
          <p:cNvPr id="9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0000"/>
          </a:xfrm>
        </p:spPr>
        <p:txBody>
          <a:bodyPr/>
          <a:lstStyle/>
          <a:p>
            <a:fld id="{837F7722-3771-43A6-BA3D-B7ACE3C61E9C}" type="slidenum">
              <a:rPr lang="de-DE" smtClean="0">
                <a:solidFill>
                  <a:sysClr val="windowText" lastClr="000000"/>
                </a:solidFill>
              </a:rPr>
              <a:t>5</a:t>
            </a:fld>
            <a:endParaRPr lang="de-DE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031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Projektstruktur (1)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855365"/>
            <a:ext cx="8229600" cy="4525963"/>
          </a:xfrm>
        </p:spPr>
        <p:txBody>
          <a:bodyPr/>
          <a:lstStyle/>
          <a:p>
            <a:r>
              <a:rPr lang="de-DE" dirty="0" smtClean="0"/>
              <a:t>Logikeinheit</a:t>
            </a:r>
          </a:p>
          <a:p>
            <a:pPr lvl="1"/>
            <a:r>
              <a:rPr lang="de-DE" dirty="0" smtClean="0"/>
              <a:t>Verantwortlich für Kommunikation und Datenfluss zwischen Schnittstellen und Datenbank</a:t>
            </a:r>
          </a:p>
          <a:p>
            <a:pPr lvl="1"/>
            <a:endParaRPr lang="de-DE" dirty="0" smtClean="0"/>
          </a:p>
          <a:p>
            <a:r>
              <a:rPr lang="de-DE" dirty="0" smtClean="0"/>
              <a:t>Datenbank</a:t>
            </a:r>
          </a:p>
          <a:p>
            <a:pPr lvl="1"/>
            <a:r>
              <a:rPr lang="de-DE" dirty="0" smtClean="0"/>
              <a:t>Verwaltung der Aufgaben und Benutzerdaten</a:t>
            </a:r>
          </a:p>
          <a:p>
            <a:pPr lvl="1"/>
            <a:r>
              <a:rPr lang="de-DE" dirty="0" smtClean="0"/>
              <a:t>Verknüpfung der Benutzer mit Aufgaben</a:t>
            </a:r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251520" y="6356350"/>
            <a:ext cx="8063880" cy="360000"/>
          </a:xfrm>
        </p:spPr>
        <p:txBody>
          <a:bodyPr/>
          <a:lstStyle/>
          <a:p>
            <a:pPr algn="r"/>
            <a:r>
              <a:rPr lang="de-DE" sz="1100" dirty="0" smtClean="0">
                <a:solidFill>
                  <a:sysClr val="windowText" lastClr="000000"/>
                </a:solidFill>
              </a:rPr>
              <a:t>Kießling Felix, Winter Peter, Höfer Florian, Wendl Max</a:t>
            </a:r>
            <a:endParaRPr lang="de-DE" sz="1100" dirty="0">
              <a:solidFill>
                <a:sysClr val="windowText" lastClr="000000"/>
              </a:solidFill>
            </a:endParaRPr>
          </a:p>
        </p:txBody>
      </p:sp>
      <p:sp>
        <p:nvSpPr>
          <p:cNvPr id="7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0000"/>
          </a:xfrm>
        </p:spPr>
        <p:txBody>
          <a:bodyPr/>
          <a:lstStyle/>
          <a:p>
            <a:fld id="{837F7722-3771-43A6-BA3D-B7ACE3C61E9C}" type="slidenum">
              <a:rPr lang="de-DE" smtClean="0">
                <a:solidFill>
                  <a:sysClr val="windowText" lastClr="000000"/>
                </a:solidFill>
              </a:rPr>
              <a:t>6</a:t>
            </a:fld>
            <a:endParaRPr lang="de-DE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7307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Projektstruktur (2)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7544" y="2636912"/>
            <a:ext cx="8229600" cy="4525963"/>
          </a:xfrm>
        </p:spPr>
        <p:txBody>
          <a:bodyPr/>
          <a:lstStyle/>
          <a:p>
            <a:r>
              <a:rPr lang="de-DE" dirty="0" smtClean="0"/>
              <a:t>Schnittstellen</a:t>
            </a:r>
          </a:p>
          <a:p>
            <a:pPr lvl="1"/>
            <a:r>
              <a:rPr lang="de-DE" dirty="0" smtClean="0"/>
              <a:t>Website-basierte Anwendung</a:t>
            </a:r>
          </a:p>
          <a:p>
            <a:pPr lvl="1"/>
            <a:r>
              <a:rPr lang="de-DE" dirty="0" smtClean="0"/>
              <a:t>(mobile Unterstützung durch App)</a:t>
            </a:r>
            <a:endParaRPr lang="de-DE" dirty="0"/>
          </a:p>
          <a:p>
            <a:pPr lvl="1"/>
            <a:endParaRPr lang="de-DE" dirty="0" smtClean="0"/>
          </a:p>
          <a:p>
            <a:pPr lvl="1"/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251520" y="6356350"/>
            <a:ext cx="8063880" cy="360000"/>
          </a:xfrm>
        </p:spPr>
        <p:txBody>
          <a:bodyPr/>
          <a:lstStyle/>
          <a:p>
            <a:pPr algn="r"/>
            <a:r>
              <a:rPr lang="de-DE" sz="1100" dirty="0" smtClean="0">
                <a:solidFill>
                  <a:sysClr val="windowText" lastClr="000000"/>
                </a:solidFill>
              </a:rPr>
              <a:t>Kießling Felix, Winter Peter, Höfer Florian, Wendl Max</a:t>
            </a:r>
            <a:endParaRPr lang="de-DE" sz="1100" dirty="0">
              <a:solidFill>
                <a:sysClr val="windowText" lastClr="000000"/>
              </a:solidFill>
            </a:endParaRPr>
          </a:p>
        </p:txBody>
      </p:sp>
      <p:sp>
        <p:nvSpPr>
          <p:cNvPr id="7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0000"/>
          </a:xfrm>
        </p:spPr>
        <p:txBody>
          <a:bodyPr/>
          <a:lstStyle/>
          <a:p>
            <a:fld id="{837F7722-3771-43A6-BA3D-B7ACE3C61E9C}" type="slidenum">
              <a:rPr lang="de-DE" smtClean="0">
                <a:solidFill>
                  <a:sysClr val="windowText" lastClr="000000"/>
                </a:solidFill>
              </a:rPr>
              <a:t>7</a:t>
            </a:fld>
            <a:endParaRPr lang="de-DE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09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Weiteres Vorgehen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7544" y="2348880"/>
            <a:ext cx="8229600" cy="4525963"/>
          </a:xfrm>
        </p:spPr>
        <p:txBody>
          <a:bodyPr/>
          <a:lstStyle/>
          <a:p>
            <a:r>
              <a:rPr lang="de-DE" dirty="0" smtClean="0"/>
              <a:t>Codestyle besprechen</a:t>
            </a:r>
          </a:p>
          <a:p>
            <a:r>
              <a:rPr lang="de-DE" dirty="0" smtClean="0"/>
              <a:t>Ressourcenmanagement – Was brauchen wir?</a:t>
            </a:r>
          </a:p>
          <a:p>
            <a:r>
              <a:rPr lang="de-DE" dirty="0" smtClean="0"/>
              <a:t>Klassenstruktur festlegen</a:t>
            </a:r>
          </a:p>
          <a:p>
            <a:r>
              <a:rPr lang="de-DE" dirty="0" smtClean="0"/>
              <a:t>Datenmodell überlegen</a:t>
            </a:r>
          </a:p>
          <a:p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251520" y="6356350"/>
            <a:ext cx="8063880" cy="360000"/>
          </a:xfrm>
        </p:spPr>
        <p:txBody>
          <a:bodyPr/>
          <a:lstStyle/>
          <a:p>
            <a:pPr algn="r"/>
            <a:r>
              <a:rPr lang="de-DE" sz="1100" dirty="0" smtClean="0">
                <a:solidFill>
                  <a:sysClr val="windowText" lastClr="000000"/>
                </a:solidFill>
              </a:rPr>
              <a:t>Kießling Felix, Winter Peter, Höfer Florian, Wendl Max</a:t>
            </a:r>
            <a:endParaRPr lang="de-DE" sz="1100" dirty="0">
              <a:solidFill>
                <a:sysClr val="windowText" lastClr="000000"/>
              </a:solidFill>
            </a:endParaRPr>
          </a:p>
        </p:txBody>
      </p:sp>
      <p:sp>
        <p:nvSpPr>
          <p:cNvPr id="7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0000"/>
          </a:xfrm>
        </p:spPr>
        <p:txBody>
          <a:bodyPr/>
          <a:lstStyle/>
          <a:p>
            <a:fld id="{837F7722-3771-43A6-BA3D-B7ACE3C61E9C}" type="slidenum">
              <a:rPr lang="de-DE" smtClean="0">
                <a:solidFill>
                  <a:sysClr val="windowText" lastClr="000000"/>
                </a:solidFill>
              </a:rPr>
              <a:t>8</a:t>
            </a:fld>
            <a:endParaRPr lang="de-DE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2565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279005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Vielen Dank für Ihre Aufmerksamkeit!</a:t>
            </a:r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251520" y="6356350"/>
            <a:ext cx="8063880" cy="360000"/>
          </a:xfrm>
        </p:spPr>
        <p:txBody>
          <a:bodyPr/>
          <a:lstStyle/>
          <a:p>
            <a:pPr algn="r"/>
            <a:r>
              <a:rPr lang="de-DE" sz="1100" dirty="0" smtClean="0">
                <a:solidFill>
                  <a:sysClr val="windowText" lastClr="000000"/>
                </a:solidFill>
              </a:rPr>
              <a:t>Kießling Felix, Winter Peter, Höfer Florian, Wendl Max</a:t>
            </a:r>
            <a:endParaRPr lang="de-DE" sz="1100" dirty="0">
              <a:solidFill>
                <a:sysClr val="windowText" lastClr="000000"/>
              </a:solidFill>
            </a:endParaRPr>
          </a:p>
        </p:txBody>
      </p:sp>
      <p:sp>
        <p:nvSpPr>
          <p:cNvPr id="7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0000"/>
          </a:xfrm>
        </p:spPr>
        <p:txBody>
          <a:bodyPr/>
          <a:lstStyle/>
          <a:p>
            <a:fld id="{837F7722-3771-43A6-BA3D-B7ACE3C61E9C}" type="slidenum">
              <a:rPr lang="de-DE" smtClean="0">
                <a:solidFill>
                  <a:sysClr val="windowText" lastClr="000000"/>
                </a:solidFill>
              </a:rPr>
              <a:t>9</a:t>
            </a:fld>
            <a:endParaRPr lang="de-DE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4059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264</Words>
  <Application>Microsoft Office PowerPoint</Application>
  <PresentationFormat>Bildschirmpräsentation (4:3)</PresentationFormat>
  <Paragraphs>62</Paragraphs>
  <Slides>9</Slides>
  <Notes>2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0" baseType="lpstr">
      <vt:lpstr>Larissa</vt:lpstr>
      <vt:lpstr>ChallengeMe !</vt:lpstr>
      <vt:lpstr>Teamvorstellung</vt:lpstr>
      <vt:lpstr>Inspiration</vt:lpstr>
      <vt:lpstr>Unser Projekt (1)</vt:lpstr>
      <vt:lpstr>Unser Projekt (2)</vt:lpstr>
      <vt:lpstr>Projektstruktur (1)</vt:lpstr>
      <vt:lpstr>Projektstruktur (2)</vt:lpstr>
      <vt:lpstr>Weiteres Vorgehen</vt:lpstr>
      <vt:lpstr>Vielen Dank für Ihre Aufmerksamkeit!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Max</dc:creator>
  <cp:lastModifiedBy>Max</cp:lastModifiedBy>
  <cp:revision>16</cp:revision>
  <dcterms:created xsi:type="dcterms:W3CDTF">2016-11-07T16:14:32Z</dcterms:created>
  <dcterms:modified xsi:type="dcterms:W3CDTF">2016-11-07T19:06:43Z</dcterms:modified>
</cp:coreProperties>
</file>