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2F3C-DE99-48F7-814B-0EA826016311}" type="datetimeFigureOut">
              <a:rPr kumimoji="1" lang="ja-JP" altLang="en-US" smtClean="0"/>
              <a:pPr/>
              <a:t>2025/10/2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8748-3F23-4120-887A-C77F8CAF775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0570-E3BD-4543-9916-8C160DBB9F31}" type="datetime1">
              <a:rPr kumimoji="1" lang="ja-JP" altLang="en-US" smtClean="0"/>
              <a:pPr/>
              <a:t>2025/10/2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4A9-E25B-4C17-9D9B-129D00E35263}" type="datetime1">
              <a:rPr kumimoji="1" lang="ja-JP" altLang="en-US" smtClean="0"/>
              <a:pPr/>
              <a:t>2025/10/2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6F2F-87E2-4B29-BEF2-11E9AF6CD027}" type="datetime1">
              <a:rPr kumimoji="1" lang="ja-JP" altLang="en-US" smtClean="0"/>
              <a:pPr/>
              <a:t>2025/10/2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9D7E-0E06-4B1F-8112-F8D22E814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44624"/>
            <a:ext cx="83342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eiryo UI" pitchFamily="50" charset="-128"/>
                <a:ea typeface="Meiryo UI" pitchFamily="50" charset="-128"/>
              </a:rPr>
              <a:t>9</a:t>
            </a:r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月度アルバイト内容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１．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抵抗ラダー、キャパシタタイプ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14bit</a:t>
            </a:r>
            <a:r>
              <a:rPr kumimoji="1" lang="en-US" altLang="ja-JP" sz="1600" dirty="0">
                <a:latin typeface="Meiryo UI" pitchFamily="50" charset="-128"/>
                <a:ea typeface="Meiryo UI" pitchFamily="50" charset="-128"/>
              </a:rPr>
              <a:t>DAC)+</a:t>
            </a:r>
            <a:r>
              <a:rPr kumimoji="1" lang="ja-JP" altLang="en-US" sz="1600" u="sng" dirty="0">
                <a:latin typeface="Meiryo UI" pitchFamily="50" charset="-128"/>
                <a:ea typeface="Meiryo UI" pitchFamily="50" charset="-128"/>
              </a:rPr>
              <a:t>ボルテージフォロアーアンプ</a:t>
            </a:r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回路設計、シミュレーション</a:t>
            </a:r>
            <a:endParaRPr kumimoji="1"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TOOL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：回路設計⇒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 or LTSPICE</a:t>
            </a:r>
            <a:r>
              <a:rPr lang="ja-JP" altLang="en-US" sz="16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シミュレーション⇒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NGSPICE or LTSPICE</a:t>
            </a:r>
          </a:p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目標仕様：変換速度 </a:t>
            </a:r>
            <a:r>
              <a:rPr kumimoji="1" lang="en-US" altLang="ja-JP" sz="1600" dirty="0">
                <a:latin typeface="Meiryo UI" pitchFamily="50" charset="-128"/>
                <a:ea typeface="Meiryo UI" pitchFamily="50" charset="-128"/>
              </a:rPr>
              <a:t>10MSPS</a:t>
            </a:r>
          </a:p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SPICE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モデル：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N3(3V 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Nch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), P3(3V 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Pch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抵抗情報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:2kΩ/um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or 350Ω/um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 ,0.08fF/um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 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キャパシター情報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:1.32ff/um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, 80Ω/um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納品物：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のデータとシミュレーション報告書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フォーマットは、自由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及びデータシート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納期：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日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担当者：野田さん、古川さん</a:t>
            </a:r>
            <a:endParaRPr kumimoji="1" lang="en-US" altLang="ja-JP" sz="16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2550963"/>
            <a:ext cx="6912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VREFH:VDD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入力範囲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:VSS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～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DACO=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sym typeface="Wingdings" pitchFamily="2" charset="2"/>
              </a:rPr>
              <a:t>(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Vrefh-Vrefl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PD:PD=VIL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でパワーダウンモード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Iref:10uA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のバイアス電流源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kumimoji="1" lang="en-US" altLang="ja-JP" sz="1400" u="sng" dirty="0">
                <a:latin typeface="Meiryo UI" pitchFamily="50" charset="-128"/>
                <a:ea typeface="Meiryo UI" pitchFamily="50" charset="-128"/>
              </a:rPr>
              <a:t>VOUT:DACO</a:t>
            </a:r>
            <a:r>
              <a:rPr kumimoji="1" lang="ja-JP" altLang="en-US" sz="1400" u="sng" dirty="0">
                <a:latin typeface="Meiryo UI" pitchFamily="50" charset="-128"/>
                <a:ea typeface="Meiryo UI" pitchFamily="50" charset="-128"/>
              </a:rPr>
              <a:t>をボルテージフォロアアンプを経由した出力</a:t>
            </a:r>
            <a:endParaRPr kumimoji="1"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</a:p>
          <a:p>
            <a:r>
              <a:rPr kumimoji="1" lang="en-US" altLang="ja-JP" sz="1400" dirty="0" err="1">
                <a:latin typeface="Meiryo UI" pitchFamily="50" charset="-128"/>
                <a:ea typeface="Meiryo UI" pitchFamily="50" charset="-128"/>
              </a:rPr>
              <a:t>vm</a:t>
            </a:r>
            <a:r>
              <a:rPr kumimoji="1" lang="en-US" altLang="ja-JP" sz="1400" dirty="0">
                <a:latin typeface="Meiryo UI" pitchFamily="50" charset="-128"/>
                <a:ea typeface="Meiryo UI" pitchFamily="50" charset="-128"/>
              </a:rPr>
              <a:t>=VDD/16384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タイムチャート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】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以下参照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1560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23728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35896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48064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660232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59632" y="5445224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=0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99792" y="5445224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=VDD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67944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*8192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80112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*4096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092280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*4369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11560" y="544522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23728" y="544522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35896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48064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660232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1560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123728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635896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11560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23728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03648" y="603232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30508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148064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8172400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635896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148064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60232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442676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82836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467012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1259632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2699792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4067944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092280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11560" y="58772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274324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125331" y="5877272"/>
            <a:ext cx="5744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788095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3639102" y="5877272"/>
            <a:ext cx="42884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301866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5800945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152873" y="58772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815637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6666644" y="5877272"/>
            <a:ext cx="42563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7396607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sp>
        <p:nvSpPr>
          <p:cNvPr id="51" name="スライド番号プレースホル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データシートのフォーマット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90582"/>
              </p:ext>
            </p:extLst>
          </p:nvPr>
        </p:nvGraphicFramePr>
        <p:xfrm>
          <a:off x="395536" y="332656"/>
          <a:ext cx="8640961" cy="331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778">
                  <a:extLst>
                    <a:ext uri="{9D8B030D-6E8A-4147-A177-3AD203B41FA5}">
                      <a16:colId xmlns:a16="http://schemas.microsoft.com/office/drawing/2014/main" val="3318438588"/>
                    </a:ext>
                  </a:extLst>
                </a:gridCol>
                <a:gridCol w="812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317">
                <a:tc gridSpan="8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DAC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項目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Symbol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条件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目標値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typ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ワースト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単位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+1.26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+1.61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オフセットエラー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VIN=0x0000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ほぼ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0%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Gain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0.05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消費電流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VIN=0x3FFF, PD=VIH, f=10MHz*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0.108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mA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スタンバイ電流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PD=VIL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26.181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uA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17">
                <a:tc gridSpan="8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ボルテージフォロワーアンプ部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出力電圧範囲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VREFH-VREFL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59.9n~3.16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位相裕度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Φ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90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33.8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°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Slew Rate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RL=1MΩ, 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0.1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2.29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V/us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0.78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mA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2008" y="3963719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ブロック図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台形 6"/>
          <p:cNvSpPr/>
          <p:nvPr/>
        </p:nvSpPr>
        <p:spPr>
          <a:xfrm>
            <a:off x="1403648" y="4638671"/>
            <a:ext cx="1008112" cy="792088"/>
          </a:xfrm>
          <a:prstGeom prst="trapezoid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899823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DIN[13:0]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矢印コネクタ 9"/>
          <p:cNvCxnSpPr>
            <a:stCxn id="8" idx="3"/>
            <a:endCxn id="7" idx="1"/>
          </p:cNvCxnSpPr>
          <p:nvPr/>
        </p:nvCxnSpPr>
        <p:spPr>
          <a:xfrm>
            <a:off x="1187624" y="5028508"/>
            <a:ext cx="315035" cy="6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15616" y="417974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抵抗ラダー、キャパシタタイプ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>
          <a:xfrm>
            <a:off x="3131840" y="4827815"/>
            <a:ext cx="1080120" cy="792088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60" y="5979943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PD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7" name="図形 16"/>
          <p:cNvCxnSpPr>
            <a:stCxn id="15" idx="3"/>
            <a:endCxn id="7" idx="2"/>
          </p:cNvCxnSpPr>
          <p:nvPr/>
        </p:nvCxnSpPr>
        <p:spPr>
          <a:xfrm flipV="1">
            <a:off x="1115616" y="5430759"/>
            <a:ext cx="792088" cy="6778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</p:cNvCxnSpPr>
          <p:nvPr/>
        </p:nvCxnSpPr>
        <p:spPr>
          <a:xfrm>
            <a:off x="2312749" y="5034715"/>
            <a:ext cx="963107" cy="9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067944" y="518785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572000" y="518785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2699792" y="5907935"/>
            <a:ext cx="1872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2699792" y="5475887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699792" y="5475887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275856" y="4901564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</a:p>
          <a:p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7544" y="6267975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Ibias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 flipH="1">
            <a:off x="1115616" y="6411991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3851920" y="5403879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907704" y="6123959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3491880" y="5619903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220072" y="5043839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VOUT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339752" y="4755807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DACO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419872" y="417974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ボルテージフォロワーアンプ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5536" y="3656057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itchFamily="50" charset="-128"/>
                <a:ea typeface="Meiryo UI" pitchFamily="50" charset="-128"/>
              </a:rPr>
              <a:t>f=DIN</a:t>
            </a:r>
            <a:r>
              <a:rPr kumimoji="1" lang="ja-JP" altLang="en-US" sz="1200" dirty="0">
                <a:latin typeface="Meiryo UI" pitchFamily="50" charset="-128"/>
                <a:ea typeface="Meiryo UI" pitchFamily="50" charset="-128"/>
              </a:rPr>
              <a:t>のサイクル周波数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426</Words>
  <Application>Microsoft Office PowerPoint</Application>
  <PresentationFormat>画面に合わせる (4:3)</PresentationFormat>
  <Paragraphs>127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 UI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>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つちやただあき</dc:creator>
  <cp:lastModifiedBy>4CJNM022</cp:lastModifiedBy>
  <cp:revision>17</cp:revision>
  <dcterms:created xsi:type="dcterms:W3CDTF">2025-07-22T05:51:27Z</dcterms:created>
  <dcterms:modified xsi:type="dcterms:W3CDTF">2025-10-02T19:49:52Z</dcterms:modified>
</cp:coreProperties>
</file>