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140" d="100"/>
          <a:sy n="140" d="100"/>
        </p:scale>
        <p:origin x="-3130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5304-9738-40D4-8543-03262A6CF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88C1A-BBAE-4DF5-A5A5-489FBD44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46C8D-DBB4-413A-BF0B-90D49338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AA3D7-CCBE-4475-97F0-660172F8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AFCAA-E0F1-487B-8621-5FA4B8B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7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1DDC1-A992-46CF-BD7E-0665B672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E9B54-0F34-4271-AA54-2B8A483F8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E8283-6BF9-4C09-BF6D-C25904F3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DAB74-0DE4-4BDE-B7DB-DECE0794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EE16-EA03-479E-8E3D-62E4F270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19F02-BFA0-49DE-8848-81DA51290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F2459-D6D7-40F1-A176-F31E06C3C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0E438-934B-40BE-964D-61B6C6CB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C04B7-99D2-4554-A009-5688FE5C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6E3FF-B572-442F-9858-B19E4D4F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9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50A9D-0EE5-4722-840B-8B739181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184CB-9FC7-4A76-A41D-25F4C63A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55080-5B72-46D0-B016-707590FB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FFB31-03D2-4ED6-A3E0-F0E19CC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4BB1E-9C81-48BB-B275-201B2626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5E4A4-7632-4C3F-83B6-8FC54130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6FE14-6517-494D-A653-F0DD22BC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42EA6-F317-462A-8987-C0C063E8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DDD3A-50AB-4F01-8E38-A72F6FB8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371D9-4857-4A63-A6F2-291CBB7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A2992-F2AA-4E19-AB48-E4D8E045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3A3CF-1E20-4666-8211-833A2E60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4A8EA-E37D-4746-BA83-5FAF8C57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1CC10-2C6E-4F9E-8E05-F791F2AF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703D9-1A31-4DB3-9B50-A69783C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A567F-0D7E-4E39-9F37-B3D112C9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22E8D-0279-416C-8526-B99B8549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04816-F278-466B-94BE-8AF79CC6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328B6-7DC1-4F4D-A409-7EB9663F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28FE19-469B-45A6-9ED2-5FE2F2BA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45681B-430C-4357-B7D0-321F4C2C3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F2C7B0-C4FD-4DFD-B518-C9E91FA7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EA2785-7EFA-4F73-A92B-2E82E352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C3114B-C9C1-4FAA-A240-121E5D3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6465E-6FB8-4ED9-91A2-A24530D8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8874EF-6752-4577-B2D5-0C5E752C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D9BBD-A07E-4C61-ACD0-DC45E762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061D8E-B5C8-45F7-A7F0-CD05A00E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7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96B1D-0DB2-4073-95AE-E3B0B476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3111F9-B4F6-4277-899E-A5651270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221AB-C268-4FA4-A879-0564B79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3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6A5E-BE95-4A8F-89E3-8A818DB5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B3DE2-D6B6-4552-A6A8-4585816E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4B910-7555-4550-B523-8D2A4291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8784A-7E95-4790-9E2E-983E977D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5E36E9-803D-4C45-BBF8-6AF61D06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2E19E-8E13-4C93-A262-A62D89D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FE289-AA1B-437A-B5E1-26312785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23376-D0E0-4C58-976D-8C669DE8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34A1A-32BB-4417-9F61-D4B2BC1D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A8CFC-EC32-47C2-A74F-BE055E4E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73650-CBE9-40BB-BF38-3795A718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43467-800D-4FF0-B648-909FCB5C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BFE998-5D7B-491B-8E5E-BA94DEB4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FDD12-B6CA-47D2-BB3C-8126945C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1C92-7844-45F9-829B-8E7998BE6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AFDB-B6C8-44C3-BFEF-ED073BCE777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DC99C-BCEF-49B0-8A4F-278DFE49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7FB89-D0E0-4158-AC26-39389AC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6128-236F-4672-9CE6-F7C8785EA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EDC577-D8D6-4DEA-A387-7E307B429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2405467"/>
            <a:ext cx="1816100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CB9F63-F7C4-4C77-AE73-55D4EC3D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481" y="2405743"/>
            <a:ext cx="1460166" cy="1023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AE53E3-1B53-4087-B678-85A75F2A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47" y="3548744"/>
            <a:ext cx="1531034" cy="1168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877F96-74DC-4067-A06D-B4AC8FDEAF64}"/>
              </a:ext>
            </a:extLst>
          </p:cNvPr>
          <p:cNvSpPr txBox="1"/>
          <p:nvPr/>
        </p:nvSpPr>
        <p:spPr>
          <a:xfrm>
            <a:off x="5967854" y="450142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(a)</a:t>
            </a:r>
            <a:endParaRPr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5C6B5-0A47-409A-854B-8E647AB22C74}"/>
              </a:ext>
            </a:extLst>
          </p:cNvPr>
          <p:cNvSpPr txBox="1"/>
          <p:nvPr/>
        </p:nvSpPr>
        <p:spPr>
          <a:xfrm>
            <a:off x="7777942" y="321355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(b)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261CD5-F3FB-484B-BF92-339DBA714FA6}"/>
              </a:ext>
            </a:extLst>
          </p:cNvPr>
          <p:cNvSpPr txBox="1"/>
          <p:nvPr/>
        </p:nvSpPr>
        <p:spPr>
          <a:xfrm>
            <a:off x="7748287" y="450704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（</a:t>
            </a:r>
            <a:r>
              <a:rPr lang="en-US" altLang="zh-CN" sz="800" dirty="0"/>
              <a:t>c)</a:t>
            </a:r>
            <a:endParaRPr lang="zh-CN" altLang="en-US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5A8A24-9546-4B71-86C2-E9EA3EE166A7}"/>
              </a:ext>
            </a:extLst>
          </p:cNvPr>
          <p:cNvSpPr txBox="1"/>
          <p:nvPr/>
        </p:nvSpPr>
        <p:spPr>
          <a:xfrm>
            <a:off x="4734503" y="4789894"/>
            <a:ext cx="3060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图</a:t>
            </a:r>
            <a:r>
              <a:rPr lang="en-US" altLang="zh-CN" sz="800" dirty="0"/>
              <a:t>14</a:t>
            </a:r>
            <a:r>
              <a:rPr lang="zh-CN" altLang="en-US" sz="800" dirty="0"/>
              <a:t>：（</a:t>
            </a:r>
            <a:r>
              <a:rPr lang="en-US" altLang="zh-CN" sz="800" dirty="0"/>
              <a:t>a</a:t>
            </a:r>
            <a:r>
              <a:rPr lang="zh-CN" altLang="en-US" sz="800" dirty="0"/>
              <a:t>）统计信息展示面板 （</a:t>
            </a:r>
            <a:r>
              <a:rPr lang="en-US" altLang="zh-CN" sz="800" dirty="0"/>
              <a:t>b</a:t>
            </a:r>
            <a:r>
              <a:rPr lang="zh-CN" altLang="en-US" sz="800" dirty="0"/>
              <a:t>）轨迹展示 </a:t>
            </a:r>
            <a:r>
              <a:rPr lang="en-US" altLang="zh-CN" sz="800" dirty="0"/>
              <a:t>(c) </a:t>
            </a:r>
            <a:r>
              <a:rPr lang="zh-CN" altLang="en-US" sz="800" dirty="0"/>
              <a:t>局部放大展示</a:t>
            </a:r>
          </a:p>
        </p:txBody>
      </p:sp>
    </p:spTree>
    <p:extLst>
      <p:ext uri="{BB962C8B-B14F-4D97-AF65-F5344CB8AC3E}">
        <p14:creationId xmlns:p14="http://schemas.microsoft.com/office/powerpoint/2010/main" val="18911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4FE39C-B9CD-4A4B-9194-119F421E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67" y="2321393"/>
            <a:ext cx="2435348" cy="1521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A74C6E-0E3B-4752-B358-9A372266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47" y="2283293"/>
            <a:ext cx="1473187" cy="15596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55405B-F0F9-4F04-8F38-7C3562621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34" y="2767405"/>
            <a:ext cx="2942343" cy="2495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6F2067-D7C3-4618-8C00-58895869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167" y="3923948"/>
            <a:ext cx="2491480" cy="1521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CD887-2BEE-473F-9FDF-76C450459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647" y="3931824"/>
            <a:ext cx="1509962" cy="14729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E2566B-5992-4B8B-ABA9-EFF2D7F2B12D}"/>
              </a:ext>
            </a:extLst>
          </p:cNvPr>
          <p:cNvSpPr txBox="1"/>
          <p:nvPr/>
        </p:nvSpPr>
        <p:spPr>
          <a:xfrm>
            <a:off x="7808558" y="52300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(a)</a:t>
            </a:r>
            <a:endParaRPr lang="zh-CN" altLang="en-US" sz="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BABCE3-4349-4C1D-B979-7D7A7B05E759}"/>
              </a:ext>
            </a:extLst>
          </p:cNvPr>
          <p:cNvSpPr txBox="1"/>
          <p:nvPr/>
        </p:nvSpPr>
        <p:spPr>
          <a:xfrm>
            <a:off x="11039761" y="518931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(b)</a:t>
            </a:r>
            <a:endParaRPr lang="zh-CN" altLang="en-US" sz="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732F65-3C31-431A-9D04-7486B1F7398D}"/>
              </a:ext>
            </a:extLst>
          </p:cNvPr>
          <p:cNvSpPr txBox="1"/>
          <p:nvPr/>
        </p:nvSpPr>
        <p:spPr>
          <a:xfrm>
            <a:off x="6315060" y="5493675"/>
            <a:ext cx="2977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图</a:t>
            </a:r>
            <a:r>
              <a:rPr lang="en-US" altLang="zh-CN" sz="800" dirty="0"/>
              <a:t>15</a:t>
            </a:r>
            <a:r>
              <a:rPr lang="zh-CN" altLang="en-US" sz="800" dirty="0"/>
              <a:t>：（</a:t>
            </a:r>
            <a:r>
              <a:rPr lang="en-US" altLang="zh-CN" sz="800" dirty="0"/>
              <a:t>a</a:t>
            </a:r>
            <a:r>
              <a:rPr lang="zh-CN" altLang="en-US" sz="800" dirty="0"/>
              <a:t>）</a:t>
            </a:r>
            <a:r>
              <a:rPr lang="en-US" altLang="zh-CN" sz="800" dirty="0"/>
              <a:t>merge</a:t>
            </a:r>
            <a:r>
              <a:rPr lang="zh-CN" altLang="en-US" sz="800" dirty="0"/>
              <a:t>前后轨迹与速度曲线变化 （</a:t>
            </a:r>
            <a:r>
              <a:rPr lang="en-US" altLang="zh-CN" sz="800" dirty="0"/>
              <a:t>b</a:t>
            </a:r>
            <a:r>
              <a:rPr lang="zh-CN" altLang="en-US" sz="800" dirty="0"/>
              <a:t>）融合对话框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E798BE-B190-4060-9BED-B3B9C68E0F14}"/>
              </a:ext>
            </a:extLst>
          </p:cNvPr>
          <p:cNvSpPr/>
          <p:nvPr/>
        </p:nvSpPr>
        <p:spPr>
          <a:xfrm>
            <a:off x="4921596" y="3656908"/>
            <a:ext cx="272143" cy="42454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B3A61688-6452-4C6E-855E-D6BA4469F237}"/>
              </a:ext>
            </a:extLst>
          </p:cNvPr>
          <p:cNvSpPr/>
          <p:nvPr/>
        </p:nvSpPr>
        <p:spPr>
          <a:xfrm>
            <a:off x="6887810" y="3679949"/>
            <a:ext cx="272143" cy="42454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56E476-A6CA-4E5A-8268-E73181FC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5" y="2856230"/>
            <a:ext cx="1797050" cy="11455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AA28A8-B505-436B-B134-E5EFC482ECB9}"/>
              </a:ext>
            </a:extLst>
          </p:cNvPr>
          <p:cNvSpPr txBox="1"/>
          <p:nvPr/>
        </p:nvSpPr>
        <p:spPr>
          <a:xfrm>
            <a:off x="5771231" y="4062203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图</a:t>
            </a:r>
            <a:r>
              <a:rPr lang="en-US" altLang="zh-CN" sz="600" dirty="0"/>
              <a:t>16</a:t>
            </a:r>
            <a:r>
              <a:rPr lang="zh-CN" altLang="en-US" sz="600" dirty="0"/>
              <a:t>：热力图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EC731-47D0-4FEC-80C3-08D0976F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82" y="3041171"/>
            <a:ext cx="1810351" cy="13089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7D3D00-31F4-4969-B130-05E0B8F517F7}"/>
              </a:ext>
            </a:extLst>
          </p:cNvPr>
          <p:cNvSpPr txBox="1"/>
          <p:nvPr/>
        </p:nvSpPr>
        <p:spPr>
          <a:xfrm>
            <a:off x="8622379" y="4410546"/>
            <a:ext cx="9316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图</a:t>
            </a:r>
            <a:r>
              <a:rPr lang="en-US" altLang="zh-CN" sz="600" dirty="0"/>
              <a:t>17</a:t>
            </a:r>
            <a:r>
              <a:rPr lang="zh-CN" altLang="en-US" sz="600" dirty="0"/>
              <a:t>： 全员速度对比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136503-E653-4E19-A56E-414B24049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106" y="2447454"/>
            <a:ext cx="1750291" cy="27339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90D710-55EC-4C02-A69F-812E526E28FA}"/>
              </a:ext>
            </a:extLst>
          </p:cNvPr>
          <p:cNvSpPr txBox="1"/>
          <p:nvPr/>
        </p:nvSpPr>
        <p:spPr>
          <a:xfrm>
            <a:off x="10470418" y="5237860"/>
            <a:ext cx="9012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图</a:t>
            </a:r>
            <a:r>
              <a:rPr lang="en-US" altLang="zh-CN" sz="600" dirty="0"/>
              <a:t>18</a:t>
            </a:r>
            <a:r>
              <a:rPr lang="zh-CN" altLang="en-US" sz="600" dirty="0"/>
              <a:t>： 标签编辑面板</a:t>
            </a:r>
          </a:p>
        </p:txBody>
      </p:sp>
    </p:spTree>
    <p:extLst>
      <p:ext uri="{BB962C8B-B14F-4D97-AF65-F5344CB8AC3E}">
        <p14:creationId xmlns:p14="http://schemas.microsoft.com/office/powerpoint/2010/main" val="90943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xinyuan</dc:creator>
  <cp:lastModifiedBy>wu xinyuan</cp:lastModifiedBy>
  <cp:revision>2</cp:revision>
  <dcterms:created xsi:type="dcterms:W3CDTF">2022-01-04T12:16:14Z</dcterms:created>
  <dcterms:modified xsi:type="dcterms:W3CDTF">2022-01-04T15:07:25Z</dcterms:modified>
</cp:coreProperties>
</file>