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ED7-DCF6-4B58-9EB8-BE7FCB819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EF1C0-91CE-4E27-A304-68ED1264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7F48-DA06-4C64-957C-4E815CE0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B4D1-8A76-4313-B6A4-E7E411FA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CBA4-774F-4F64-AE76-DC1BE477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2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F9BB-C5F3-4814-80D8-E4FBE6A6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8416-3DC1-4B38-AA9E-FD35F3577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8678-21EE-42C9-A679-FD22B7E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04F9-C46C-4864-818C-13CBA83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6919-7232-4126-9B03-C03479E6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C038D-BE92-4B81-A49D-C2508FE24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1E592-C181-4678-BB1E-4517B265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E1E4-A792-45D8-96DD-1D0F38D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EBF0-BD04-42D4-A6C0-D80E456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3E0-736E-4279-8B09-58AA0996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56F-A35C-4C4B-9F21-E7F988A9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FF1D-45A9-47AF-A375-9042A044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CC36-6A20-4617-9612-D0AF0A7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029A-ED82-4D3A-A01E-79D99961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4E40-BC3C-43ED-8B1E-09CAC0DA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6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9C5B-52C2-4C99-8A8E-119110A4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5AA4-0604-4033-B6E4-850BDC5A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5217-B15D-4CFA-830B-B7456CF9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ABEE-308C-4811-8873-264771D0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EB70-23FD-48E7-859E-8D231DE5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EEA2-8BE9-4EAF-A7E7-48A2B3B6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054E-8BB7-4F6E-A7C5-3BFDB27E0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87FD-F696-46DA-B866-AE335C42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07D63-A772-40EC-BD92-F4B4993B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73456-A3EE-43EB-A7F5-F2763686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8C7B-8C88-4A65-BED9-0B6E2B2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4960-3818-48CB-A285-0FA4F80F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328B-7B52-487A-AA53-9BC3A9E0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2725-8DFF-4BA7-A192-C614DF74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E0F9C-D0FC-4BD6-BCBA-F8D70CDE6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E6CF6-25FF-4188-8F12-A5FA47A6E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3B914-13D7-45AA-AA1D-CD49333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4D816-A286-4BC4-AC82-9BD9B04F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9AB73-1E38-4FF8-AB34-445B348D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3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C837-C56F-4796-902A-CA4F9C66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D11B2-19E7-45FD-9736-C05FB1DA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A2657-A8D0-4E94-9EC9-EB35F37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50F7B-24B6-4645-B6CC-F0D6D4EF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C1EA7-A203-496E-BEEA-8F59F091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F24-A78E-49A2-8822-E7B4A926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3DDF-9F50-46B7-8C7C-DC95F72D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D98-AB02-4F12-AE02-38299E9B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B436-72C9-455D-A9D1-129A2AC3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61EFE-EDBE-4B00-B067-528B9273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968F-83A6-4030-8314-35F081D0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C3B3-9A99-4308-A134-0E8C0D9C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59CC-8A5F-469F-B2AB-F5D0AE00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6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B19B-069E-424B-B3F7-6D748A2A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05C03-E4A8-42E4-908E-CF57086DD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1C420-E640-4929-B626-9D43F235E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5EDF5-01C3-40C5-BBBB-CDF7A80C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E71C2-BEBE-4024-9049-F0F00290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22F5F-F841-4569-B6A0-32ECC44C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2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511E-074F-48C2-A456-39488E67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FC64B-C4ED-4730-AA5E-9D463E26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049A-EE9E-49B4-8B15-792158880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5602-F5CA-40D9-A367-30830A1AC691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D6FE-CE85-479C-A984-F6C7CFD2C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B95E-2697-420A-9B5B-A7AEBB814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A74E-81F9-402F-858D-D1236F2F0C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FE39-7265-4F5E-94E1-D3C4F61B4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is </a:t>
            </a:r>
            <a:r>
              <a:rPr lang="en-GB"/>
              <a:t>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266B4-F49D-448C-8A6F-11F316847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8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Kieran BW</dc:creator>
  <cp:lastModifiedBy>Kieran BW</cp:lastModifiedBy>
  <cp:revision>1</cp:revision>
  <dcterms:created xsi:type="dcterms:W3CDTF">2020-05-22T15:33:55Z</dcterms:created>
  <dcterms:modified xsi:type="dcterms:W3CDTF">2020-05-22T15:34:02Z</dcterms:modified>
</cp:coreProperties>
</file>