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48BCD22-4D15-4103-9ADD-172B7BFF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102" y="899204"/>
            <a:ext cx="2529796" cy="252979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736F599-39F8-412D-A0FF-D9871BBEB9CC}"/>
              </a:ext>
            </a:extLst>
          </p:cNvPr>
          <p:cNvSpPr txBox="1"/>
          <p:nvPr/>
        </p:nvSpPr>
        <p:spPr>
          <a:xfrm>
            <a:off x="1403497" y="3710763"/>
            <a:ext cx="9101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/>
              <a:t>!</a:t>
            </a:r>
            <a:r>
              <a:rPr lang="de-DE" sz="6600" dirty="0" err="1"/>
              <a:t>bigText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408946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75421AB4-4FB5-4855-B668-00F8053823C1}"/>
              </a:ext>
            </a:extLst>
          </p:cNvPr>
          <p:cNvSpPr txBox="1"/>
          <p:nvPr/>
        </p:nvSpPr>
        <p:spPr>
          <a:xfrm>
            <a:off x="1127051" y="797442"/>
            <a:ext cx="990954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Inhaltsverzeichnis</a:t>
            </a:r>
          </a:p>
          <a:p>
            <a:endParaRPr lang="de-DE" sz="2400" dirty="0"/>
          </a:p>
          <a:p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400" dirty="0"/>
              <a:t>Ziel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400" dirty="0"/>
              <a:t>Anforderungen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400" dirty="0"/>
              <a:t>Tests und Verifizierung des Programms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400" dirty="0"/>
              <a:t>Libraries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400" dirty="0"/>
              <a:t>Programmvorführung</a:t>
            </a:r>
          </a:p>
        </p:txBody>
      </p:sp>
    </p:spTree>
    <p:extLst>
      <p:ext uri="{BB962C8B-B14F-4D97-AF65-F5344CB8AC3E}">
        <p14:creationId xmlns:p14="http://schemas.microsoft.com/office/powerpoint/2010/main" val="240664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42D03C6-35ED-4CE6-A789-B4B41FB7F61E}"/>
              </a:ext>
            </a:extLst>
          </p:cNvPr>
          <p:cNvSpPr txBox="1"/>
          <p:nvPr/>
        </p:nvSpPr>
        <p:spPr>
          <a:xfrm>
            <a:off x="1095153" y="776177"/>
            <a:ext cx="9824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Ziel</a:t>
            </a:r>
          </a:p>
          <a:p>
            <a:pPr algn="ctr"/>
            <a:endParaRPr lang="de-DE" sz="2800" dirty="0"/>
          </a:p>
          <a:p>
            <a:pPr marL="342900" indent="-342900">
              <a:buFontTx/>
              <a:buChar char="-"/>
            </a:pPr>
            <a:r>
              <a:rPr lang="de-DE" sz="2400" dirty="0"/>
              <a:t>Ein Programm um Texte zusammenzufassen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5168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13BBF40-A150-48EE-8C5F-085163BDF2E4}"/>
              </a:ext>
            </a:extLst>
          </p:cNvPr>
          <p:cNvSpPr txBox="1"/>
          <p:nvPr/>
        </p:nvSpPr>
        <p:spPr>
          <a:xfrm>
            <a:off x="1137684" y="637953"/>
            <a:ext cx="98776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Anforderungen</a:t>
            </a:r>
          </a:p>
          <a:p>
            <a:pPr algn="ctr"/>
            <a:endParaRPr lang="de-DE" sz="3200" dirty="0"/>
          </a:p>
          <a:p>
            <a:r>
              <a:rPr lang="de-DE" sz="2400" dirty="0"/>
              <a:t>- generell :</a:t>
            </a:r>
          </a:p>
          <a:p>
            <a:r>
              <a:rPr lang="de-DE" sz="2400" dirty="0"/>
              <a:t>	- Inhalt eines Textes sinngemäß in gekürzter Form ausgeben </a:t>
            </a:r>
          </a:p>
          <a:p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400" dirty="0"/>
              <a:t>Spezifiziert :</a:t>
            </a:r>
          </a:p>
          <a:p>
            <a:pPr marL="800100" lvl="1" indent="-342900">
              <a:buFontTx/>
              <a:buChar char="-"/>
            </a:pPr>
            <a:r>
              <a:rPr lang="de-DE" sz="2400" dirty="0"/>
              <a:t>Eingabe, entweder über Kopieren des Textes in ein Eingabefeld oder über einen Import einer Datei</a:t>
            </a:r>
          </a:p>
          <a:p>
            <a:pPr marL="800100" lvl="1" indent="-342900">
              <a:buFontTx/>
              <a:buChar char="-"/>
            </a:pPr>
            <a:r>
              <a:rPr lang="de-DE" sz="2400" dirty="0"/>
              <a:t>Verfügbarkeit verschiedener Sprachen (Deutsch und Englisch)</a:t>
            </a:r>
          </a:p>
          <a:p>
            <a:pPr marL="800100" lvl="1" indent="-342900">
              <a:buFontTx/>
              <a:buChar char="-"/>
            </a:pPr>
            <a:r>
              <a:rPr lang="de-DE" sz="2400" dirty="0"/>
              <a:t>Auswahl über die Genauigkeit der Zusammenfassung (Anzahl der Sätze)</a:t>
            </a:r>
          </a:p>
          <a:p>
            <a:pPr marL="800100" lvl="1" indent="-342900">
              <a:buFontTx/>
              <a:buChar char="-"/>
            </a:pPr>
            <a:r>
              <a:rPr lang="de-DE" sz="2400" dirty="0"/>
              <a:t>Ansicht des zusammengefassten Textes</a:t>
            </a:r>
          </a:p>
          <a:p>
            <a:pPr marL="800100" lvl="1" indent="-342900">
              <a:buFontTx/>
              <a:buChar char="-"/>
            </a:pPr>
            <a:r>
              <a:rPr lang="de-DE" sz="2400" dirty="0"/>
              <a:t>Ausgabe über einen Export in eine Datei</a:t>
            </a:r>
          </a:p>
        </p:txBody>
      </p:sp>
    </p:spTree>
    <p:extLst>
      <p:ext uri="{BB962C8B-B14F-4D97-AF65-F5344CB8AC3E}">
        <p14:creationId xmlns:p14="http://schemas.microsoft.com/office/powerpoint/2010/main" val="47841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776DC3C-9E39-45BB-8FF8-1405E821719D}"/>
              </a:ext>
            </a:extLst>
          </p:cNvPr>
          <p:cNvSpPr txBox="1"/>
          <p:nvPr/>
        </p:nvSpPr>
        <p:spPr>
          <a:xfrm>
            <a:off x="1137684" y="691116"/>
            <a:ext cx="98563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Tests und Verifizierung des Programms</a:t>
            </a:r>
          </a:p>
          <a:p>
            <a:pPr algn="ctr"/>
            <a:endParaRPr lang="de-DE" sz="3200" dirty="0"/>
          </a:p>
          <a:p>
            <a:pPr marL="342900" indent="-342900">
              <a:buFontTx/>
              <a:buChar char="-"/>
            </a:pPr>
            <a:r>
              <a:rPr lang="de-DE" sz="2400" dirty="0"/>
              <a:t>Testen des Programms durch Vergleiche mit Beispiel Texten</a:t>
            </a:r>
          </a:p>
          <a:p>
            <a:pPr marL="342900" indent="-342900">
              <a:buFontTx/>
              <a:buChar char="-"/>
            </a:pPr>
            <a:r>
              <a:rPr lang="de-DE" sz="2400" dirty="0"/>
              <a:t>Eigene Zusammenfassung der Beispiel Texte</a:t>
            </a:r>
          </a:p>
          <a:p>
            <a:pPr marL="342900" indent="-342900">
              <a:buFontTx/>
              <a:buChar char="-"/>
            </a:pPr>
            <a:r>
              <a:rPr lang="de-DE" sz="2400" dirty="0"/>
              <a:t>Überprüfung auf Kriterien, die diese Texte erfüllen müssen</a:t>
            </a:r>
          </a:p>
          <a:p>
            <a:pPr marL="342900" indent="-342900">
              <a:buFontTx/>
              <a:buChar char="-"/>
            </a:pPr>
            <a:r>
              <a:rPr lang="de-DE" sz="2400" dirty="0"/>
              <a:t>Bewertung anhand der Kriterien</a:t>
            </a:r>
          </a:p>
        </p:txBody>
      </p:sp>
    </p:spTree>
    <p:extLst>
      <p:ext uri="{BB962C8B-B14F-4D97-AF65-F5344CB8AC3E}">
        <p14:creationId xmlns:p14="http://schemas.microsoft.com/office/powerpoint/2010/main" val="127043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73D140A-7727-44A5-8EDA-6F9DD11E88D1}"/>
              </a:ext>
            </a:extLst>
          </p:cNvPr>
          <p:cNvSpPr txBox="1"/>
          <p:nvPr/>
        </p:nvSpPr>
        <p:spPr>
          <a:xfrm>
            <a:off x="1148316" y="627321"/>
            <a:ext cx="98882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Libraries</a:t>
            </a:r>
          </a:p>
          <a:p>
            <a:pPr algn="ctr"/>
            <a:endParaRPr lang="de-DE" sz="3200" dirty="0"/>
          </a:p>
          <a:p>
            <a:r>
              <a:rPr lang="de-DE" sz="2400" dirty="0"/>
              <a:t>- </a:t>
            </a:r>
            <a:r>
              <a:rPr lang="de-DE" sz="2400" dirty="0" err="1"/>
              <a:t>Todo</a:t>
            </a:r>
            <a:r>
              <a:rPr lang="de-DE" sz="2400" dirty="0"/>
              <a:t>, welche </a:t>
            </a:r>
            <a:r>
              <a:rPr lang="de-DE" sz="2400" dirty="0" err="1"/>
              <a:t>libraries</a:t>
            </a:r>
            <a:r>
              <a:rPr lang="de-DE" sz="2400" dirty="0"/>
              <a:t> genau???</a:t>
            </a:r>
          </a:p>
        </p:txBody>
      </p:sp>
    </p:spTree>
    <p:extLst>
      <p:ext uri="{BB962C8B-B14F-4D97-AF65-F5344CB8AC3E}">
        <p14:creationId xmlns:p14="http://schemas.microsoft.com/office/powerpoint/2010/main" val="259404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E576D5A-BF86-472D-BC27-ADCD36533DB9}"/>
              </a:ext>
            </a:extLst>
          </p:cNvPr>
          <p:cNvSpPr txBox="1"/>
          <p:nvPr/>
        </p:nvSpPr>
        <p:spPr>
          <a:xfrm>
            <a:off x="1162493" y="2796361"/>
            <a:ext cx="9867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Programmvorführung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98189810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62</Words>
  <Application>Microsoft Office PowerPoint</Application>
  <PresentationFormat>Breitbild</PresentationFormat>
  <Paragraphs>37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Tw Cen MT</vt:lpstr>
      <vt:lpstr>Tropfen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Augstein</dc:creator>
  <cp:lastModifiedBy>Jan Augstein</cp:lastModifiedBy>
  <cp:revision>5</cp:revision>
  <dcterms:created xsi:type="dcterms:W3CDTF">2018-06-25T12:07:59Z</dcterms:created>
  <dcterms:modified xsi:type="dcterms:W3CDTF">2018-06-25T12:47:06Z</dcterms:modified>
</cp:coreProperties>
</file>