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  <p:sldId id="266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330"/>
  </p:normalViewPr>
  <p:slideViewPr>
    <p:cSldViewPr snapToGrid="0" snapToObjects="1">
      <p:cViewPr varScale="1">
        <p:scale>
          <a:sx n="86" d="100"/>
          <a:sy n="8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F83B-B319-F649-99AC-5D1AD900F046}" type="datetimeFigureOut">
              <a:rPr lang="de-DE" smtClean="0"/>
              <a:t>09.11.17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54278-DF19-084E-BA3E-372190DC40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4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Strings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Unicode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substrings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type-safe,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extensible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Swift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Enhancements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serialization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JSON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plist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exclusive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54278-DF19-084E-BA3E-372190DC40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3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App-Entwicklung mit Swift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Jendrik Müller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54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smtClean="0"/>
              <a:t>developer.apple.com</a:t>
            </a:r>
          </a:p>
          <a:p>
            <a:r>
              <a:rPr lang="de-DE" dirty="0" err="1" smtClean="0"/>
              <a:t>Swift.org</a:t>
            </a:r>
            <a:endParaRPr lang="de-DE" dirty="0" smtClean="0"/>
          </a:p>
          <a:p>
            <a:r>
              <a:rPr lang="de-DE" dirty="0"/>
              <a:t>https://</a:t>
            </a:r>
            <a:r>
              <a:rPr lang="de-DE" dirty="0" err="1"/>
              <a:t>de.wikipedia.org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Cocoa</a:t>
            </a:r>
            <a:r>
              <a:rPr lang="de-DE" dirty="0"/>
              <a:t>_(API)</a:t>
            </a:r>
          </a:p>
        </p:txBody>
      </p:sp>
    </p:spTree>
    <p:extLst>
      <p:ext uri="{BB962C8B-B14F-4D97-AF65-F5344CB8AC3E}">
        <p14:creationId xmlns:p14="http://schemas.microsoft.com/office/powerpoint/2010/main" val="43899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Swift</a:t>
            </a:r>
          </a:p>
          <a:p>
            <a:r>
              <a:rPr lang="de-DE" dirty="0" err="1" smtClean="0"/>
              <a:t>Cocoa</a:t>
            </a:r>
            <a:r>
              <a:rPr lang="de-DE" dirty="0" smtClean="0"/>
              <a:t>(API)</a:t>
            </a:r>
          </a:p>
          <a:p>
            <a:r>
              <a:rPr lang="de-DE" dirty="0" err="1" smtClean="0"/>
              <a:t>Xcode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58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1948721"/>
            <a:ext cx="10018713" cy="384247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Open Source</a:t>
            </a:r>
          </a:p>
          <a:p>
            <a:r>
              <a:rPr lang="de-DE" dirty="0" smtClean="0"/>
              <a:t>Erhältlich für </a:t>
            </a:r>
            <a:r>
              <a:rPr lang="de-DE" dirty="0" err="1" smtClean="0"/>
              <a:t>macOS</a:t>
            </a:r>
            <a:r>
              <a:rPr lang="de-DE" dirty="0" smtClean="0"/>
              <a:t> und Linux</a:t>
            </a:r>
          </a:p>
          <a:p>
            <a:r>
              <a:rPr lang="de-DE" dirty="0" smtClean="0"/>
              <a:t>Entwicklung begann 2010</a:t>
            </a:r>
          </a:p>
          <a:p>
            <a:r>
              <a:rPr lang="de-DE" dirty="0" smtClean="0"/>
              <a:t>Aktuellste Version: Swift 4 (September 2017)</a:t>
            </a:r>
          </a:p>
          <a:p>
            <a:r>
              <a:rPr lang="de-DE" dirty="0" smtClean="0"/>
              <a:t>Compilerunterstützung für Swift 3 und Swift 4</a:t>
            </a:r>
          </a:p>
          <a:p>
            <a:r>
              <a:rPr lang="de-DE" dirty="0" smtClean="0"/>
              <a:t>Kompatibel mit </a:t>
            </a:r>
            <a:r>
              <a:rPr lang="de-DE" dirty="0" err="1" smtClean="0"/>
              <a:t>Objective</a:t>
            </a:r>
            <a:r>
              <a:rPr lang="de-DE" dirty="0" smtClean="0"/>
              <a:t>-C</a:t>
            </a:r>
          </a:p>
          <a:p>
            <a:r>
              <a:rPr lang="de-DE" dirty="0" smtClean="0"/>
              <a:t>Auf Geschwindigkeit ausgelegt</a:t>
            </a:r>
          </a:p>
          <a:p>
            <a:r>
              <a:rPr lang="de-DE" dirty="0" smtClean="0"/>
              <a:t>Leicht und Spaßig zu nutzen (nach Apple)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09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Generics</a:t>
            </a:r>
            <a:endParaRPr lang="de-DE" dirty="0" smtClean="0"/>
          </a:p>
          <a:p>
            <a:r>
              <a:rPr lang="de-DE" dirty="0" err="1" smtClean="0"/>
              <a:t>Structs</a:t>
            </a:r>
            <a:r>
              <a:rPr lang="de-DE" dirty="0" smtClean="0"/>
              <a:t> die Methoden, </a:t>
            </a:r>
            <a:r>
              <a:rPr lang="de-DE" dirty="0" err="1" smtClean="0"/>
              <a:t>Extensions</a:t>
            </a:r>
            <a:r>
              <a:rPr lang="de-DE" dirty="0" smtClean="0"/>
              <a:t> und Protokolle unterstützen</a:t>
            </a:r>
          </a:p>
          <a:p>
            <a:r>
              <a:rPr lang="de-DE" dirty="0" smtClean="0"/>
              <a:t>Error </a:t>
            </a:r>
            <a:r>
              <a:rPr lang="de-DE" dirty="0" err="1" smtClean="0"/>
              <a:t>handling</a:t>
            </a:r>
            <a:r>
              <a:rPr lang="de-DE" dirty="0" smtClean="0"/>
              <a:t> über </a:t>
            </a:r>
            <a:r>
              <a:rPr lang="de-DE" dirty="0" err="1" smtClean="0"/>
              <a:t>try</a:t>
            </a:r>
            <a:r>
              <a:rPr lang="de-DE" dirty="0" smtClean="0"/>
              <a:t>/catch/</a:t>
            </a:r>
            <a:r>
              <a:rPr lang="de-DE" dirty="0" err="1" smtClean="0"/>
              <a:t>throw</a:t>
            </a:r>
            <a:endParaRPr lang="de-DE" dirty="0" smtClean="0"/>
          </a:p>
          <a:p>
            <a:r>
              <a:rPr lang="de-DE" dirty="0" smtClean="0"/>
              <a:t>Multiple Rückgabewerte  </a:t>
            </a:r>
          </a:p>
          <a:p>
            <a:r>
              <a:rPr lang="de-DE" dirty="0" smtClean="0"/>
              <a:t>Unterstützt typ Sicherheit für die </a:t>
            </a:r>
            <a:r>
              <a:rPr lang="de-DE" dirty="0" err="1" smtClean="0"/>
              <a:t>Serialisierung</a:t>
            </a:r>
            <a:r>
              <a:rPr lang="de-DE" dirty="0" smtClean="0"/>
              <a:t> zu externen Formaten wie JSON und </a:t>
            </a:r>
            <a:r>
              <a:rPr lang="de-DE" dirty="0" err="1" smtClean="0"/>
              <a:t>plist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48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933"/>
            <a:ext cx="12192000" cy="32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57" y="491067"/>
            <a:ext cx="10654376" cy="57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478367"/>
            <a:ext cx="8636000" cy="3619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4521200"/>
            <a:ext cx="8636000" cy="11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Cocoa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Objektorientierte Programmierschnittstelle </a:t>
            </a:r>
          </a:p>
          <a:p>
            <a:r>
              <a:rPr lang="de-DE" dirty="0" smtClean="0"/>
              <a:t>Primäre Programmiersprachen: </a:t>
            </a:r>
            <a:r>
              <a:rPr lang="de-DE" dirty="0" err="1" smtClean="0"/>
              <a:t>Objective</a:t>
            </a:r>
            <a:r>
              <a:rPr lang="de-DE" dirty="0" smtClean="0"/>
              <a:t>-C, Swift, C++, C</a:t>
            </a:r>
          </a:p>
          <a:p>
            <a:r>
              <a:rPr lang="de-DE" dirty="0" err="1" smtClean="0"/>
              <a:t>Framwoks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Foundation</a:t>
            </a:r>
            <a:r>
              <a:rPr lang="de-DE" dirty="0" smtClean="0"/>
              <a:t> stellt Basisklassen</a:t>
            </a:r>
          </a:p>
          <a:p>
            <a:pPr lvl="1"/>
            <a:r>
              <a:rPr lang="de-DE" dirty="0" err="1" smtClean="0"/>
              <a:t>AppKit</a:t>
            </a:r>
            <a:r>
              <a:rPr lang="de-DE" dirty="0" smtClean="0"/>
              <a:t> zur Erstellung graphischer Oberflächen</a:t>
            </a:r>
          </a:p>
          <a:p>
            <a:pPr lvl="1"/>
            <a:r>
              <a:rPr lang="de-DE" dirty="0" smtClean="0"/>
              <a:t>Core Data zur Erstellung von Objektgraphen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571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35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199</Words>
  <Application>Microsoft Macintosh PowerPoint</Application>
  <PresentationFormat>Breitbild</PresentationFormat>
  <Paragraphs>40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App-Entwicklung mit Swift</vt:lpstr>
      <vt:lpstr>Gliederung</vt:lpstr>
      <vt:lpstr>Swift</vt:lpstr>
      <vt:lpstr>Features</vt:lpstr>
      <vt:lpstr>PowerPoint-Präsentation</vt:lpstr>
      <vt:lpstr>PowerPoint-Präsentation</vt:lpstr>
      <vt:lpstr>PowerPoint-Präsentation</vt:lpstr>
      <vt:lpstr>Cocoa</vt:lpstr>
      <vt:lpstr>Xcode</vt:lpstr>
      <vt:lpstr>Quellen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App-Entwicklung mit Swift</dc:title>
  <dc:creator>Jendrik Müller</dc:creator>
  <cp:lastModifiedBy>Jendrik Müller</cp:lastModifiedBy>
  <cp:revision>8</cp:revision>
  <dcterms:created xsi:type="dcterms:W3CDTF">2017-11-08T15:47:28Z</dcterms:created>
  <dcterms:modified xsi:type="dcterms:W3CDTF">2017-11-09T16:46:05Z</dcterms:modified>
</cp:coreProperties>
</file>