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7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studio/test/index.html" TargetMode="External"/><Relationship Id="rId2" Type="http://schemas.openxmlformats.org/officeDocument/2006/relationships/hyperlink" Target="https://developer.android.com/training/testing/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6E373E-1ECE-457E-8C77-6004DFE942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Test </a:t>
            </a:r>
            <a:r>
              <a:rPr lang="de-DE" dirty="0" err="1"/>
              <a:t>methods</a:t>
            </a:r>
            <a:r>
              <a:rPr lang="de-DE" dirty="0"/>
              <a:t> in</a:t>
            </a:r>
            <a:br>
              <a:rPr lang="de-DE" dirty="0"/>
            </a:br>
            <a:r>
              <a:rPr lang="de-DE" dirty="0"/>
              <a:t>		Android Studio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0ED4623-7381-4379-ADF6-C8EE5A2550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Tim Steven Meier</a:t>
            </a:r>
          </a:p>
        </p:txBody>
      </p:sp>
    </p:spTree>
    <p:extLst>
      <p:ext uri="{BB962C8B-B14F-4D97-AF65-F5344CB8AC3E}">
        <p14:creationId xmlns:p14="http://schemas.microsoft.com/office/powerpoint/2010/main" val="392452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80BA5D-F0D4-450C-8875-C528AAF4A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Structure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563E4C-9A5F-4CFD-8750-7864F7739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Testing</a:t>
            </a:r>
            <a:r>
              <a:rPr lang="de-DE" dirty="0"/>
              <a:t> </a:t>
            </a:r>
            <a:r>
              <a:rPr lang="de-DE" dirty="0" err="1"/>
              <a:t>Pyramid</a:t>
            </a:r>
            <a:endParaRPr lang="de-DE" dirty="0"/>
          </a:p>
          <a:p>
            <a:r>
              <a:rPr lang="de-DE" dirty="0" err="1"/>
              <a:t>Local</a:t>
            </a:r>
            <a:r>
              <a:rPr lang="de-DE" dirty="0"/>
              <a:t> Unit Tests</a:t>
            </a:r>
          </a:p>
          <a:p>
            <a:r>
              <a:rPr lang="de-DE" dirty="0" err="1"/>
              <a:t>Instrumented</a:t>
            </a:r>
            <a:r>
              <a:rPr lang="de-DE" dirty="0"/>
              <a:t> Unit Tests</a:t>
            </a:r>
          </a:p>
          <a:p>
            <a:r>
              <a:rPr lang="de-DE" dirty="0" err="1"/>
              <a:t>Automating</a:t>
            </a:r>
            <a:r>
              <a:rPr lang="de-DE" dirty="0"/>
              <a:t> UI Tests</a:t>
            </a:r>
          </a:p>
          <a:p>
            <a:r>
              <a:rPr lang="de-DE" dirty="0"/>
              <a:t>Espresso</a:t>
            </a:r>
          </a:p>
          <a:p>
            <a:r>
              <a:rPr lang="de-DE" dirty="0"/>
              <a:t>UI </a:t>
            </a:r>
            <a:r>
              <a:rPr lang="de-DE" dirty="0" err="1"/>
              <a:t>Automator</a:t>
            </a:r>
            <a:r>
              <a:rPr lang="de-DE" dirty="0"/>
              <a:t> Testframework</a:t>
            </a:r>
          </a:p>
          <a:p>
            <a:r>
              <a:rPr lang="de-DE" dirty="0"/>
              <a:t>Sources</a:t>
            </a:r>
          </a:p>
        </p:txBody>
      </p:sp>
    </p:spTree>
    <p:extLst>
      <p:ext uri="{BB962C8B-B14F-4D97-AF65-F5344CB8AC3E}">
        <p14:creationId xmlns:p14="http://schemas.microsoft.com/office/powerpoint/2010/main" val="3954689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5474FB-7096-4085-818F-B374B5BE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Testing</a:t>
            </a:r>
            <a:r>
              <a:rPr lang="de-DE" dirty="0"/>
              <a:t> </a:t>
            </a:r>
            <a:r>
              <a:rPr lang="de-DE" dirty="0" err="1"/>
              <a:t>Pyramid</a:t>
            </a:r>
            <a:r>
              <a:rPr lang="de-DE" dirty="0"/>
              <a:t>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4CFE6A-774B-4C60-8C7F-C504DBF01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91515"/>
            <a:ext cx="8596668" cy="3880773"/>
          </a:xfrm>
        </p:spPr>
        <p:txBody>
          <a:bodyPr/>
          <a:lstStyle/>
          <a:p>
            <a:r>
              <a:rPr lang="de-DE" dirty="0"/>
              <a:t>Small Tests (~70%)</a:t>
            </a:r>
          </a:p>
          <a:p>
            <a:pPr lvl="1"/>
            <a:r>
              <a:rPr lang="de-DE" dirty="0"/>
              <a:t>Unit </a:t>
            </a:r>
            <a:r>
              <a:rPr lang="de-DE" dirty="0" err="1"/>
              <a:t>tests</a:t>
            </a:r>
            <a:r>
              <a:rPr lang="de-DE" dirty="0"/>
              <a:t> in IDE</a:t>
            </a:r>
          </a:p>
          <a:p>
            <a:pPr lvl="1"/>
            <a:r>
              <a:rPr lang="de-DE" dirty="0"/>
              <a:t>Fast and </a:t>
            </a:r>
            <a:r>
              <a:rPr lang="de-DE" dirty="0" err="1"/>
              <a:t>focused</a:t>
            </a:r>
            <a:endParaRPr lang="de-DE" dirty="0"/>
          </a:p>
          <a:p>
            <a:r>
              <a:rPr lang="de-DE" dirty="0"/>
              <a:t>Medium Tests(~20%)</a:t>
            </a:r>
          </a:p>
          <a:p>
            <a:pPr lvl="1"/>
            <a:r>
              <a:rPr lang="de-DE" dirty="0"/>
              <a:t>Integration </a:t>
            </a:r>
            <a:r>
              <a:rPr lang="de-DE" dirty="0" err="1"/>
              <a:t>tests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Run on </a:t>
            </a:r>
            <a:r>
              <a:rPr lang="de-DE" dirty="0" err="1"/>
              <a:t>emulators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real </a:t>
            </a:r>
            <a:r>
              <a:rPr lang="de-DE" dirty="0" err="1"/>
              <a:t>devices</a:t>
            </a:r>
            <a:endParaRPr lang="de-DE" dirty="0"/>
          </a:p>
          <a:p>
            <a:pPr lvl="1"/>
            <a:r>
              <a:rPr lang="de-DE" dirty="0" err="1"/>
              <a:t>Testing</a:t>
            </a:r>
            <a:r>
              <a:rPr lang="de-DE" dirty="0"/>
              <a:t> different Hardware</a:t>
            </a:r>
          </a:p>
          <a:p>
            <a:r>
              <a:rPr lang="de-DE" dirty="0"/>
              <a:t>Large Tests(~10%)</a:t>
            </a:r>
          </a:p>
          <a:p>
            <a:pPr lvl="1"/>
            <a:r>
              <a:rPr lang="de-DE" dirty="0"/>
              <a:t>UI </a:t>
            </a:r>
            <a:r>
              <a:rPr lang="de-DE" dirty="0" err="1"/>
              <a:t>tests</a:t>
            </a:r>
            <a:endParaRPr lang="de-DE" dirty="0"/>
          </a:p>
          <a:p>
            <a:pPr lvl="1"/>
            <a:r>
              <a:rPr lang="de-DE" dirty="0" err="1"/>
              <a:t>Testing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whole</a:t>
            </a:r>
            <a:r>
              <a:rPr lang="de-DE" dirty="0"/>
              <a:t> </a:t>
            </a:r>
            <a:r>
              <a:rPr lang="de-DE" dirty="0" err="1"/>
              <a:t>workflow</a:t>
            </a: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6447F57-CEA5-45A1-A39C-BBB9C6517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68" y="1671637"/>
            <a:ext cx="571500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996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EE00E4-42E7-40BC-BB0F-14CE68994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Local</a:t>
            </a:r>
            <a:r>
              <a:rPr lang="de-DE" dirty="0"/>
              <a:t> Unit Tests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0D0064-14CD-48C6-BA1B-179E3A11D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Java Unit </a:t>
            </a:r>
            <a:r>
              <a:rPr lang="de-DE" dirty="0" err="1"/>
              <a:t>tests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No</a:t>
            </a:r>
            <a:r>
              <a:rPr lang="de-DE" dirty="0"/>
              <a:t> Android </a:t>
            </a:r>
            <a:r>
              <a:rPr lang="de-DE" dirty="0" err="1"/>
              <a:t>framework</a:t>
            </a:r>
            <a:r>
              <a:rPr lang="de-DE" dirty="0"/>
              <a:t> </a:t>
            </a:r>
            <a:r>
              <a:rPr lang="de-DE" dirty="0" err="1"/>
              <a:t>dependencies</a:t>
            </a:r>
            <a:endParaRPr lang="de-DE" dirty="0"/>
          </a:p>
          <a:p>
            <a:r>
              <a:rPr lang="de-DE" dirty="0"/>
              <a:t>@</a:t>
            </a:r>
            <a:r>
              <a:rPr lang="de-DE" dirty="0" err="1"/>
              <a:t>SmallTest</a:t>
            </a:r>
            <a:r>
              <a:rPr lang="de-DE" dirty="0"/>
              <a:t> Annotation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@Test</a:t>
            </a:r>
          </a:p>
          <a:p>
            <a:endParaRPr lang="de-DE" dirty="0"/>
          </a:p>
          <a:p>
            <a:r>
              <a:rPr lang="de-DE" dirty="0"/>
              <a:t>Create a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pressing</a:t>
            </a:r>
            <a:r>
              <a:rPr lang="de-DE" dirty="0"/>
              <a:t> </a:t>
            </a:r>
            <a:r>
              <a:rPr lang="de-DE" dirty="0" err="1"/>
              <a:t>Crtl+Shift+T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test</a:t>
            </a:r>
            <a:endParaRPr lang="de-DE" dirty="0"/>
          </a:p>
          <a:p>
            <a:pPr lvl="1"/>
            <a:r>
              <a:rPr lang="de-DE" dirty="0"/>
              <a:t>Android Studio </a:t>
            </a:r>
            <a:r>
              <a:rPr lang="de-DE" dirty="0" err="1"/>
              <a:t>creates</a:t>
            </a:r>
            <a:r>
              <a:rPr lang="de-DE" dirty="0"/>
              <a:t> a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generated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fields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3046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1376E8-7B2C-4010-AE22-1F3CA0B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Instrumented</a:t>
            </a:r>
            <a:r>
              <a:rPr lang="de-DE" dirty="0"/>
              <a:t> Unit Tests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4233E0-33AA-4F35-8AF5-20043712E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Physical</a:t>
            </a:r>
            <a:r>
              <a:rPr lang="de-DE" dirty="0"/>
              <a:t> </a:t>
            </a:r>
            <a:r>
              <a:rPr lang="de-DE" dirty="0" err="1"/>
              <a:t>devices</a:t>
            </a:r>
            <a:r>
              <a:rPr lang="de-DE" dirty="0"/>
              <a:t> and </a:t>
            </a:r>
            <a:r>
              <a:rPr lang="de-DE" dirty="0" err="1"/>
              <a:t>emulators</a:t>
            </a:r>
            <a:endParaRPr lang="de-DE" dirty="0"/>
          </a:p>
          <a:p>
            <a:r>
              <a:rPr lang="de-DE" dirty="0"/>
              <a:t>Take </a:t>
            </a:r>
            <a:r>
              <a:rPr lang="de-DE" dirty="0" err="1"/>
              <a:t>advantage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Android </a:t>
            </a:r>
            <a:r>
              <a:rPr lang="de-DE" dirty="0" err="1"/>
              <a:t>framework</a:t>
            </a:r>
            <a:r>
              <a:rPr lang="de-DE" dirty="0"/>
              <a:t> APIs</a:t>
            </a:r>
          </a:p>
          <a:p>
            <a:r>
              <a:rPr lang="de-DE" dirty="0"/>
              <a:t>Looks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widgets</a:t>
            </a:r>
            <a:r>
              <a:rPr lang="de-DE" dirty="0"/>
              <a:t> </a:t>
            </a:r>
            <a:r>
              <a:rPr lang="de-DE" dirty="0" err="1"/>
              <a:t>exist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7138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E03C73-6FF2-47D1-8D2A-E99DAA4AE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Automating</a:t>
            </a:r>
            <a:r>
              <a:rPr lang="de-DE" dirty="0"/>
              <a:t> UI Tests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28FA82-7751-4110-BDC6-A861DFA4E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Manual </a:t>
            </a:r>
            <a:r>
              <a:rPr lang="de-DE" dirty="0" err="1"/>
              <a:t>testing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UI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too</a:t>
            </a:r>
            <a:r>
              <a:rPr lang="de-DE" dirty="0"/>
              <a:t> time-</a:t>
            </a:r>
            <a:r>
              <a:rPr lang="de-DE" dirty="0" err="1"/>
              <a:t>consuming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Testing</a:t>
            </a:r>
            <a:r>
              <a:rPr lang="de-DE" dirty="0"/>
              <a:t> UI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single</a:t>
            </a:r>
            <a:r>
              <a:rPr lang="de-DE" dirty="0"/>
              <a:t> App </a:t>
            </a:r>
            <a:r>
              <a:rPr lang="de-DE" dirty="0" err="1"/>
              <a:t>with</a:t>
            </a:r>
            <a:r>
              <a:rPr lang="de-DE" dirty="0"/>
              <a:t> Espresso</a:t>
            </a:r>
          </a:p>
          <a:p>
            <a:pPr lvl="1"/>
            <a:r>
              <a:rPr lang="de-DE" dirty="0" err="1"/>
              <a:t>Intra</a:t>
            </a:r>
            <a:r>
              <a:rPr lang="de-DE" dirty="0"/>
              <a:t> App Actions</a:t>
            </a:r>
          </a:p>
          <a:p>
            <a:pPr lvl="1"/>
            <a:r>
              <a:rPr lang="de-DE" dirty="0" err="1"/>
              <a:t>Testing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Actions</a:t>
            </a:r>
          </a:p>
          <a:p>
            <a:r>
              <a:rPr lang="de-DE" dirty="0" err="1"/>
              <a:t>Testing</a:t>
            </a:r>
            <a:r>
              <a:rPr lang="de-DE" dirty="0"/>
              <a:t> UI </a:t>
            </a:r>
            <a:r>
              <a:rPr lang="de-DE" dirty="0" err="1"/>
              <a:t>for</a:t>
            </a:r>
            <a:r>
              <a:rPr lang="de-DE" dirty="0"/>
              <a:t> Multiple Apps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UI </a:t>
            </a:r>
            <a:r>
              <a:rPr lang="de-DE" dirty="0" err="1"/>
              <a:t>Automator</a:t>
            </a:r>
            <a:endParaRPr lang="de-DE" dirty="0"/>
          </a:p>
          <a:p>
            <a:pPr lvl="1"/>
            <a:r>
              <a:rPr lang="de-DE" dirty="0"/>
              <a:t>Cross App Performance </a:t>
            </a:r>
          </a:p>
          <a:p>
            <a:pPr lvl="1"/>
            <a:r>
              <a:rPr lang="de-DE" dirty="0"/>
              <a:t>e.g.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camera</a:t>
            </a:r>
            <a:r>
              <a:rPr lang="de-DE" dirty="0"/>
              <a:t> </a:t>
            </a:r>
            <a:r>
              <a:rPr lang="de-DE" dirty="0" err="1"/>
              <a:t>shares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App</a:t>
            </a:r>
          </a:p>
        </p:txBody>
      </p:sp>
    </p:spTree>
    <p:extLst>
      <p:ext uri="{BB962C8B-B14F-4D97-AF65-F5344CB8AC3E}">
        <p14:creationId xmlns:p14="http://schemas.microsoft.com/office/powerpoint/2010/main" val="3703013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675897-CD65-4D08-B214-C5476747F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Espresso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22B41C-189D-4044-A556-48C4D974E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Testing</a:t>
            </a:r>
            <a:r>
              <a:rPr lang="de-DE" dirty="0"/>
              <a:t> </a:t>
            </a:r>
            <a:r>
              <a:rPr lang="de-DE" dirty="0" err="1"/>
              <a:t>framework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UI Tests</a:t>
            </a:r>
          </a:p>
          <a:p>
            <a:r>
              <a:rPr lang="de-DE" dirty="0"/>
              <a:t>Generating </a:t>
            </a:r>
            <a:r>
              <a:rPr lang="de-DE" dirty="0" err="1"/>
              <a:t>tests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interact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emulator</a:t>
            </a:r>
            <a:r>
              <a:rPr lang="de-DE" dirty="0"/>
              <a:t> and </a:t>
            </a:r>
            <a:r>
              <a:rPr lang="de-DE" dirty="0" err="1"/>
              <a:t>recording</a:t>
            </a:r>
            <a:r>
              <a:rPr lang="de-DE" dirty="0"/>
              <a:t> </a:t>
            </a:r>
            <a:r>
              <a:rPr lang="de-DE" dirty="0" err="1"/>
              <a:t>it</a:t>
            </a:r>
            <a:endParaRPr lang="de-DE" dirty="0"/>
          </a:p>
          <a:p>
            <a:r>
              <a:rPr lang="de-DE" dirty="0"/>
              <a:t>Test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generated</a:t>
            </a:r>
            <a:r>
              <a:rPr lang="de-DE" dirty="0"/>
              <a:t> </a:t>
            </a:r>
            <a:r>
              <a:rPr lang="de-DE" dirty="0" err="1"/>
              <a:t>afterwards</a:t>
            </a:r>
            <a:r>
              <a:rPr lang="de-DE" dirty="0"/>
              <a:t> and </a:t>
            </a:r>
            <a:r>
              <a:rPr lang="de-DE" dirty="0" err="1"/>
              <a:t>is</a:t>
            </a:r>
            <a:r>
              <a:rPr lang="de-DE" dirty="0"/>
              <a:t> still </a:t>
            </a:r>
            <a:r>
              <a:rPr lang="de-DE" dirty="0" err="1"/>
              <a:t>edible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6898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9AC352-E175-4CD3-8782-3FDE2F58E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UI </a:t>
            </a:r>
            <a:r>
              <a:rPr lang="de-DE" dirty="0" err="1"/>
              <a:t>Automator</a:t>
            </a:r>
            <a:r>
              <a:rPr lang="de-DE" dirty="0"/>
              <a:t> Testframework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07E4BB-E83C-4758-88FC-A6B6AAE97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Key Features:</a:t>
            </a:r>
          </a:p>
          <a:p>
            <a:pPr lvl="1"/>
            <a:r>
              <a:rPr lang="de-DE" dirty="0"/>
              <a:t>A </a:t>
            </a:r>
            <a:r>
              <a:rPr lang="de-DE" dirty="0" err="1"/>
              <a:t>viewer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inspect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layout</a:t>
            </a:r>
            <a:r>
              <a:rPr lang="de-DE" dirty="0"/>
              <a:t> </a:t>
            </a:r>
            <a:r>
              <a:rPr lang="de-DE" dirty="0" err="1"/>
              <a:t>hierarchy</a:t>
            </a:r>
            <a:endParaRPr lang="de-DE" dirty="0"/>
          </a:p>
          <a:p>
            <a:pPr lvl="1"/>
            <a:r>
              <a:rPr lang="de-DE" dirty="0" err="1"/>
              <a:t>Api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retrieve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informations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device</a:t>
            </a:r>
            <a:endParaRPr lang="de-DE" dirty="0"/>
          </a:p>
          <a:p>
            <a:pPr lvl="1"/>
            <a:r>
              <a:rPr lang="de-DE" dirty="0" err="1"/>
              <a:t>Api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perform </a:t>
            </a:r>
            <a:r>
              <a:rPr lang="de-DE" dirty="0" err="1"/>
              <a:t>Operations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device</a:t>
            </a:r>
            <a:endParaRPr lang="de-DE" dirty="0"/>
          </a:p>
          <a:p>
            <a:pPr lvl="1"/>
            <a:r>
              <a:rPr lang="de-DE" dirty="0"/>
              <a:t>APIs </a:t>
            </a:r>
            <a:r>
              <a:rPr lang="de-DE" dirty="0" err="1"/>
              <a:t>that</a:t>
            </a:r>
            <a:r>
              <a:rPr lang="de-DE" dirty="0"/>
              <a:t> support </a:t>
            </a:r>
            <a:r>
              <a:rPr lang="de-DE" dirty="0" err="1"/>
              <a:t>cross-app</a:t>
            </a:r>
            <a:r>
              <a:rPr lang="de-DE" dirty="0"/>
              <a:t> </a:t>
            </a:r>
            <a:r>
              <a:rPr lang="de-DE" dirty="0" err="1"/>
              <a:t>testing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6847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CE01E1-87F6-495E-B0B7-92770E35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802BFE-55CD-4FFE-A6A6-371DEC464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https://developer.android.com/training/testing/index.html</a:t>
            </a:r>
            <a:endParaRPr lang="de-DE" dirty="0"/>
          </a:p>
          <a:p>
            <a:r>
              <a:rPr lang="de-DE" dirty="0">
                <a:hlinkClick r:id="rId3"/>
              </a:rPr>
              <a:t>https://developer.android.com/studio/test/index.html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75167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266</Words>
  <Application>Microsoft Office PowerPoint</Application>
  <PresentationFormat>Breitbild</PresentationFormat>
  <Paragraphs>55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Facette</vt:lpstr>
      <vt:lpstr>Test methods in   Android Studio</vt:lpstr>
      <vt:lpstr>Structure</vt:lpstr>
      <vt:lpstr>Testing Pyramid </vt:lpstr>
      <vt:lpstr>Local Unit Tests</vt:lpstr>
      <vt:lpstr>Instrumented Unit Tests</vt:lpstr>
      <vt:lpstr>Automating UI Tests</vt:lpstr>
      <vt:lpstr>Espresso</vt:lpstr>
      <vt:lpstr>UI Automator Testframework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Testverfahren in   Android Studio</dc:title>
  <dc:creator>Tim Meier</dc:creator>
  <cp:lastModifiedBy>Tim M.</cp:lastModifiedBy>
  <cp:revision>27</cp:revision>
  <dcterms:created xsi:type="dcterms:W3CDTF">2017-11-13T15:43:16Z</dcterms:created>
  <dcterms:modified xsi:type="dcterms:W3CDTF">2017-11-16T20:24:31Z</dcterms:modified>
</cp:coreProperties>
</file>