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CCED-8720-674C-255E-14E6A4527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F4EAD-1088-5634-1B09-4E0F856EB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AB03C-1D5E-C0E6-9CAA-EFBFF352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C80B-A9F0-8084-8DF5-85B1A1C7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0798-562A-3384-31C0-98BE10F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99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1479-ABE1-4A61-1992-D43CAB2D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FDD53-94E6-0A5D-6AB1-5CB30026F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5B1A-4925-ABB0-4DB4-B5DE2970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9E32-4820-7ABA-A2E9-FA40817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6E00-290F-400A-E4BD-31A0C6E9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717A5-9C97-4169-7971-E077E0B55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C94ED-9C5A-0F88-6B30-6508D6E4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B28BA-C27E-98E6-4E2A-FF8B430C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1A79-ED22-5AFD-47FF-01ADA4CE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442A5-FFC5-A344-D5A5-56B85A39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9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A13A-0D84-254D-DD81-B211304D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0A9D-5AE5-29B8-E393-B7A1753F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8853-4B0D-F8AB-1E90-2209C998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8572-B239-9161-F006-D68B1D52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E1C4-F9DA-5DE7-A91D-9F9ADD95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03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F88F-7F41-DB82-7792-6F619A0D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9966-4DB3-9B86-EA31-EFBE9FBE9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AF8D8-F7C5-99CD-4FDB-DD5647CA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B676-0C01-E52E-1FAF-E684D1D3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18D2-37A0-F3F1-C100-4A4120D9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7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44C5-DBBA-6DCF-A12C-19DCDD59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29F1-A281-71F7-2A14-46DF41A86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C7EF5-5084-8EF7-433F-9D66BD8D5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563C2-0090-C4DF-4893-AF85DDBC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7984-B9A7-CED1-7903-1D2DF28F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EFC22-459C-EB32-F9E0-E6F52DF8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39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EC33-3E89-187E-9F08-4419FD6B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A7E84-5545-4387-75B3-8DEC9A4A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E4176-53FB-345E-8CFF-75E84294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4156C-5769-FB1E-58B6-CD1DCECAF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BD56D-9056-0859-F00F-CCE55DB86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D5675-3360-555D-A3CA-C5BD8D4E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3BF44-F2B7-6158-565E-2DD734AE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D9F5E-545E-0368-B52B-8B571E42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3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55CB-10CD-F0EA-A5BC-16E8F415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5424F-8554-40B1-FE43-B0EE97B5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75416-1293-A38E-2DD5-E9E4DCD0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CA7E-5E7A-A293-E612-E48D023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04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02A7A-F4C0-0849-FE87-C225F79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81320-D219-D44A-7247-03366BF2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210C2-9C1B-2C4E-7988-863FC6AD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2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C27-3C1A-5CE9-479B-E788B7EF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302D-CBCB-8141-1D26-3584E0BC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6AF55-0E3D-CA1A-1B42-F401D89E2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9E0CD-2E30-1FC2-C009-511BD533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4D74-E6A7-95C4-6C3F-5BE21D67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ADF6-328D-A076-0C53-1C0BED55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0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DADF-0770-CB66-0CE1-8B48EB3D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0E4EC-CD00-F39C-4028-16DCE2B1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9A3F5-692F-E8CD-7188-CF764E01B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D9E37-42D9-F29F-6F9B-BDFAA78C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F0920-846E-1B1D-99BC-85227478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4592-2951-C8D3-EC23-15E5788E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46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466EA-729C-820A-DD93-86947D9E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6958A-03B8-C4E3-0056-F092E78C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351B-5C8A-9BB8-A5B3-35918B668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CA40-3A23-5148-93AA-1D218DE8499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059E-EA5B-6FD7-01C9-E08BBE0AA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8CEA-AABA-CB50-4922-62CECEB1A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3997-2C10-3447-B273-C19064DF1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469D1-A25C-4A41-C6CE-26386ACB9E63}"/>
              </a:ext>
            </a:extLst>
          </p:cNvPr>
          <p:cNvSpPr txBox="1"/>
          <p:nvPr/>
        </p:nvSpPr>
        <p:spPr>
          <a:xfrm>
            <a:off x="5181600" y="388882"/>
            <a:ext cx="1408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/>
              <a:t>BTs</a:t>
            </a:r>
            <a:endParaRPr lang="pt-B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CDDB3C-4F61-DBC8-78E4-4646BE2CA4C3}"/>
              </a:ext>
            </a:extLst>
          </p:cNvPr>
          <p:cNvCxnSpPr/>
          <p:nvPr/>
        </p:nvCxnSpPr>
        <p:spPr>
          <a:xfrm>
            <a:off x="5885793" y="758214"/>
            <a:ext cx="0" cy="93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22EA29-58B0-B123-C21A-ADBA6CC857D5}"/>
              </a:ext>
            </a:extLst>
          </p:cNvPr>
          <p:cNvSpPr txBox="1"/>
          <p:nvPr/>
        </p:nvSpPr>
        <p:spPr>
          <a:xfrm>
            <a:off x="3573519" y="1693635"/>
            <a:ext cx="5076493" cy="2031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err="1"/>
              <a:t>Class</a:t>
            </a:r>
            <a:r>
              <a:rPr lang="pt-BR" sz="1400" dirty="0"/>
              <a:t>: </a:t>
            </a:r>
            <a:r>
              <a:rPr lang="pt-BR" sz="1400" dirty="0" err="1"/>
              <a:t>br.com.bb.ftw.transacao.GerenteTransacao</a:t>
            </a:r>
            <a:endParaRPr lang="pt-BR" sz="1400" dirty="0"/>
          </a:p>
          <a:p>
            <a:r>
              <a:rPr lang="pt-BR" sz="1400" dirty="0" err="1"/>
              <a:t>Method</a:t>
            </a:r>
            <a:r>
              <a:rPr lang="pt-BR" sz="1400" dirty="0"/>
              <a:t>: processar </a:t>
            </a:r>
            <a:r>
              <a:rPr lang="pt-BR" sz="1400" dirty="0" err="1"/>
              <a:t>and</a:t>
            </a:r>
            <a:r>
              <a:rPr lang="pt-BR" sz="1400" dirty="0"/>
              <a:t> Param 01</a:t>
            </a:r>
          </a:p>
          <a:p>
            <a:endParaRPr lang="pt-BR" sz="1400" dirty="0"/>
          </a:p>
          <a:p>
            <a:r>
              <a:rPr lang="pt-BR" sz="1400" dirty="0" err="1"/>
              <a:t>getInfo</a:t>
            </a:r>
            <a:r>
              <a:rPr lang="pt-BR" sz="1400" dirty="0"/>
              <a:t>().</a:t>
            </a:r>
            <a:r>
              <a:rPr lang="pt-BR" sz="1400" dirty="0" err="1"/>
              <a:t>getTransporte</a:t>
            </a:r>
            <a:r>
              <a:rPr lang="pt-BR" sz="1400" dirty="0"/>
              <a:t>() = </a:t>
            </a:r>
            <a:r>
              <a:rPr lang="pt-BR" sz="1400" dirty="0" err="1"/>
              <a:t>Servcom</a:t>
            </a:r>
            <a:r>
              <a:rPr lang="pt-BR" sz="1400" dirty="0"/>
              <a:t>, </a:t>
            </a:r>
            <a:r>
              <a:rPr lang="pt-BR" sz="1400" dirty="0" err="1"/>
              <a:t>Rendezvous</a:t>
            </a:r>
            <a:r>
              <a:rPr lang="pt-BR" sz="1400" dirty="0"/>
              <a:t>, EMS, etc.</a:t>
            </a:r>
          </a:p>
          <a:p>
            <a:r>
              <a:rPr lang="pt-BR" sz="1400" dirty="0" err="1"/>
              <a:t>getInfo</a:t>
            </a:r>
            <a:r>
              <a:rPr lang="pt-BR" sz="1400" dirty="0"/>
              <a:t>().</a:t>
            </a:r>
            <a:r>
              <a:rPr lang="pt-BR" sz="1400" dirty="0" err="1"/>
              <a:t>getPadrao</a:t>
            </a:r>
            <a:r>
              <a:rPr lang="pt-BR" sz="1400" dirty="0"/>
              <a:t>() = CICS, IIB, GRI, etc.</a:t>
            </a:r>
          </a:p>
          <a:p>
            <a:r>
              <a:rPr lang="pt-BR" sz="1400" dirty="0" err="1"/>
              <a:t>getInfo</a:t>
            </a:r>
            <a:r>
              <a:rPr lang="pt-BR" sz="1400" dirty="0"/>
              <a:t>().</a:t>
            </a:r>
            <a:r>
              <a:rPr lang="pt-BR" sz="1400" dirty="0" err="1"/>
              <a:t>getCodigo</a:t>
            </a:r>
            <a:r>
              <a:rPr lang="pt-BR" sz="1400" dirty="0"/>
              <a:t>()</a:t>
            </a:r>
          </a:p>
          <a:p>
            <a:r>
              <a:rPr lang="pt-BR" sz="1400" dirty="0" err="1"/>
              <a:t>getInfo</a:t>
            </a:r>
            <a:r>
              <a:rPr lang="pt-BR" sz="1400" dirty="0"/>
              <a:t>().</a:t>
            </a:r>
            <a:r>
              <a:rPr lang="pt-BR" sz="1400" dirty="0" err="1"/>
              <a:t>getNome</a:t>
            </a:r>
            <a:r>
              <a:rPr lang="pt-BR" sz="1400" dirty="0"/>
              <a:t>()</a:t>
            </a:r>
          </a:p>
          <a:p>
            <a:r>
              <a:rPr lang="pt-BR" sz="1400" dirty="0" err="1"/>
              <a:t>getInfo</a:t>
            </a:r>
            <a:r>
              <a:rPr lang="pt-BR" sz="1400" dirty="0"/>
              <a:t>().</a:t>
            </a:r>
            <a:r>
              <a:rPr lang="pt-BR" sz="1400" dirty="0" err="1"/>
              <a:t>getServico</a:t>
            </a:r>
            <a:r>
              <a:rPr lang="pt-BR" sz="1400" dirty="0"/>
              <a:t>() = GTKR, 6435, 03.12322, etc.</a:t>
            </a:r>
          </a:p>
          <a:p>
            <a:endParaRPr lang="pt-B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38426-9A3D-E0EF-5D2F-0FF7468AD73B}"/>
              </a:ext>
            </a:extLst>
          </p:cNvPr>
          <p:cNvSpPr/>
          <p:nvPr/>
        </p:nvSpPr>
        <p:spPr>
          <a:xfrm>
            <a:off x="3573519" y="2396359"/>
            <a:ext cx="4645571" cy="420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4A33E68-2B3F-14D0-0B0F-0B56713AA3F7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627595" y="2606565"/>
            <a:ext cx="945925" cy="1434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45CB69-29F9-ECAE-1F27-44EE967E18E2}"/>
              </a:ext>
            </a:extLst>
          </p:cNvPr>
          <p:cNvSpPr txBox="1"/>
          <p:nvPr/>
        </p:nvSpPr>
        <p:spPr>
          <a:xfrm>
            <a:off x="1355834" y="4066769"/>
            <a:ext cx="258554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Custom</a:t>
            </a:r>
            <a:r>
              <a:rPr lang="pt-BR" dirty="0"/>
              <a:t> </a:t>
            </a:r>
            <a:r>
              <a:rPr lang="pt-BR" dirty="0" err="1"/>
              <a:t>Backend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 err="1"/>
              <a:t>Servcom.CICS</a:t>
            </a:r>
            <a:endParaRPr lang="pt-BR" dirty="0"/>
          </a:p>
          <a:p>
            <a:pPr algn="ctr"/>
            <a:r>
              <a:rPr lang="pt-BR" dirty="0" err="1"/>
              <a:t>Rendezvous.IIB</a:t>
            </a:r>
            <a:endParaRPr lang="pt-BR" dirty="0"/>
          </a:p>
          <a:p>
            <a:pPr algn="ctr"/>
            <a:r>
              <a:rPr lang="pt-BR" dirty="0" err="1"/>
              <a:t>Rendezvous.GRI</a:t>
            </a:r>
            <a:endParaRPr lang="pt-BR" dirty="0"/>
          </a:p>
          <a:p>
            <a:pPr algn="ctr"/>
            <a:r>
              <a:rPr lang="pt-BR" dirty="0"/>
              <a:t>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0406FA-1027-73A8-74BA-7CA5F525FFB9}"/>
              </a:ext>
            </a:extLst>
          </p:cNvPr>
          <p:cNvSpPr/>
          <p:nvPr/>
        </p:nvSpPr>
        <p:spPr>
          <a:xfrm>
            <a:off x="3573518" y="3215513"/>
            <a:ext cx="4645571" cy="279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F0801EB-20EA-0FDB-CF35-E617F544B55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19090" y="2606566"/>
            <a:ext cx="1156138" cy="1434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147577-DD49-3840-160A-ABFF3152236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219089" y="3355427"/>
            <a:ext cx="283780" cy="711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8D77B8-C7A8-23DC-D72A-4BB31C5029B9}"/>
              </a:ext>
            </a:extLst>
          </p:cNvPr>
          <p:cNvSpPr txBox="1"/>
          <p:nvPr/>
        </p:nvSpPr>
        <p:spPr>
          <a:xfrm>
            <a:off x="5665078" y="4041229"/>
            <a:ext cx="507649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Custom</a:t>
            </a:r>
            <a:r>
              <a:rPr lang="pt-BR" dirty="0"/>
              <a:t> </a:t>
            </a:r>
            <a:r>
              <a:rPr lang="pt-BR" dirty="0" err="1"/>
              <a:t>Metrics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SED</a:t>
            </a:r>
          </a:p>
          <a:p>
            <a:pPr algn="ctr"/>
            <a:endParaRPr lang="pt-BR" dirty="0"/>
          </a:p>
          <a:p>
            <a:pPr algn="ctr"/>
            <a:r>
              <a:rPr lang="pt-BR" dirty="0" err="1"/>
              <a:t>Servcom.CICS|GTKR</a:t>
            </a:r>
            <a:r>
              <a:rPr lang="pt-BR" dirty="0"/>
              <a:t> = ART, CPM </a:t>
            </a:r>
            <a:r>
              <a:rPr lang="pt-BR" dirty="0" err="1"/>
              <a:t>and</a:t>
            </a:r>
            <a:r>
              <a:rPr lang="pt-BR" dirty="0"/>
              <a:t> ERROR</a:t>
            </a:r>
          </a:p>
          <a:p>
            <a:pPr algn="ctr"/>
            <a:r>
              <a:rPr lang="pt-BR" dirty="0"/>
              <a:t>Servcom.IIB|6435 = ART, CPM </a:t>
            </a:r>
            <a:r>
              <a:rPr lang="pt-BR" dirty="0" err="1"/>
              <a:t>and</a:t>
            </a:r>
            <a:r>
              <a:rPr lang="pt-BR" dirty="0"/>
              <a:t> ERROR</a:t>
            </a:r>
          </a:p>
          <a:p>
            <a:pPr algn="ctr"/>
            <a:r>
              <a:rPr lang="pt-BR" dirty="0"/>
              <a:t>Rendezvous.GRI|03.12343 = ART, CPM </a:t>
            </a:r>
            <a:r>
              <a:rPr lang="pt-BR" dirty="0" err="1"/>
              <a:t>and</a:t>
            </a:r>
            <a:r>
              <a:rPr lang="pt-BR" dirty="0"/>
              <a:t> ERROR</a:t>
            </a:r>
          </a:p>
          <a:p>
            <a:pPr algn="ctr"/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42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4" grpId="0" animBg="1"/>
      <p:bldP spid="15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Dumont (fdumont)</dc:creator>
  <cp:lastModifiedBy>Fernando Dumont (fdumont)</cp:lastModifiedBy>
  <cp:revision>1</cp:revision>
  <dcterms:created xsi:type="dcterms:W3CDTF">2023-03-07T12:07:55Z</dcterms:created>
  <dcterms:modified xsi:type="dcterms:W3CDTF">2023-03-07T12:16:32Z</dcterms:modified>
</cp:coreProperties>
</file>