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8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6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6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1086-D287-4FD0-9123-3529641F0CE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9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312" y="1812473"/>
            <a:ext cx="9861176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GraphGAN</a:t>
            </a:r>
            <a:r>
              <a:rPr lang="en-US" altLang="zh-CN" dirty="0" err="1" smtClean="0"/>
              <a:t>:Graph</a:t>
            </a:r>
            <a:r>
              <a:rPr lang="en-US" altLang="zh-CN" dirty="0" smtClean="0"/>
              <a:t> Representation Learning </a:t>
            </a:r>
            <a:r>
              <a:rPr lang="en-US" altLang="zh-CN" dirty="0"/>
              <a:t>with </a:t>
            </a:r>
            <a:r>
              <a:rPr lang="en-US" altLang="zh-CN" dirty="0" smtClean="0"/>
              <a:t>Generative Adversarial Nets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for Generator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44" y="1960886"/>
            <a:ext cx="8033712" cy="38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BFS tree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14" y="1255219"/>
            <a:ext cx="7439572" cy="41045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95" y="5359810"/>
            <a:ext cx="4923809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08" y="1541681"/>
            <a:ext cx="8247036" cy="878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08" y="3069295"/>
            <a:ext cx="8271372" cy="699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808" y="3825275"/>
            <a:ext cx="7568586" cy="18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11" y="1954158"/>
            <a:ext cx="7312048" cy="1177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11" y="3371182"/>
            <a:ext cx="7312048" cy="11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8" y="1150228"/>
            <a:ext cx="6904762" cy="4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20" y="259178"/>
            <a:ext cx="4885714" cy="27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86" y="3279530"/>
            <a:ext cx="4985114" cy="23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86" y="390905"/>
            <a:ext cx="6971428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6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524" y="1930167"/>
            <a:ext cx="6780952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216" y="1914373"/>
            <a:ext cx="8503568" cy="30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prediction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286" y="1799387"/>
            <a:ext cx="677142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8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en-US" altLang="zh-CN" dirty="0" err="1" smtClean="0"/>
              <a:t>classfication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62" y="2453675"/>
            <a:ext cx="6790476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Adversarial 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Two-player game</a:t>
            </a:r>
          </a:p>
          <a:p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2800" dirty="0" smtClean="0"/>
              <a:t>Noise → Real data distribution</a:t>
            </a:r>
          </a:p>
          <a:p>
            <a:r>
              <a:rPr lang="en-US" altLang="zh-CN" sz="3200" dirty="0" smtClean="0"/>
              <a:t>Discriminator</a:t>
            </a:r>
          </a:p>
          <a:p>
            <a:pPr lvl="1"/>
            <a:r>
              <a:rPr lang="en-US" altLang="zh-CN" sz="2800" dirty="0" smtClean="0"/>
              <a:t>Positive sample (real data)</a:t>
            </a:r>
          </a:p>
          <a:p>
            <a:pPr lvl="1"/>
            <a:r>
              <a:rPr lang="en-US" altLang="zh-CN" sz="2800" dirty="0" smtClean="0"/>
              <a:t>Negative sample (generation)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15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000" y="2201294"/>
            <a:ext cx="70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3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 of GAN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2" y="1690688"/>
            <a:ext cx="9657616" cy="44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Graph representation learning (what)</a:t>
            </a:r>
          </a:p>
          <a:p>
            <a:pPr lvl="1"/>
            <a:r>
              <a:rPr lang="en-US" altLang="zh-CN" sz="2800" dirty="0"/>
              <a:t>Graph → low-dimensional </a:t>
            </a:r>
            <a:r>
              <a:rPr lang="en-US" altLang="zh-CN" sz="2800" dirty="0" smtClean="0"/>
              <a:t>vector</a:t>
            </a:r>
            <a:endParaRPr lang="en-US" altLang="zh-CN" sz="2800" dirty="0" smtClean="0"/>
          </a:p>
          <a:p>
            <a:r>
              <a:rPr lang="en-US" altLang="zh-CN" sz="3200" dirty="0" smtClean="0"/>
              <a:t>Purpose (do what)</a:t>
            </a:r>
          </a:p>
          <a:p>
            <a:pPr lvl="1"/>
            <a:r>
              <a:rPr lang="en-US" altLang="zh-CN" sz="2800" dirty="0" smtClean="0"/>
              <a:t>Link prediction</a:t>
            </a:r>
          </a:p>
          <a:p>
            <a:pPr lvl="1"/>
            <a:r>
              <a:rPr lang="en-US" altLang="zh-CN" sz="2800" dirty="0" smtClean="0"/>
              <a:t>Node classification</a:t>
            </a:r>
          </a:p>
          <a:p>
            <a:pPr lvl="1"/>
            <a:r>
              <a:rPr lang="en-US" altLang="zh-CN" sz="2800" dirty="0"/>
              <a:t>R</a:t>
            </a:r>
            <a:r>
              <a:rPr lang="en-US" altLang="zh-CN" sz="2800" dirty="0" smtClean="0"/>
              <a:t>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78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Methods (how)</a:t>
            </a:r>
            <a:endParaRPr lang="en-US" altLang="zh-CN" sz="3200" dirty="0"/>
          </a:p>
          <a:p>
            <a:pPr lvl="1"/>
            <a:r>
              <a:rPr lang="en-US" altLang="zh-CN" sz="2800" dirty="0" smtClean="0"/>
              <a:t>Generative models</a:t>
            </a:r>
          </a:p>
          <a:p>
            <a:pPr lvl="1"/>
            <a:r>
              <a:rPr lang="en-US" altLang="zh-CN" sz="2800" dirty="0" smtClean="0"/>
              <a:t>Discriminative models </a:t>
            </a:r>
            <a:endParaRPr lang="en-US" altLang="zh-CN" sz="2800" dirty="0"/>
          </a:p>
          <a:p>
            <a:r>
              <a:rPr lang="en-US" altLang="zh-CN" sz="3200" dirty="0" smtClean="0"/>
              <a:t>Motivation  </a:t>
            </a:r>
          </a:p>
          <a:p>
            <a:pPr lvl="1"/>
            <a:r>
              <a:rPr lang="en-US" altLang="zh-CN" sz="2800" dirty="0" smtClean="0"/>
              <a:t>GAN</a:t>
            </a:r>
            <a:endParaRPr lang="en-US" altLang="zh-CN" sz="2800" dirty="0"/>
          </a:p>
          <a:p>
            <a:pPr lvl="1"/>
            <a:r>
              <a:rPr lang="en-US" altLang="zh-CN" sz="2800" i="1" dirty="0" smtClean="0"/>
              <a:t>Graph </a:t>
            </a:r>
            <a:r>
              <a:rPr lang="en-US" altLang="zh-CN" sz="2800" i="1" dirty="0" err="1" smtClean="0"/>
              <a:t>softmax</a:t>
            </a:r>
            <a:endParaRPr lang="en-US" altLang="zh-CN" sz="2800" i="1" dirty="0" smtClean="0"/>
          </a:p>
          <a:p>
            <a:pPr lvl="2"/>
            <a:r>
              <a:rPr lang="en-US" altLang="zh-CN" sz="2400" i="1" dirty="0" smtClean="0"/>
              <a:t>Normalization</a:t>
            </a:r>
          </a:p>
          <a:p>
            <a:pPr lvl="2"/>
            <a:r>
              <a:rPr lang="en-US" altLang="zh-CN" sz="2400" i="1" dirty="0" smtClean="0"/>
              <a:t>Graph structure awareness</a:t>
            </a:r>
          </a:p>
          <a:p>
            <a:pPr lvl="2"/>
            <a:r>
              <a:rPr lang="en-US" altLang="zh-CN" sz="2400" i="1" dirty="0" smtClean="0"/>
              <a:t>Computational efficiency</a:t>
            </a:r>
            <a:endParaRPr lang="en-US" altLang="zh-CN" sz="2400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Generative Adversarial Nets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sz="3500" dirty="0" smtClean="0"/>
                  <a:t>Generator </a:t>
                </a:r>
                <a:r>
                  <a:rPr lang="en-US" altLang="zh-CN" sz="3500" i="1" dirty="0" smtClean="0"/>
                  <a:t>G</a:t>
                </a:r>
                <a:r>
                  <a:rPr lang="en-US" altLang="zh-CN" sz="3500" dirty="0" smtClean="0"/>
                  <a:t>(</a:t>
                </a:r>
                <a:r>
                  <a:rPr lang="en-US" altLang="zh-CN" sz="3500" i="1" dirty="0" err="1" smtClean="0"/>
                  <a:t>v</a:t>
                </a:r>
                <a:r>
                  <a:rPr lang="en-US" altLang="zh-CN" sz="3500" dirty="0" err="1" smtClean="0"/>
                  <a:t>|</a:t>
                </a:r>
                <a:r>
                  <a:rPr lang="en-US" altLang="zh-CN" sz="3500" i="1" dirty="0" err="1" smtClean="0"/>
                  <a:t>v</a:t>
                </a:r>
                <a:r>
                  <a:rPr lang="en-US" altLang="zh-CN" sz="3500" i="1" baseline="-25000" dirty="0" err="1" smtClean="0"/>
                  <a:t>c</a:t>
                </a:r>
                <a:r>
                  <a:rPr lang="en-US" altLang="zh-CN" sz="3500" i="1" baseline="-25000" dirty="0" smtClean="0"/>
                  <a:t> </a:t>
                </a:r>
                <a:r>
                  <a:rPr lang="en-US" altLang="zh-CN" sz="3500" dirty="0" smtClean="0"/>
                  <a:t>;</a:t>
                </a:r>
                <a:r>
                  <a:rPr lang="el-GR" altLang="zh-CN" sz="3500" i="1" dirty="0" smtClean="0"/>
                  <a:t>ϴ</a:t>
                </a:r>
                <a:r>
                  <a:rPr lang="en-US" altLang="zh-CN" sz="3500" i="1" baseline="-25000" dirty="0" smtClean="0"/>
                  <a:t>G</a:t>
                </a:r>
                <a:r>
                  <a:rPr lang="en-US" altLang="zh-CN" sz="3500" dirty="0" smtClean="0"/>
                  <a:t>)</a:t>
                </a:r>
              </a:p>
              <a:p>
                <a:pPr lvl="1"/>
                <a:r>
                  <a:rPr lang="en-US" altLang="zh-CN" sz="3000" i="1" dirty="0" err="1"/>
                  <a:t>p</a:t>
                </a:r>
                <a:r>
                  <a:rPr lang="en-US" altLang="zh-CN" sz="3000" i="1" baseline="-25000" dirty="0" err="1"/>
                  <a:t>g</a:t>
                </a:r>
                <a:r>
                  <a:rPr lang="en-US" altLang="zh-CN" sz="3000" dirty="0"/>
                  <a:t>(</a:t>
                </a:r>
                <a:r>
                  <a:rPr lang="en-US" altLang="zh-CN" sz="3000" i="1" dirty="0" err="1"/>
                  <a:t>v</a:t>
                </a:r>
                <a:r>
                  <a:rPr lang="en-US" altLang="zh-CN" sz="3000" dirty="0" err="1"/>
                  <a:t>|</a:t>
                </a:r>
                <a:r>
                  <a:rPr lang="en-US" altLang="zh-CN" sz="3000" i="1" dirty="0" err="1"/>
                  <a:t>v</a:t>
                </a:r>
                <a:r>
                  <a:rPr lang="en-US" altLang="zh-CN" sz="3000" i="1" baseline="-25000" dirty="0" err="1"/>
                  <a:t>c</a:t>
                </a:r>
                <a:r>
                  <a:rPr lang="en-US" altLang="zh-CN" sz="3000" dirty="0"/>
                  <a:t>) → </a:t>
                </a:r>
                <a:r>
                  <a:rPr lang="en-US" altLang="zh-CN" sz="3000" i="1" dirty="0" err="1"/>
                  <a:t>p</a:t>
                </a:r>
                <a:r>
                  <a:rPr lang="en-US" altLang="zh-CN" sz="3000" i="1" baseline="-25000" dirty="0" err="1"/>
                  <a:t>true</a:t>
                </a:r>
                <a:r>
                  <a:rPr lang="en-US" altLang="zh-CN" sz="3000" dirty="0"/>
                  <a:t>(</a:t>
                </a:r>
                <a:r>
                  <a:rPr lang="en-US" altLang="zh-CN" sz="3000" i="1" dirty="0" err="1"/>
                  <a:t>v</a:t>
                </a:r>
                <a:r>
                  <a:rPr lang="en-US" altLang="zh-CN" sz="3000" dirty="0" err="1"/>
                  <a:t>|</a:t>
                </a:r>
                <a:r>
                  <a:rPr lang="en-US" altLang="zh-CN" sz="3000" i="1" dirty="0" err="1"/>
                  <a:t>v</a:t>
                </a:r>
                <a:r>
                  <a:rPr lang="en-US" altLang="zh-CN" sz="3000" i="1" baseline="-25000" dirty="0" err="1"/>
                  <a:t>c</a:t>
                </a:r>
                <a:r>
                  <a:rPr lang="en-US" altLang="zh-CN" sz="3000" dirty="0" smtClean="0"/>
                  <a:t>)</a:t>
                </a:r>
                <a:endParaRPr lang="en-US" altLang="zh-CN" sz="3000" dirty="0"/>
              </a:p>
              <a:p>
                <a:r>
                  <a:rPr lang="en-US" altLang="zh-CN" sz="3500" dirty="0" smtClean="0"/>
                  <a:t>Discriminator </a:t>
                </a:r>
                <a:r>
                  <a:rPr lang="en-US" altLang="zh-CN" sz="3500" i="1" dirty="0" smtClean="0"/>
                  <a:t>D</a:t>
                </a:r>
                <a:r>
                  <a:rPr lang="en-US" altLang="zh-CN" sz="3500" dirty="0" smtClean="0"/>
                  <a:t>(</a:t>
                </a:r>
                <a:r>
                  <a:rPr lang="en-US" altLang="zh-CN" sz="3500" i="1" dirty="0" smtClean="0"/>
                  <a:t>v</a:t>
                </a:r>
                <a:r>
                  <a:rPr lang="en-US" altLang="zh-CN" sz="3500" dirty="0" smtClean="0"/>
                  <a:t>, </a:t>
                </a:r>
                <a:r>
                  <a:rPr lang="en-US" altLang="zh-CN" sz="3500" i="1" dirty="0" err="1" smtClean="0"/>
                  <a:t>v</a:t>
                </a:r>
                <a:r>
                  <a:rPr lang="en-US" altLang="zh-CN" sz="3500" i="1" baseline="-25000" dirty="0" err="1" smtClean="0"/>
                  <a:t>c</a:t>
                </a:r>
                <a:r>
                  <a:rPr lang="en-US" altLang="zh-CN" sz="3500" i="1" baseline="-25000" dirty="0" smtClean="0"/>
                  <a:t> </a:t>
                </a:r>
                <a:r>
                  <a:rPr lang="en-US" altLang="zh-CN" sz="3500" dirty="0"/>
                  <a:t>;</a:t>
                </a:r>
                <a:r>
                  <a:rPr lang="el-GR" altLang="zh-CN" sz="3500" i="1" dirty="0" smtClean="0"/>
                  <a:t>ϴ</a:t>
                </a:r>
                <a:r>
                  <a:rPr lang="en-US" altLang="zh-CN" sz="3500" i="1" baseline="-25000" dirty="0" smtClean="0"/>
                  <a:t>D</a:t>
                </a:r>
                <a:r>
                  <a:rPr lang="en-US" altLang="zh-CN" sz="3500" dirty="0" smtClean="0"/>
                  <a:t>)</a:t>
                </a:r>
              </a:p>
              <a:p>
                <a:r>
                  <a:rPr lang="en-US" altLang="zh-CN" sz="3500" dirty="0" smtClean="0"/>
                  <a:t>Object function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altLang="zh-CN" sz="3200" i="1" dirty="0"/>
                              <m:t>ϴ</m:t>
                            </m:r>
                            <m:r>
                              <m:rPr>
                                <m:nor/>
                              </m:rPr>
                              <a:rPr lang="en-US" altLang="zh-CN" sz="3200" i="1" baseline="-25000" dirty="0"/>
                              <m:t>G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altLang="zh-CN" sz="3200" i="1" dirty="0"/>
                                  <m:t>ϴ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i="1" baseline="-25000" dirty="0"/>
                                  <m:t>D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i="1" dirty="0"/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i="1" baseline="-25000" dirty="0"/>
                                      <m:t>true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dirty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b="0" i="1" dirty="0" smtClean="0"/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dirty="0"/>
                                      <m:t>|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i="1" dirty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i="1" baseline="-25000" dirty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200" dirty="0"/>
                                      <m:t>) 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i="1" dirty="0"/>
                                          <m:t>D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dirty="0"/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i="1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dirty="0"/>
                                          <m:t>,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i="1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i="1" baseline="-25000" dirty="0"/>
                                          <m:t>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i="1" baseline="-250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dirty="0"/>
                                          <m:t>;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3200" i="1" dirty="0"/>
                                          <m:t>ϴ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i="1" baseline="-25000" dirty="0"/>
                                          <m:t>D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dirty="0"/>
                                          <m:t>) 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en-US" altLang="zh-CN" sz="3200" i="1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sz="3200" i="1" baseline="-250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32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i="1" dirty="0"/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dirty="0"/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i="1" dirty="0"/>
                          <m:t>v</m:t>
                        </m:r>
                        <m:r>
                          <m:rPr>
                            <m:nor/>
                          </m:rPr>
                          <a:rPr lang="en-US" altLang="zh-CN" sz="3200" i="1" baseline="-250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CN" sz="3200" dirty="0"/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zh-CN" sz="3200" i="1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sz="32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3200" i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altLang="zh-CN" sz="32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3200" i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altLang="zh-CN" sz="3200" i="1" baseline="-25000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zh-CN" sz="3200" i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3200" dirty="0"/>
                              <m:t>;</m:t>
                            </m:r>
                            <m:r>
                              <m:rPr>
                                <m:nor/>
                              </m:rPr>
                              <a:rPr lang="el-GR" altLang="zh-CN" sz="3200" i="1" dirty="0"/>
                              <m:t>ϴ</m:t>
                            </m:r>
                            <m:r>
                              <m:rPr>
                                <m:nor/>
                              </m:rPr>
                              <a:rPr lang="en-US" altLang="zh-CN" sz="3200" i="1" baseline="-250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sz="3200" dirty="0"/>
                              <m:t>) </m:t>
                            </m:r>
                          </m:e>
                        </m:func>
                      </m:e>
                    </m:d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360" y="1092358"/>
            <a:ext cx="7693280" cy="47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Discriminator Optimization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135"/>
            <a:ext cx="5552381" cy="8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25" y="3586630"/>
            <a:ext cx="5866667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Generator Optimization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131"/>
            <a:ext cx="5895238" cy="40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438" y="3690321"/>
            <a:ext cx="488571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mbria"/>
        <a:ea typeface="华文行楷"/>
        <a:cs typeface=""/>
      </a:majorFont>
      <a:minorFont>
        <a:latin typeface="Cambri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118</Words>
  <Application>Microsoft Office PowerPoint</Application>
  <PresentationFormat>宽屏</PresentationFormat>
  <Paragraphs>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华文行楷</vt:lpstr>
      <vt:lpstr>Arial</vt:lpstr>
      <vt:lpstr>Cambria</vt:lpstr>
      <vt:lpstr>Cambria Math</vt:lpstr>
      <vt:lpstr>Office 主题​​</vt:lpstr>
      <vt:lpstr>GraphGAN:Graph Representation Learning with Generative Adversarial Nets</vt:lpstr>
      <vt:lpstr>Generative Adversarial Net</vt:lpstr>
      <vt:lpstr>Framework of GAN</vt:lpstr>
      <vt:lpstr>Abstract &amp; Introduction</vt:lpstr>
      <vt:lpstr>Abstract &amp; Introduction</vt:lpstr>
      <vt:lpstr>Graph Generative Adversarial Nets</vt:lpstr>
      <vt:lpstr>PowerPoint 演示文稿</vt:lpstr>
      <vt:lpstr>Discriminator Optimization</vt:lpstr>
      <vt:lpstr>Generator Optimization</vt:lpstr>
      <vt:lpstr>Graph softmax for Generator</vt:lpstr>
      <vt:lpstr>BFS tree</vt:lpstr>
      <vt:lpstr>PowerPoint 演示文稿</vt:lpstr>
      <vt:lpstr>PowerPoint 演示文稿</vt:lpstr>
      <vt:lpstr>PowerPoint 演示文稿</vt:lpstr>
      <vt:lpstr>PowerPoint 演示文稿</vt:lpstr>
      <vt:lpstr>Experiments</vt:lpstr>
      <vt:lpstr>PowerPoint 演示文稿</vt:lpstr>
      <vt:lpstr>Link prediction</vt:lpstr>
      <vt:lpstr>Node classfication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by fast search and find of density peaks</dc:title>
  <dc:creator>Windows 用户</dc:creator>
  <cp:lastModifiedBy>Windows 用户</cp:lastModifiedBy>
  <cp:revision>61</cp:revision>
  <dcterms:created xsi:type="dcterms:W3CDTF">2018-10-07T04:03:37Z</dcterms:created>
  <dcterms:modified xsi:type="dcterms:W3CDTF">2018-11-06T14:29:14Z</dcterms:modified>
</cp:coreProperties>
</file>