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6-01T01:13:00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26035 10213 0,'18'0'156,"-1"0"-156,1 0 16,17 0-1,36 0 1,-1 0-1,-17 0 1,18 0 0,-1 18-1,-17-18 1,18 0 0,-1 0-1,1 0 1,-36 0 15,18 0-15,-18 0-1,18 0 1,18 17 0,-18-17-1,17 18 1,1-18-1,-1 0 1,-17 0 0,0 17-1,-35-17-15,52 0 16,-70 18-16,89-18 16,16 0-1,-87 0-15,106 0 16,-107 0-1,71 0 1,1 0 0,-1 0-1,-35 0 1,17 0 0,1 0-1,17 0 1,-17 0-1,17 0 1,18 0 0,17 0-1,1-18 1,17 1 0,-18-1-1,1 18 1,34-17 15,-34-1-15,-18 0-1,-36 18 1,-17 0 0,-35 0-16,17-17 15,-17 17-15,17 0 16,36 0-1,-1 0 1,-17 0 0,-18 0-1,36 0 1,-18 0 0,0 0-1,0 0 1,17 0 15,-17 0-15,18 0-1,-18 0 1,-18 0 0,-18 0-1,19 0 1,34 0-1,-17 0 1,0 0 0,0 0-1,-18 0 1,1 0 0,-19 0-1,19 0 1,-1 0 15,0 0-15,18 0-1,0 0 1,0 0 0,0 0-1,-18 0 1,18 0-1,17 0 1,-34 0 0,17-18-1,0 18 1,-18 0 0,0 0-1,-17 0-15,-1-18 16,1 18-1,0 0 1,-1 0 0,1 0-1,-18-17 1,35 17 0,1-18-1,-1 18 1,0-18-1,18 1 1,-18-1 0,1 18-1,-1-17 1,0 17 0,0-18-1,1 18 1,-19 0 15,-17-18 125,0 1-124,0-1-1,0 0 0,0 1-31,0-1 16,0 0-1,0 1 1,0-1 0,0 0-1,0 1 16,0-1-15,0 1 0,0-1-1,0 0 17,0 1 14,0-1-30,18 0 0,-18 1-1,0-1 1,0 0 0,0 1-1,0-1 1,0 1-1,0-1 1,0 0 0,0 1-1,-18-1 1,18-17 0,0 17-1,-17-17 16,17 0-15,-18 17 0,18 0-1,-18 18 1,18-35 0,-17 17-1,-1 1 1,1-19-1,-19 19 1,19-1 0,-19 1-1,1-1 1,-18 0 0,0 1-1,-53 17 16,1-36-15,-1 36 0,88 0-16,-88-17 15,89 17-15,-72 0 16,-34 0 0,-1 0-1,19 0 1,-19 0-1,18 0 1,-17 0 0,-1 0-1,1 0 1,-1-18 0,-17 18-1,0 0 16,124 0-31,-125-18 16,125 18-16,-1 0 0,-88 0 16,-88-17-1,0 17 1,0 0 0,-17-18-1,17 18 1,176 0-16,-141 0 15,142 0-15,-107 0 16,-17 0 0,123 0-16,-88 0 15,89 0-15,-107 0 16,19 0 0,-19 0-1,18 0 16,0 0-15,89 0-16,-71 0 16,70 0-16,-70 0 15,-18 0 1,0 0 0,0 0-1,18 0 1,70 0-16,-87 0 15,87 0-15,-53 0 16,-17 0 0,18 0-1,-1 0 1,36 0 0,-1 0-1,-16 0 16,-1 0-15,17 0 0,1 0-1,0 18 1,-18-1 0,35 1-1,1-18 1,-1 0-16,0 18 15,1-18-15,17 17 16,-18 1 0,0-18-1,1 18 1,-1-1 0,18 1-1,-17 0 1,17-1 15,-18-17-15,18 18-1,0-1 1,0 1 0,0 17-1,0 1 1,0-19-1,0 36 1,0-35 0,0-1-1,0 1 1,18 0 0,-18-1-1,0 1 1,0 0 15,17 17-15,-17-17-1,0-1 1,0 1 0,0-1-1,18-17 1,-18 18-1,0 0 1,17-18 0,-17 35-1,0-17 1,0-1 0,0 1-1,0 17 1,0-17 15,0-1-15,0 1-1,0 0 1,0-1 0,0 19-1,0-1 1,0 0-1,0-17 1,0 0 0,0 17-1,0 0 1,0-17 0,0-1 15,0 1 0,0 0 0,0-1 1,0 1 46,0 0-16,-17-18 1,34 0 780,-17 17-827,18-17 15,0 0 1,-1 0 14,1 0 1,0 0 0,-1 0 0,1 0 16,0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9-06-01T02:17:16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1605 0,'18'0'78,"0"0"-78,17 0 16,-18 0-16,107 0 15,-106 0-15,158 18 16,-158-18-16,176 17 16,-177 1-16,1-18 0,123 18 15,-35-1 1,-89-17-16,72 18 15,-72-18-15,54 0 16,-1 0 0,-17 0-1,-35 0-15,17 0 32,-17 0-32,17 0 15,18 18 1,18-18-1,-1 0 1,-17 0 0,18 0-1,-18 0 1,-36 0-16,36 17 16,-35-17-16,-1 0 0,36 0 15,18 0 1,-1 0-1,1 0 1,-36 0 0,-17 0-16,0 0 15,-1 0-15,18 0 16,-17 0 15,17 0-15,-17 0-16,0 0 15,-1 0-15,1 0 16,0 0-16,-1-17 16,1 17-16,0 0 15,-1 0 1,1 0 0,-1 0-1,1 0 1,0 0-1,-1 0 17,1 0-1,0 0 0,-1 0-15,1 0-1,0 0 1,-1 0 0,1 0-1,-18-18 673,17 18-673,-17-18-15,0 1 16,0-1-16,18 18 16,-18-18-16,18 18 15,-18-17-15,0-1 0,17 18 0,-17-17 0,0-1 16,18 18-16,-18-18 0,0 1 0,18 17 16,-18-18-16,0 0 0,17 18 0,-17-17 15,0-1-15,18 0 0,0 1 0,-18-1 16,0 0-16,0 1 0,17 17 0,-17-18 15,0 1-15,0-1 16,18 18-16,-18-18 0,0 1 16,17 17-16,-17-18 15,0 0 1,0 1-16,18 17 0,-18-18 16,0 0-1,0 1 1,0-1-1,0 1 1,0-1 0,0 0-1,0 1 1,0-1-16,0 0 16,0 1-1,-18 17-15,18-18 0,0 0 0,0 1 16,-17 17-16,17-18 0,0 0 0,0 1 15,-18 17-15,18-18 0,0 1 16,-17 17-16,17-18 0,-18 18 16,18-18-1,0 1 32,-18 17 16</inkml:trace>
  <inkml:trace contextRef="#ctx0" brushRef="#br0" timeOffset="2902.6541">14658 882 0,'0'-18'110,"-18"18"-95,18-17-15,-17 17 16,-1-36 0,-17 1-1,-18 17 1,0-17 0,-18 0-1,1 0 1,-1 17-1,-17 0 1,17-17 0,19 17-1,-19 18 1,-17-17 15,-18-1-15,18 1-1,17 17 1,1 0 0,17 0-1,0 0 1,0 0 0,35 0-16,-35 0 15,36 0-15,-36 0 16,-18 0-1,1 17 1,-1 1 0,1-1-1,17 1 1,0 0 15,0-1-15,0-17-1,18 18 1,-1 0 0,-17-18-1,1 17 1,-1 1 0,0-18-1,17 18 1,19-18-16,-36 0 15,53 17-15,-53-17 16,0 18 0,0-18-1,0 17 1,0-17 15,18 0-15,0 0-1,-1 18 1,1-18 0,0 0-1,0 18 1,17-1 0,0 1-1,1 0 1,-1-18-16,18 17 15,-18 1-15,18 0 16,-17 34 0,17 1-1,0 0 1,0 0 15,0 0-15,17 0-1,19 0 1,-1 18 0,18-1-1,-18-35 1,-17-17-16,17 17 16,-35-17-16,35 17 15,1-17 1,-1 17-1,0-17 1,18-1 0,-35 1-1,35 17 1,-36-35 15,19 18-15,-19 0-1,18-18 1,-17 17 0,0-17 15</inkml:trace>
  <inkml:trace contextRef="#ctx0" brushRef="#br0" timeOffset="5882.3254">15169 688 0,'0'18'78,"-17"-18"-78,17 35 16,-18-35-16,1 53 16,-1-53-16,0 70 15,1-34 1,17-1 0,-18 18-1,0-18 1,1 0-1,17 1 1,0-1 0,0 0-1,-18 0 1,18 1 15,0 17-15,0-36-1,0 1 1,18-18-16,-18 35 16,0-17-16,17-1 15,1 19 1,0-1 0,-1 18-1,19 0 1,16-18-1,1 18 1,-17 0 0,-19-53-16,19 18 15,-19-1-15,18 19 16,36-19 15,-71 1-31,88-1 16,-70-17-16,70 36 15,0-19 1,0 1 0,-17 0-1,17-1 1,0 1 0,-17-18-1,35 0 1,-18 0-1,35 0 1,1 0 0,-18 0-1,17 0 1,-17 0 15,-35 0-15,34 0-1,-34 0 1,0-35 0,17-1-1,-18 1 1,1 17 0,-1-17-1,-34-18 1,17 36-1,-18-36 1,-17 35 0,-1-17-1,1 17 1,-18-17 15,0 0-15,0-1-1,0 1 1,0 17 0,0-35-1,0 18 1,0 0 0,0 0-1,0-1 1,-18-17-1,-17 1 1,17 16 0,1 1-1,-19-18 17,19 35-17,-36-35 1,17 18-1,36 18-15,-35-1 16,18 18-16,-19-53 16,-17 35-1,53 1-15,-70-19 16,52 36-16,-17-17 16,-36-1-1,-17-17 1,88 17-16,-106 1 15,89 17-15,-71-18 16,88 0-16,-124 1 16,106-1-1,-52 18-15,-36-18 32,0 1-17,89 17-15,-72-18 16,72 18-16,-89 0 15,18 0 1,-1 0 0,1 0-1,71 0-15,-54 0 16,53 0-16,-52 0 16,17 0-1,0 18 1,35-18-16,-17 0 15,35 17-15,-53-17 16,18 18 0,-18 0-1,0-1 17,18 1-17,0-18 1,17 18-1,0-18 1,1 0-16,-1 17 16,0-17-16,1 0 15,-19 18 1,19 0 0,-1-18-1,18 17 1,-17-17-1,-1 0 1,18 18 0</inkml:trace>
  <inkml:trace contextRef="#ctx0" brushRef="#br0" timeOffset="15603.8231">19297 13882 0,'0'17'62,"-18"-17"-62,18 18 16,0 0-1,0-1-15,-17 36 16,17-35-16,-18 35 16,18-36-16,-35 54 15,35-53-15,-18 70 16,0 18 0,1-106-16,-1 88 15,18-70-15,-17 34 16,17 37-1,-18-1 1,18-18 0,-18-17-1,1 18 1,17-18 15,-18-18-15,18 18-1,0-18 1,-18 1 0,18-1-1,0 18 1,0-18 0,0-17-16,-17-1 15,17 1-15,0 0 16,0 17-1,0-18 1,-18 19 0,18-19-1,0 1 17,0 0-17,0-1 1,0 1 15,0 0-15</inkml:trace>
  <inkml:trace contextRef="#ctx0" brushRef="#br0" timeOffset="17280.2007">19244 13917 0,'18'0'78,"-1"0"-62,107 0-16,193 0 31,-281 0-31,316 0 16,-316 0-16,352 18 15,-335-18-15,352 0 16,-387 0-16,370 17 16,18 1-1,-1 0 1,1-18 0,-388 0-16,334 0 15,-334 0-15,335 17 16,-71-17-1,-264 0-15,211 18 16,-194-18-16,124 0 16,17 0-1,-17 18 1,-18-1 15,89 1-15,-213-18-16,230 35 15,-212-35-15,-17 0 0,247 0 16,-18 0 0,-230 0-16,142 0 15,-141 0-15,35 18 16,-36-18 0,19 0-1,-1 0 1,0 0-1,0 17 1,1-17 0,-36 18 202,0 0-186,0 17-32,-18 53 15,18-70-15,-35 105 16,35-105 0,-36 158-1,36-158-15,-35 141 16,35-142-16,-35 124 15,17 1 1,1-37 0,-19-16-1,36-19 1,-17 1 0,17-54-16,0 36 15,0-35-15,-18 35 16,18 0-1,0-18 1,0 0 0,0-17-1,0 0-15,-18-18 16</inkml:trace>
  <inkml:trace contextRef="#ctx0" brushRef="#br0" timeOffset="19676.74">19068 15275 0,'17'0'94,"-17"-17"-94,18 17 16,141-36-1,-142 36-15,230-35 16,-247 17-16,265 1 16,-248 17-16,283-18 15,-264 18-15,193 0 16,0 0 0,-211 0-16,229 0 15,-230 0-15,266 18 16,52-18-1,-300 0-15,247 17 16,-264-17-16,247 0 16,-36 0-1,-18 0 1,19 0 0,-36 0 15,-177 0-31,142 0 15,-123 0-15,-19 0 0,107 0 16,34 0 0,-17 0-1,-17 0 1,-36 0 0,0 0-1,-17 0 1,17 0-1,-70 0-15,70 0 16,-70 0-16,52 0 16,1 0-1,-1 0 1,1 0 0,35 0 15,17 0-16,1 0 1,-36 0 0,0 0-1,0 0 1,0 0 0,-70 0-16,70 0 15,-70 0-15,70 0 16,-35 0-1,-35 0-15,17 0 16,-18 0-16,36 0 16,0 0-1,-35 0-15,53 0 16,-54 0 0,36 0-16,0 0 31,-35 0-16,-1 0 1,1 0 0,0 0 15,-1 0-15,1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3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9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3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1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2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0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3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64FE-43B9-4F3C-8342-FF1469B0FA1E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BBA6F-7534-4996-8028-0E282B674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1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感知机 （</a:t>
            </a:r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perceptron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6516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学习目标：求得一个能够将训练数据集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正实例点和负实例点完全正确分开的分离超平面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超平面是在空间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aseline="30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中的一个子空间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en-US" altLang="zh-CN" baseline="30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d-1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7" y="3147078"/>
            <a:ext cx="5225453" cy="285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flipH="1">
            <a:off x="3107184" y="3311371"/>
            <a:ext cx="372863" cy="263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2636668" y="3426781"/>
            <a:ext cx="1455938" cy="2521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97316" y="3095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26585" y="3031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64435" y="3159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546487" y="2695888"/>
                <a:ext cx="69889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假设直线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的方程为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A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𝐵𝑦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𝐶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</m:t>
                    </m:r>
                  </m:oMath>
                </a14:m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的坐标为（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en-US" altLang="zh-CN" sz="2000" baseline="-25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,y</a:t>
                </a:r>
                <a:r>
                  <a:rPr lang="en-US" altLang="zh-CN" sz="2000" baseline="-25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）。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87" y="2695888"/>
                <a:ext cx="6988965" cy="400110"/>
              </a:xfrm>
              <a:prstGeom prst="rect">
                <a:avLst/>
              </a:prstGeom>
              <a:blipFill>
                <a:blip r:embed="rId3"/>
                <a:stretch>
                  <a:fillRect l="-960" t="-6061" r="-26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638601" y="3147078"/>
                <a:ext cx="2537021" cy="728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601" y="3147078"/>
                <a:ext cx="2537021" cy="728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546487" y="4101198"/>
                <a:ext cx="6351419" cy="1344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假设超平面是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h=w*</a:t>
                </a:r>
                <a:r>
                  <a:rPr lang="en-US" altLang="zh-CN" sz="2000" dirty="0" err="1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x+b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w=(w</a:t>
                </a:r>
                <a:r>
                  <a:rPr lang="en-US" altLang="zh-CN" sz="2000" baseline="-25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,…</a:t>
                </a:r>
                <a:r>
                  <a:rPr lang="en-US" altLang="zh-CN" sz="2000" dirty="0" err="1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w</a:t>
                </a:r>
                <a:r>
                  <a:rPr lang="en-US" altLang="zh-CN" sz="2000" baseline="-25000" dirty="0" err="1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), x=(x</a:t>
                </a:r>
                <a:r>
                  <a:rPr lang="en-US" altLang="zh-CN" sz="2000" baseline="-25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,…,</a:t>
                </a:r>
                <a:r>
                  <a:rPr lang="en-US" altLang="zh-CN" sz="2000" dirty="0" err="1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en-US" altLang="zh-CN" sz="2000" baseline="-25000" dirty="0" err="1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则样本点到超平面的距离可以表示为：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𝑤𝑥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||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87" y="4101198"/>
                <a:ext cx="6351419" cy="1344086"/>
              </a:xfrm>
              <a:prstGeom prst="rect">
                <a:avLst/>
              </a:prstGeom>
              <a:blipFill>
                <a:blip r:embed="rId5"/>
                <a:stretch>
                  <a:fillRect l="-1056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24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感知机模型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1746"/>
            <a:ext cx="4769451" cy="364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243222" y="1196306"/>
                <a:ext cx="5057795" cy="1825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感知机从输入空间到输出空间的模型如下：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𝑠𝑖𝑔𝑛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𝑤𝑥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𝑠𝑖𝑔𝑛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−1, 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≥0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22" y="1196306"/>
                <a:ext cx="5057795" cy="1825308"/>
              </a:xfrm>
              <a:prstGeom prst="rect">
                <a:avLst/>
              </a:prstGeom>
              <a:blipFill>
                <a:blip r:embed="rId3"/>
                <a:stretch>
                  <a:fillRect l="-1205" t="-1667" r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663094" y="3010488"/>
                <a:ext cx="6218049" cy="1362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首先定义对于样本</a:t>
                </a:r>
                <a:r>
                  <a:rPr lang="zh-CN" altLang="en-US" sz="20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（</a:t>
                </a:r>
                <a:r>
                  <a:rPr lang="en-US" altLang="zh-CN" sz="2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x</a:t>
                </a:r>
                <a:r>
                  <a:rPr lang="en-US" altLang="zh-CN" sz="2000" baseline="-25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zh-CN" sz="2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,y</a:t>
                </a:r>
                <a:r>
                  <a:rPr lang="en-US" altLang="zh-CN" sz="2000" baseline="-25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zh-CN" altLang="en-US" sz="2000" dirty="0" smtClean="0">
                    <a:latin typeface="Cambria" panose="02040503050406030204" pitchFamily="18" charset="0"/>
                    <a:ea typeface="华文楷体" panose="02010600040101010101" pitchFamily="2" charset="-122"/>
                  </a:rPr>
                  <a:t>）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||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&gt;0</m:t>
                    </m:r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则标记</a:t>
                </a:r>
                <a:r>
                  <a:rPr lang="en-US" altLang="zh-CN" sz="2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US" altLang="zh-CN" sz="2000" baseline="-25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zh-CN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=+1</a:t>
                </a:r>
                <a:r>
                  <a:rPr lang="en-US" altLang="zh-CN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</a:p>
              <a:p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w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||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&lt;0</m:t>
                    </m:r>
                  </m:oMath>
                </a14:m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则标记为</a:t>
                </a:r>
                <a:r>
                  <a:rPr lang="en-US" altLang="zh-CN" sz="2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y</a:t>
                </a:r>
                <a:r>
                  <a:rPr lang="en-US" altLang="zh-CN" sz="2000" baseline="-250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zh-CN" sz="20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=-1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。损失函数的优化目标：</a:t>
                </a:r>
                <a:endParaRPr lang="en-US" altLang="zh-CN" sz="2000" dirty="0" smtClean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0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期望误分类的所有样本，到超平面的距离之和最小</a:t>
                </a:r>
                <a:r>
                  <a:rPr lang="zh-CN" altLang="en-US" sz="20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094" y="3010488"/>
                <a:ext cx="6218049" cy="1362040"/>
              </a:xfrm>
              <a:prstGeom prst="rect">
                <a:avLst/>
              </a:prstGeom>
              <a:blipFill>
                <a:blip r:embed="rId4"/>
                <a:stretch>
                  <a:fillRect l="-1078" r="-196" b="-7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836761" y="4552764"/>
                <a:ext cx="3418693" cy="708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761" y="4552764"/>
                <a:ext cx="3418693" cy="708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36761" y="5338128"/>
                <a:ext cx="2908617" cy="708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761" y="5338128"/>
                <a:ext cx="2908617" cy="708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感知机的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训练算法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13" y="1846729"/>
            <a:ext cx="4982270" cy="38962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318" y="1846729"/>
            <a:ext cx="64988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输入：训练数据集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T=(x</a:t>
            </a:r>
            <a:r>
              <a:rPr lang="en-US" altLang="zh-CN" sz="28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, y</a:t>
            </a:r>
            <a:r>
              <a:rPr lang="en-US" altLang="zh-CN" sz="28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), …,(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zh-CN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zh-CN" sz="28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).  </a:t>
            </a:r>
          </a:p>
          <a:p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zh-CN" sz="2800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∈{-1, +1},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学习率</a:t>
            </a:r>
            <a:r>
              <a:rPr lang="el-GR" altLang="zh-CN" sz="2800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el-GR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(0&lt;</a:t>
            </a:r>
            <a:r>
              <a:rPr lang="el-GR" altLang="zh-CN" sz="2800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el-GR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&lt;1)</a:t>
            </a:r>
            <a:r>
              <a:rPr lang="el-GR" altLang="zh-CN" sz="2800" dirty="0" smtClean="0"/>
              <a:t/>
            </a:r>
            <a:br>
              <a:rPr lang="el-GR" altLang="zh-CN" sz="2800" dirty="0" smtClean="0"/>
            </a:b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r>
              <a:rPr lang="en-US" altLang="zh-CN" sz="2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sz="2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感知机模型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f(x) = sign(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wx+b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sz="2800" i="1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3639671"/>
            <a:ext cx="65614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赋初值</a:t>
            </a:r>
            <a:r>
              <a:rPr lang="en-US" altLang="zh-CN" sz="2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sz="2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zh-CN" sz="28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altLang="zh-CN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选取数据点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altLang="zh-CN" sz="2800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,y</a:t>
            </a:r>
            <a:r>
              <a:rPr lang="en-US" altLang="zh-CN" sz="2800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判断该数据点是否为当前模型的误分类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点，即若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zh-CN" sz="2800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wx</a:t>
            </a:r>
            <a:r>
              <a:rPr lang="en-US" altLang="zh-CN" sz="2800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+b</a:t>
            </a:r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)&lt;=0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则更新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w=w+</a:t>
            </a:r>
            <a:r>
              <a:rPr lang="el-GR" altLang="zh-CN" sz="2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zh-CN" sz="2800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+x</a:t>
            </a:r>
            <a:r>
              <a:rPr lang="en-US" altLang="zh-CN" sz="2800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 b=b+</a:t>
            </a:r>
            <a:r>
              <a:rPr lang="el-GR" altLang="zh-CN" sz="28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en-US" altLang="zh-CN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altLang="zh-CN" sz="2800" baseline="-25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endParaRPr lang="en-US" altLang="zh-CN" sz="2800" baseline="-25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转到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，直到训练集中没有误分类点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5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对偶算法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6" y="1901584"/>
            <a:ext cx="5371429" cy="36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76" y="1558726"/>
            <a:ext cx="6142857" cy="43142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/>
              <p14:cNvContentPartPr/>
              <p14:nvPr/>
            </p14:nvContentPartPr>
            <p14:xfrm>
              <a:off x="9321840" y="3251160"/>
              <a:ext cx="2267280" cy="4575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2480" y="3241800"/>
                <a:ext cx="228600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38" y="62145"/>
            <a:ext cx="7851751" cy="6719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6026293" y="219834"/>
              <a:ext cx="5137560" cy="54867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6933" y="210474"/>
                <a:ext cx="5156280" cy="55054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8806" y="219834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拉格朗日乘法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4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8806" y="219834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拉格朗日对偶性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70" y="65921"/>
            <a:ext cx="6819048" cy="65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6" y="1699310"/>
            <a:ext cx="817142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8806" y="219834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拉格朗日对偶性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7" y="1428256"/>
            <a:ext cx="8238095" cy="46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93" y="1428256"/>
            <a:ext cx="8209524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226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华文楷体</vt:lpstr>
      <vt:lpstr>Arial</vt:lpstr>
      <vt:lpstr>Cambria</vt:lpstr>
      <vt:lpstr>Cambria Math</vt:lpstr>
      <vt:lpstr>Office 主题​​</vt:lpstr>
      <vt:lpstr>PowerPoint 演示文稿</vt:lpstr>
      <vt:lpstr>感知机 （perceptron）</vt:lpstr>
      <vt:lpstr>感知机模型</vt:lpstr>
      <vt:lpstr>感知机的训练算法</vt:lpstr>
      <vt:lpstr>对偶算法</vt:lpstr>
      <vt:lpstr>拉格朗日乘法</vt:lpstr>
      <vt:lpstr>拉格朗日对偶性</vt:lpstr>
      <vt:lpstr>拉格朗日对偶性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17</cp:revision>
  <dcterms:created xsi:type="dcterms:W3CDTF">2019-05-28T01:21:23Z</dcterms:created>
  <dcterms:modified xsi:type="dcterms:W3CDTF">2019-06-02T06:25:06Z</dcterms:modified>
</cp:coreProperties>
</file>