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58" r:id="rId6"/>
    <p:sldMasterId id="2147484307" r:id="rId7"/>
  </p:sldMasterIdLst>
  <p:notesMasterIdLst>
    <p:notesMasterId r:id="rId22"/>
  </p:notesMasterIdLst>
  <p:handoutMasterIdLst>
    <p:handoutMasterId r:id="rId23"/>
  </p:handoutMasterIdLst>
  <p:sldIdLst>
    <p:sldId id="257" r:id="rId8"/>
    <p:sldId id="3872" r:id="rId9"/>
    <p:sldId id="3875" r:id="rId10"/>
    <p:sldId id="3862" r:id="rId11"/>
    <p:sldId id="3870" r:id="rId12"/>
    <p:sldId id="3871" r:id="rId13"/>
    <p:sldId id="263" r:id="rId14"/>
    <p:sldId id="267" r:id="rId15"/>
    <p:sldId id="3869" r:id="rId16"/>
    <p:sldId id="3876" r:id="rId17"/>
    <p:sldId id="3874" r:id="rId18"/>
    <p:sldId id="278" r:id="rId19"/>
    <p:sldId id="3877" r:id="rId20"/>
    <p:sldId id="273" r:id="rId21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es Bateganya" initials="MB" lastIdx="19" clrIdx="0"/>
  <p:cmAuthor id="2" name="Lucy Harber" initials="LH" lastIdx="3" clrIdx="1"/>
  <p:cmAuthor id="3" name="Kerry Aradhya" initials="KA" lastIdx="2" clrIdx="2"/>
  <p:cmAuthor id="4" name="Suzanne Fischer" initials="SF" lastIdx="5" clrIdx="3">
    <p:extLst>
      <p:ext uri="{19B8F6BF-5375-455C-9EA6-DF929625EA0E}">
        <p15:presenceInfo xmlns:p15="http://schemas.microsoft.com/office/powerpoint/2012/main" userId="S::SFischer@fhi360.org::3c3c5a57-40fa-477c-b868-5560e9617b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BBBDBF"/>
    <a:srgbClr val="0000CC"/>
    <a:srgbClr val="00FD00"/>
    <a:srgbClr val="6699FF"/>
    <a:srgbClr val="279ECE"/>
    <a:srgbClr val="009900"/>
    <a:srgbClr val="F37421"/>
    <a:srgbClr val="57799F"/>
    <a:srgbClr val="5C6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09BB8-CD92-470A-881E-21CA1EEDBFE2}" v="76" dt="2020-06-28T22:36:44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8231" autoAdjust="0"/>
  </p:normalViewPr>
  <p:slideViewPr>
    <p:cSldViewPr snapToGrid="0" snapToObjects="1">
      <p:cViewPr varScale="1">
        <p:scale>
          <a:sx n="62" d="100"/>
          <a:sy n="62" d="100"/>
        </p:scale>
        <p:origin x="880" y="40"/>
      </p:cViewPr>
      <p:guideLst>
        <p:guide orient="horz" pos="36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2168" y="-7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s Bateganya" userId="d16572a3-a7eb-4b94-96f7-19afba2321d9" providerId="ADAL" clId="{CBA09BB8-CD92-470A-881E-21CA1EEDBFE2}"/>
    <pc:docChg chg="undo custSel addSld delSld modSld sldOrd">
      <pc:chgData name="Moses Bateganya" userId="d16572a3-a7eb-4b94-96f7-19afba2321d9" providerId="ADAL" clId="{CBA09BB8-CD92-470A-881E-21CA1EEDBFE2}" dt="2020-06-28T22:36:17.035" v="490" actId="6549"/>
      <pc:docMkLst>
        <pc:docMk/>
      </pc:docMkLst>
      <pc:sldChg chg="modSp">
        <pc:chgData name="Moses Bateganya" userId="d16572a3-a7eb-4b94-96f7-19afba2321d9" providerId="ADAL" clId="{CBA09BB8-CD92-470A-881E-21CA1EEDBFE2}" dt="2020-06-28T22:13:34.659" v="134" actId="20577"/>
        <pc:sldMkLst>
          <pc:docMk/>
          <pc:sldMk cId="1962345236" sldId="257"/>
        </pc:sldMkLst>
        <pc:spChg chg="mod">
          <ac:chgData name="Moses Bateganya" userId="d16572a3-a7eb-4b94-96f7-19afba2321d9" providerId="ADAL" clId="{CBA09BB8-CD92-470A-881E-21CA1EEDBFE2}" dt="2020-06-28T22:13:34.659" v="134" actId="20577"/>
          <ac:spMkLst>
            <pc:docMk/>
            <pc:sldMk cId="1962345236" sldId="257"/>
            <ac:spMk id="9" creationId="{00000000-0000-0000-0000-000000000000}"/>
          </ac:spMkLst>
        </pc:spChg>
      </pc:sldChg>
      <pc:sldChg chg="add del">
        <pc:chgData name="Moses Bateganya" userId="d16572a3-a7eb-4b94-96f7-19afba2321d9" providerId="ADAL" clId="{CBA09BB8-CD92-470A-881E-21CA1EEDBFE2}" dt="2020-06-28T22:15:27.169" v="140" actId="2696"/>
        <pc:sldMkLst>
          <pc:docMk/>
          <pc:sldMk cId="2693499924" sldId="259"/>
        </pc:sldMkLst>
      </pc:sldChg>
      <pc:sldChg chg="add del">
        <pc:chgData name="Moses Bateganya" userId="d16572a3-a7eb-4b94-96f7-19afba2321d9" providerId="ADAL" clId="{CBA09BB8-CD92-470A-881E-21CA1EEDBFE2}" dt="2020-06-28T22:15:30.397" v="142" actId="2696"/>
        <pc:sldMkLst>
          <pc:docMk/>
          <pc:sldMk cId="3502000430" sldId="260"/>
        </pc:sldMkLst>
      </pc:sldChg>
      <pc:sldChg chg="add del">
        <pc:chgData name="Moses Bateganya" userId="d16572a3-a7eb-4b94-96f7-19afba2321d9" providerId="ADAL" clId="{CBA09BB8-CD92-470A-881E-21CA1EEDBFE2}" dt="2020-06-28T22:15:31.551" v="143" actId="2696"/>
        <pc:sldMkLst>
          <pc:docMk/>
          <pc:sldMk cId="529448160" sldId="261"/>
        </pc:sldMkLst>
      </pc:sldChg>
      <pc:sldChg chg="add del">
        <pc:chgData name="Moses Bateganya" userId="d16572a3-a7eb-4b94-96f7-19afba2321d9" providerId="ADAL" clId="{CBA09BB8-CD92-470A-881E-21CA1EEDBFE2}" dt="2020-06-28T22:15:33.450" v="144" actId="2696"/>
        <pc:sldMkLst>
          <pc:docMk/>
          <pc:sldMk cId="2170838032" sldId="262"/>
        </pc:sldMkLst>
      </pc:sldChg>
      <pc:sldChg chg="add ord">
        <pc:chgData name="Moses Bateganya" userId="d16572a3-a7eb-4b94-96f7-19afba2321d9" providerId="ADAL" clId="{CBA09BB8-CD92-470A-881E-21CA1EEDBFE2}" dt="2020-06-28T22:15:47.219" v="145"/>
        <pc:sldMkLst>
          <pc:docMk/>
          <pc:sldMk cId="2688530744" sldId="263"/>
        </pc:sldMkLst>
      </pc:sldChg>
      <pc:sldChg chg="add del">
        <pc:chgData name="Moses Bateganya" userId="d16572a3-a7eb-4b94-96f7-19afba2321d9" providerId="ADAL" clId="{CBA09BB8-CD92-470A-881E-21CA1EEDBFE2}" dt="2020-06-28T22:16:22.134" v="149" actId="2696"/>
        <pc:sldMkLst>
          <pc:docMk/>
          <pc:sldMk cId="3573550499" sldId="265"/>
        </pc:sldMkLst>
      </pc:sldChg>
      <pc:sldChg chg="add del">
        <pc:chgData name="Moses Bateganya" userId="d16572a3-a7eb-4b94-96f7-19afba2321d9" providerId="ADAL" clId="{CBA09BB8-CD92-470A-881E-21CA1EEDBFE2}" dt="2020-06-28T22:16:23.418" v="150" actId="2696"/>
        <pc:sldMkLst>
          <pc:docMk/>
          <pc:sldMk cId="2990530546" sldId="266"/>
        </pc:sldMkLst>
      </pc:sldChg>
      <pc:sldChg chg="modSp add ord">
        <pc:chgData name="Moses Bateganya" userId="d16572a3-a7eb-4b94-96f7-19afba2321d9" providerId="ADAL" clId="{CBA09BB8-CD92-470A-881E-21CA1EEDBFE2}" dt="2020-06-28T22:35:14.450" v="486" actId="1076"/>
        <pc:sldMkLst>
          <pc:docMk/>
          <pc:sldMk cId="2643705652" sldId="267"/>
        </pc:sldMkLst>
        <pc:picChg chg="mod">
          <ac:chgData name="Moses Bateganya" userId="d16572a3-a7eb-4b94-96f7-19afba2321d9" providerId="ADAL" clId="{CBA09BB8-CD92-470A-881E-21CA1EEDBFE2}" dt="2020-06-28T22:35:12.346" v="485" actId="1076"/>
          <ac:picMkLst>
            <pc:docMk/>
            <pc:sldMk cId="2643705652" sldId="267"/>
            <ac:picMk id="3" creationId="{77B044B9-0049-4D41-B795-AD5EDAA22644}"/>
          </ac:picMkLst>
        </pc:picChg>
        <pc:picChg chg="mod">
          <ac:chgData name="Moses Bateganya" userId="d16572a3-a7eb-4b94-96f7-19afba2321d9" providerId="ADAL" clId="{CBA09BB8-CD92-470A-881E-21CA1EEDBFE2}" dt="2020-06-28T22:35:14.450" v="486" actId="1076"/>
          <ac:picMkLst>
            <pc:docMk/>
            <pc:sldMk cId="2643705652" sldId="267"/>
            <ac:picMk id="5" creationId="{A070AB72-B1E1-4DF4-B975-6AC0999015F1}"/>
          </ac:picMkLst>
        </pc:picChg>
      </pc:sldChg>
      <pc:sldChg chg="add del">
        <pc:chgData name="Moses Bateganya" userId="d16572a3-a7eb-4b94-96f7-19afba2321d9" providerId="ADAL" clId="{CBA09BB8-CD92-470A-881E-21CA1EEDBFE2}" dt="2020-06-28T22:16:50.049" v="152" actId="2696"/>
        <pc:sldMkLst>
          <pc:docMk/>
          <pc:sldMk cId="1275071584" sldId="268"/>
        </pc:sldMkLst>
      </pc:sldChg>
      <pc:sldChg chg="modSp add">
        <pc:chgData name="Moses Bateganya" userId="d16572a3-a7eb-4b94-96f7-19afba2321d9" providerId="ADAL" clId="{CBA09BB8-CD92-470A-881E-21CA1EEDBFE2}" dt="2020-06-28T22:35:56.670" v="488" actId="1076"/>
        <pc:sldMkLst>
          <pc:docMk/>
          <pc:sldMk cId="2479828318" sldId="273"/>
        </pc:sldMkLst>
        <pc:spChg chg="mod">
          <ac:chgData name="Moses Bateganya" userId="d16572a3-a7eb-4b94-96f7-19afba2321d9" providerId="ADAL" clId="{CBA09BB8-CD92-470A-881E-21CA1EEDBFE2}" dt="2020-06-28T22:35:56.670" v="488" actId="1076"/>
          <ac:spMkLst>
            <pc:docMk/>
            <pc:sldMk cId="2479828318" sldId="273"/>
            <ac:spMk id="3" creationId="{61CD062A-0715-4DBC-AE4B-2BD33620CB63}"/>
          </ac:spMkLst>
        </pc:spChg>
      </pc:sldChg>
      <pc:sldChg chg="add del">
        <pc:chgData name="Moses Bateganya" userId="d16572a3-a7eb-4b94-96f7-19afba2321d9" providerId="ADAL" clId="{CBA09BB8-CD92-470A-881E-21CA1EEDBFE2}" dt="2020-06-28T22:15:28.208" v="141" actId="2696"/>
        <pc:sldMkLst>
          <pc:docMk/>
          <pc:sldMk cId="4181188736" sldId="276"/>
        </pc:sldMkLst>
      </pc:sldChg>
      <pc:sldChg chg="add del">
        <pc:chgData name="Moses Bateganya" userId="d16572a3-a7eb-4b94-96f7-19afba2321d9" providerId="ADAL" clId="{CBA09BB8-CD92-470A-881E-21CA1EEDBFE2}" dt="2020-06-28T22:16:57.545" v="153" actId="2696"/>
        <pc:sldMkLst>
          <pc:docMk/>
          <pc:sldMk cId="3617413456" sldId="277"/>
        </pc:sldMkLst>
      </pc:sldChg>
      <pc:sldChg chg="add del">
        <pc:chgData name="Moses Bateganya" userId="d16572a3-a7eb-4b94-96f7-19afba2321d9" providerId="ADAL" clId="{CBA09BB8-CD92-470A-881E-21CA1EEDBFE2}" dt="2020-06-28T22:26:44.086" v="292"/>
        <pc:sldMkLst>
          <pc:docMk/>
          <pc:sldMk cId="4143014895" sldId="277"/>
        </pc:sldMkLst>
      </pc:sldChg>
      <pc:sldChg chg="addSp delSp modSp add">
        <pc:chgData name="Moses Bateganya" userId="d16572a3-a7eb-4b94-96f7-19afba2321d9" providerId="ADAL" clId="{CBA09BB8-CD92-470A-881E-21CA1EEDBFE2}" dt="2020-06-28T22:36:17.035" v="490" actId="6549"/>
        <pc:sldMkLst>
          <pc:docMk/>
          <pc:sldMk cId="3670309578" sldId="278"/>
        </pc:sldMkLst>
        <pc:spChg chg="del mod">
          <ac:chgData name="Moses Bateganya" userId="d16572a3-a7eb-4b94-96f7-19afba2321d9" providerId="ADAL" clId="{CBA09BB8-CD92-470A-881E-21CA1EEDBFE2}" dt="2020-06-28T22:18:49.306" v="159" actId="478"/>
          <ac:spMkLst>
            <pc:docMk/>
            <pc:sldMk cId="3670309578" sldId="278"/>
            <ac:spMk id="2" creationId="{DA758AB7-A99B-4E38-B97C-F5835BA2579B}"/>
          </ac:spMkLst>
        </pc:spChg>
        <pc:spChg chg="add del mod">
          <ac:chgData name="Moses Bateganya" userId="d16572a3-a7eb-4b94-96f7-19afba2321d9" providerId="ADAL" clId="{CBA09BB8-CD92-470A-881E-21CA1EEDBFE2}" dt="2020-06-28T22:17:47.774" v="155"/>
          <ac:spMkLst>
            <pc:docMk/>
            <pc:sldMk cId="3670309578" sldId="278"/>
            <ac:spMk id="3" creationId="{E2A7D526-07EE-4A78-8229-74BF09BB0C55}"/>
          </ac:spMkLst>
        </pc:spChg>
        <pc:spChg chg="add mod">
          <ac:chgData name="Moses Bateganya" userId="d16572a3-a7eb-4b94-96f7-19afba2321d9" providerId="ADAL" clId="{CBA09BB8-CD92-470A-881E-21CA1EEDBFE2}" dt="2020-06-28T22:29:59.152" v="370" actId="208"/>
          <ac:spMkLst>
            <pc:docMk/>
            <pc:sldMk cId="3670309578" sldId="278"/>
            <ac:spMk id="4" creationId="{5ABECE92-377B-463E-BA6B-17F8B4819C19}"/>
          </ac:spMkLst>
        </pc:spChg>
        <pc:spChg chg="add mod">
          <ac:chgData name="Moses Bateganya" userId="d16572a3-a7eb-4b94-96f7-19afba2321d9" providerId="ADAL" clId="{CBA09BB8-CD92-470A-881E-21CA1EEDBFE2}" dt="2020-06-28T22:21:55.822" v="260" actId="313"/>
          <ac:spMkLst>
            <pc:docMk/>
            <pc:sldMk cId="3670309578" sldId="278"/>
            <ac:spMk id="6" creationId="{522896CD-94BE-45D7-859F-A1E008DF688C}"/>
          </ac:spMkLst>
        </pc:spChg>
        <pc:spChg chg="add mod">
          <ac:chgData name="Moses Bateganya" userId="d16572a3-a7eb-4b94-96f7-19afba2321d9" providerId="ADAL" clId="{CBA09BB8-CD92-470A-881E-21CA1EEDBFE2}" dt="2020-06-28T22:36:17.035" v="490" actId="6549"/>
          <ac:spMkLst>
            <pc:docMk/>
            <pc:sldMk cId="3670309578" sldId="278"/>
            <ac:spMk id="7" creationId="{D6937E8A-A3C2-4C3B-815A-A3A8CCD9FFEB}"/>
          </ac:spMkLst>
        </pc:spChg>
        <pc:spChg chg="del mod">
          <ac:chgData name="Moses Bateganya" userId="d16572a3-a7eb-4b94-96f7-19afba2321d9" providerId="ADAL" clId="{CBA09BB8-CD92-470A-881E-21CA1EEDBFE2}" dt="2020-06-28T22:19:16.482" v="186" actId="478"/>
          <ac:spMkLst>
            <pc:docMk/>
            <pc:sldMk cId="3670309578" sldId="278"/>
            <ac:spMk id="15" creationId="{3F1FB280-D8D9-4F26-A498-8E1EB205FA35}"/>
          </ac:spMkLst>
        </pc:spChg>
        <pc:spChg chg="del mod">
          <ac:chgData name="Moses Bateganya" userId="d16572a3-a7eb-4b94-96f7-19afba2321d9" providerId="ADAL" clId="{CBA09BB8-CD92-470A-881E-21CA1EEDBFE2}" dt="2020-06-28T22:27:15.898" v="297" actId="478"/>
          <ac:spMkLst>
            <pc:docMk/>
            <pc:sldMk cId="3670309578" sldId="278"/>
            <ac:spMk id="17" creationId="{39838643-6089-43B8-855B-1E64975CC120}"/>
          </ac:spMkLst>
        </pc:spChg>
        <pc:spChg chg="mod">
          <ac:chgData name="Moses Bateganya" userId="d16572a3-a7eb-4b94-96f7-19afba2321d9" providerId="ADAL" clId="{CBA09BB8-CD92-470A-881E-21CA1EEDBFE2}" dt="2020-06-28T22:29:14.467" v="360" actId="20577"/>
          <ac:spMkLst>
            <pc:docMk/>
            <pc:sldMk cId="3670309578" sldId="278"/>
            <ac:spMk id="18" creationId="{2B6C3779-1158-42D6-9788-AC782FEE3E26}"/>
          </ac:spMkLst>
        </pc:spChg>
        <pc:picChg chg="mod">
          <ac:chgData name="Moses Bateganya" userId="d16572a3-a7eb-4b94-96f7-19afba2321d9" providerId="ADAL" clId="{CBA09BB8-CD92-470A-881E-21CA1EEDBFE2}" dt="2020-06-28T22:24:05.533" v="275" actId="1582"/>
          <ac:picMkLst>
            <pc:docMk/>
            <pc:sldMk cId="3670309578" sldId="278"/>
            <ac:picMk id="12" creationId="{3CBA8364-5781-4A82-AC15-98028D0156D2}"/>
          </ac:picMkLst>
        </pc:picChg>
        <pc:picChg chg="mod">
          <ac:chgData name="Moses Bateganya" userId="d16572a3-a7eb-4b94-96f7-19afba2321d9" providerId="ADAL" clId="{CBA09BB8-CD92-470A-881E-21CA1EEDBFE2}" dt="2020-06-28T22:22:47.714" v="267" actId="14100"/>
          <ac:picMkLst>
            <pc:docMk/>
            <pc:sldMk cId="3670309578" sldId="278"/>
            <ac:picMk id="1026" creationId="{38134B5B-8672-424D-A653-82D6EC9C35F1}"/>
          </ac:picMkLst>
        </pc:picChg>
        <pc:picChg chg="mod">
          <ac:chgData name="Moses Bateganya" userId="d16572a3-a7eb-4b94-96f7-19afba2321d9" providerId="ADAL" clId="{CBA09BB8-CD92-470A-881E-21CA1EEDBFE2}" dt="2020-06-28T22:22:33.074" v="264" actId="14100"/>
          <ac:picMkLst>
            <pc:docMk/>
            <pc:sldMk cId="3670309578" sldId="278"/>
            <ac:picMk id="1028" creationId="{64F4201E-8089-4961-A22E-14D38B4E25CA}"/>
          </ac:picMkLst>
        </pc:picChg>
      </pc:sldChg>
      <pc:sldChg chg="add del">
        <pc:chgData name="Moses Bateganya" userId="d16572a3-a7eb-4b94-96f7-19afba2321d9" providerId="ADAL" clId="{CBA09BB8-CD92-470A-881E-21CA1EEDBFE2}" dt="2020-06-28T22:16:10.414" v="146" actId="2696"/>
        <pc:sldMkLst>
          <pc:docMk/>
          <pc:sldMk cId="3081533770" sldId="280"/>
        </pc:sldMkLst>
      </pc:sldChg>
      <pc:sldChg chg="add del">
        <pc:chgData name="Moses Bateganya" userId="d16572a3-a7eb-4b94-96f7-19afba2321d9" providerId="ADAL" clId="{CBA09BB8-CD92-470A-881E-21CA1EEDBFE2}" dt="2020-06-28T22:16:14.945" v="147" actId="2696"/>
        <pc:sldMkLst>
          <pc:docMk/>
          <pc:sldMk cId="2696567401" sldId="281"/>
        </pc:sldMkLst>
      </pc:sldChg>
      <pc:sldChg chg="add del">
        <pc:chgData name="Moses Bateganya" userId="d16572a3-a7eb-4b94-96f7-19afba2321d9" providerId="ADAL" clId="{CBA09BB8-CD92-470A-881E-21CA1EEDBFE2}" dt="2020-06-28T22:16:19.892" v="148" actId="2696"/>
        <pc:sldMkLst>
          <pc:docMk/>
          <pc:sldMk cId="1073680300" sldId="282"/>
        </pc:sldMkLst>
      </pc:sldChg>
      <pc:sldChg chg="modSp">
        <pc:chgData name="Moses Bateganya" userId="d16572a3-a7eb-4b94-96f7-19afba2321d9" providerId="ADAL" clId="{CBA09BB8-CD92-470A-881E-21CA1EEDBFE2}" dt="2020-06-28T14:44:57.009" v="129" actId="113"/>
        <pc:sldMkLst>
          <pc:docMk/>
          <pc:sldMk cId="604304791" sldId="3862"/>
        </pc:sldMkLst>
        <pc:spChg chg="mod">
          <ac:chgData name="Moses Bateganya" userId="d16572a3-a7eb-4b94-96f7-19afba2321d9" providerId="ADAL" clId="{CBA09BB8-CD92-470A-881E-21CA1EEDBFE2}" dt="2020-06-28T14:44:57.009" v="129" actId="113"/>
          <ac:spMkLst>
            <pc:docMk/>
            <pc:sldMk cId="604304791" sldId="3862"/>
            <ac:spMk id="3" creationId="{00000000-0000-0000-0000-000000000000}"/>
          </ac:spMkLst>
        </pc:spChg>
      </pc:sldChg>
      <pc:sldChg chg="modSp">
        <pc:chgData name="Moses Bateganya" userId="d16572a3-a7eb-4b94-96f7-19afba2321d9" providerId="ADAL" clId="{CBA09BB8-CD92-470A-881E-21CA1EEDBFE2}" dt="2020-06-28T14:42:08.571" v="113" actId="14100"/>
        <pc:sldMkLst>
          <pc:docMk/>
          <pc:sldMk cId="572791008" sldId="3870"/>
        </pc:sldMkLst>
        <pc:spChg chg="mod">
          <ac:chgData name="Moses Bateganya" userId="d16572a3-a7eb-4b94-96f7-19afba2321d9" providerId="ADAL" clId="{CBA09BB8-CD92-470A-881E-21CA1EEDBFE2}" dt="2020-06-28T14:41:39.171" v="101" actId="1076"/>
          <ac:spMkLst>
            <pc:docMk/>
            <pc:sldMk cId="572791008" sldId="3870"/>
            <ac:spMk id="3" creationId="{00000000-0000-0000-0000-000000000000}"/>
          </ac:spMkLst>
        </pc:spChg>
        <pc:spChg chg="mod">
          <ac:chgData name="Moses Bateganya" userId="d16572a3-a7eb-4b94-96f7-19afba2321d9" providerId="ADAL" clId="{CBA09BB8-CD92-470A-881E-21CA1EEDBFE2}" dt="2020-06-28T14:42:08.571" v="113" actId="14100"/>
          <ac:spMkLst>
            <pc:docMk/>
            <pc:sldMk cId="572791008" sldId="3870"/>
            <ac:spMk id="4" creationId="{00000000-0000-0000-0000-000000000000}"/>
          </ac:spMkLst>
        </pc:spChg>
      </pc:sldChg>
      <pc:sldChg chg="add del">
        <pc:chgData name="Moses Bateganya" userId="d16572a3-a7eb-4b94-96f7-19afba2321d9" providerId="ADAL" clId="{CBA09BB8-CD92-470A-881E-21CA1EEDBFE2}" dt="2020-06-28T22:15:25.460" v="139" actId="2696"/>
        <pc:sldMkLst>
          <pc:docMk/>
          <pc:sldMk cId="105272485" sldId="3873"/>
        </pc:sldMkLst>
      </pc:sldChg>
      <pc:sldChg chg="modSp add">
        <pc:chgData name="Moses Bateganya" userId="d16572a3-a7eb-4b94-96f7-19afba2321d9" providerId="ADAL" clId="{CBA09BB8-CD92-470A-881E-21CA1EEDBFE2}" dt="2020-06-28T22:15:11.316" v="138" actId="207"/>
        <pc:sldMkLst>
          <pc:docMk/>
          <pc:sldMk cId="1290360900" sldId="3874"/>
        </pc:sldMkLst>
        <pc:spChg chg="mod">
          <ac:chgData name="Moses Bateganya" userId="d16572a3-a7eb-4b94-96f7-19afba2321d9" providerId="ADAL" clId="{CBA09BB8-CD92-470A-881E-21CA1EEDBFE2}" dt="2020-06-28T22:15:11.316" v="138" actId="207"/>
          <ac:spMkLst>
            <pc:docMk/>
            <pc:sldMk cId="1290360900" sldId="3874"/>
            <ac:spMk id="3" creationId="{2D7DC18D-E2A0-4079-8920-2C81CEE4B7B8}"/>
          </ac:spMkLst>
        </pc:spChg>
      </pc:sldChg>
      <pc:sldChg chg="modSp add">
        <pc:chgData name="Moses Bateganya" userId="d16572a3-a7eb-4b94-96f7-19afba2321d9" providerId="ADAL" clId="{CBA09BB8-CD92-470A-881E-21CA1EEDBFE2}" dt="2020-06-28T22:34:38.939" v="483" actId="108"/>
        <pc:sldMkLst>
          <pc:docMk/>
          <pc:sldMk cId="2076165420" sldId="3875"/>
        </pc:sldMkLst>
        <pc:spChg chg="mod">
          <ac:chgData name="Moses Bateganya" userId="d16572a3-a7eb-4b94-96f7-19afba2321d9" providerId="ADAL" clId="{CBA09BB8-CD92-470A-881E-21CA1EEDBFE2}" dt="2020-06-28T22:34:38.939" v="483" actId="108"/>
          <ac:spMkLst>
            <pc:docMk/>
            <pc:sldMk cId="2076165420" sldId="3875"/>
            <ac:spMk id="3" creationId="{2D7DC18D-E2A0-4079-8920-2C81CEE4B7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A311B84-9A85-4A57-B1E4-2BDA318C7079}" type="datetimeFigureOut">
              <a:rPr lang="en-US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AB5EBA-6C52-4E51-A72A-9A6D6340E8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99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3839"/>
          </a:xfrm>
          <a:prstGeom prst="rect">
            <a:avLst/>
          </a:prstGeom>
        </p:spPr>
        <p:txBody>
          <a:bodyPr vert="horz" lIns="93538" tIns="46769" rIns="93538" bIns="4676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3839"/>
          </a:xfrm>
          <a:prstGeom prst="rect">
            <a:avLst/>
          </a:prstGeom>
        </p:spPr>
        <p:txBody>
          <a:bodyPr vert="horz" lIns="93538" tIns="46769" rIns="93538" bIns="4676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E3EF2F-F2F2-42F7-BA71-99956CBEA696}" type="datetimeFigureOut">
              <a:rPr lang="en-US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00088"/>
            <a:ext cx="6207125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538" tIns="46769" rIns="93538" bIns="4676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7479"/>
          </a:xfrm>
          <a:prstGeom prst="rect">
            <a:avLst/>
          </a:prstGeom>
        </p:spPr>
        <p:txBody>
          <a:bodyPr vert="horz" lIns="93538" tIns="46769" rIns="93538" bIns="4676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3646"/>
            <a:ext cx="3043343" cy="463839"/>
          </a:xfrm>
          <a:prstGeom prst="rect">
            <a:avLst/>
          </a:prstGeom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3F0982-9D86-4896-BB41-D7AE5000AD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63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F0982-9D86-4896-BB41-D7AE5000ADE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730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F0982-9D86-4896-BB41-D7AE5000ADE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56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A15CB-A761-40FC-B3EB-C31553E2FF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HI360_Logo_Horiz_tag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76" y="6083301"/>
            <a:ext cx="16573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33349"/>
            <a:ext cx="12192000" cy="5925312"/>
          </a:xfrm>
          <a:prstGeom prst="rect">
            <a:avLst/>
          </a:prstGeom>
          <a:solidFill>
            <a:srgbClr val="279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821333" y="0"/>
            <a:ext cx="1761067" cy="1079500"/>
          </a:xfrm>
          <a:prstGeom prst="rect">
            <a:avLst/>
          </a:prstGeom>
          <a:solidFill>
            <a:srgbClr val="0048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0B8E71-956F-4484-BF6B-2C998A313D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1575" y="5933741"/>
            <a:ext cx="1114426" cy="825561"/>
          </a:xfrm>
          <a:prstGeom prst="rect">
            <a:avLst/>
          </a:prstGeom>
        </p:spPr>
      </p:pic>
      <p:pic>
        <p:nvPicPr>
          <p:cNvPr id="9" name="Picture 8" descr="http://upload.wikimedia.org/wikipedia/commons/f/f8/USAIDlogo.jpg">
            <a:extLst>
              <a:ext uri="{FF2B5EF4-FFF2-40B4-BE49-F238E27FC236}">
                <a16:creationId xmlns="" xmlns:a16="http://schemas.microsoft.com/office/drawing/2014/main" id="{BCB88CE2-1523-4850-8872-4EC6792D9951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021105"/>
            <a:ext cx="2407852" cy="67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2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rgbClr val="279FCE"/>
              </a:buClr>
              <a:defRPr sz="2800"/>
            </a:lvl1pPr>
            <a:lvl2pPr>
              <a:buClr>
                <a:srgbClr val="279FCE"/>
              </a:buClr>
              <a:defRPr sz="2400"/>
            </a:lvl2pPr>
            <a:lvl3pPr>
              <a:buClr>
                <a:srgbClr val="279FCE"/>
              </a:buClr>
              <a:defRPr sz="2000"/>
            </a:lvl3pPr>
            <a:lvl4pPr>
              <a:buClr>
                <a:srgbClr val="279FCE"/>
              </a:buClr>
              <a:defRPr sz="1800"/>
            </a:lvl4pPr>
            <a:lvl5pPr>
              <a:buClr>
                <a:srgbClr val="279FCE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rgbClr val="279FCE"/>
              </a:buClr>
              <a:defRPr sz="2800"/>
            </a:lvl1pPr>
            <a:lvl2pPr>
              <a:buClr>
                <a:srgbClr val="279FCE"/>
              </a:buClr>
              <a:defRPr sz="2400"/>
            </a:lvl2pPr>
            <a:lvl3pPr>
              <a:buClr>
                <a:srgbClr val="279FCE"/>
              </a:buClr>
              <a:defRPr sz="2000"/>
            </a:lvl3pPr>
            <a:lvl4pPr>
              <a:buClr>
                <a:srgbClr val="279FCE"/>
              </a:buClr>
              <a:defRPr sz="1800"/>
            </a:lvl4pPr>
            <a:lvl5pPr>
              <a:buClr>
                <a:srgbClr val="279FCE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2BF4-E4CF-45A2-8CAB-2CEA7D4850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HI 360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525"/>
            <a:ext cx="12192000" cy="6888163"/>
          </a:xfrm>
          <a:prstGeom prst="rect">
            <a:avLst/>
          </a:prstGeom>
          <a:gradFill>
            <a:gsLst>
              <a:gs pos="1000">
                <a:schemeClr val="accent5"/>
              </a:gs>
              <a:gs pos="31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6" descr="FHI360_Logo_Horiz_tag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1" y="6173788"/>
            <a:ext cx="109008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 flipV="1">
            <a:off x="0" y="6691313"/>
            <a:ext cx="12253384" cy="195262"/>
          </a:xfrm>
          <a:prstGeom prst="rect">
            <a:avLst/>
          </a:prstGeom>
          <a:solidFill>
            <a:srgbClr val="279F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984250"/>
            <a:ext cx="12192000" cy="63500"/>
          </a:xfrm>
          <a:prstGeom prst="rect">
            <a:avLst/>
          </a:prstGeom>
          <a:solidFill>
            <a:srgbClr val="279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571317" cy="992188"/>
          </a:xfrm>
          <a:prstGeom prst="rect">
            <a:avLst/>
          </a:prstGeom>
        </p:spPr>
        <p:txBody>
          <a:bodyPr/>
          <a:lstStyle>
            <a:lvl1pPr>
              <a:defRPr lang="en-US" sz="2800" b="1" kern="1200" dirty="0">
                <a:solidFill>
                  <a:srgbClr val="71707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38934" y="6678614"/>
            <a:ext cx="791633" cy="217487"/>
          </a:xfrm>
        </p:spPr>
        <p:txBody>
          <a:bodyPr/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655BFEC-5ADD-47FB-B7ED-2CCFEAFDA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71696"/>
            <a:ext cx="7315200" cy="355587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FE2AC-756B-4028-B152-B8873C9E91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6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D7CCDC-14F2-43C2-8D58-1D53B753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6F5A691-F5B4-4C36-B264-0683E3777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23A90-A035-47CE-A24B-D9E0E97B7F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1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2D146-D05B-43DE-B5C1-91590DC7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5C411A-F591-4A2D-A7F4-20E2C34D2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521DDA-3C23-44F0-9950-824BF1A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8547A5-BE7B-4094-88AF-5F620716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3394F3-9686-4CEE-90D3-16D1985D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4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E0717-A748-4FB6-ABED-88E7FFA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0CFAF6-E4B4-494E-B3F1-B9340CE4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A81E0A-D068-408D-AAA8-7244F11C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4D500-66E1-45F9-A7CA-92201EE8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13A080-BC80-4335-B2CD-F28D53E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B5B49-CF8A-47D9-B8A7-2A7C5358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366BD3-C034-4011-A27C-1E638E7F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23BAFE-AA3D-47F8-A5B1-2941541C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82B104-6C7E-4C3B-B772-FB35FA47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335F5A-FE94-4E87-ADF0-17BD18CE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1E945-52AB-4E6B-A692-F64C6C65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760A5-11A5-4286-AB0E-62D68BD6D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33F235-FB29-4EC1-A0D0-640CC67E1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39F52C-5246-44C9-86E6-7F2D5AA5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07DF26-9D7F-4744-A302-760BD03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8BA7D5-3DE7-40C2-A665-8CECB69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98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2C8BB-2875-4F35-9590-6787D7F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4406FF-6168-4C3B-8984-1A59BF40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F80502-4C0E-4997-8E60-9A54055E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F6DA1F-E47D-465B-ABC8-4D8F0E84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7B37CED-6F19-4FBD-A565-99649CCF2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A44B7A-4A0A-46FF-A090-DB49D1B4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4C5E957-D7CA-47D4-A9D8-8122C1C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ABD376-03EF-4A66-AB55-4630423F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5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6B52E-0E23-4E37-A304-E5895AF3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175068A-529F-4E91-A596-7F8E498A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9716D9-D347-47F1-933E-FDE2DF95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46539D-5291-425D-9B2F-DABC09D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961C13-5CE3-E940-A4D1-4C80766A25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590D058-C445-7F40-AB7D-F52DA6EDF756}"/>
              </a:ext>
            </a:extLst>
          </p:cNvPr>
          <p:cNvSpPr/>
          <p:nvPr userDrawn="1"/>
        </p:nvSpPr>
        <p:spPr>
          <a:xfrm>
            <a:off x="0" y="6790531"/>
            <a:ext cx="12192000" cy="69448"/>
          </a:xfrm>
          <a:prstGeom prst="rect">
            <a:avLst/>
          </a:prstGeom>
          <a:solidFill>
            <a:srgbClr val="E7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C8D2E9CD-85A1-8249-B610-F55A92BA9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0000"/>
          </a:blip>
          <a:srcRect r="50248" b="50000"/>
          <a:stretch/>
        </p:blipFill>
        <p:spPr>
          <a:xfrm rot="16200000">
            <a:off x="8625264" y="-293275"/>
            <a:ext cx="3273461" cy="3860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494"/>
            <a:ext cx="10515600" cy="800039"/>
          </a:xfrm>
          <a:prstGeom prst="rect">
            <a:avLst/>
          </a:prstGeom>
        </p:spPr>
        <p:txBody>
          <a:bodyPr anchor="b"/>
          <a:lstStyle>
            <a:lvl1pPr>
              <a:defRPr sz="3600" b="1" i="0">
                <a:solidFill>
                  <a:srgbClr val="577F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636730"/>
            <a:ext cx="10515600" cy="4932746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95000"/>
              </a:lnSpc>
              <a:spcBef>
                <a:spcPts val="1800"/>
              </a:spcBef>
              <a:buClr>
                <a:srgbClr val="E73439"/>
              </a:buCl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39725">
              <a:lnSpc>
                <a:spcPct val="95000"/>
              </a:lnSpc>
              <a:buClr>
                <a:srgbClr val="E73439"/>
              </a:buClr>
              <a:buFont typeface="Arial" panose="020B0604020202020204" pitchFamily="34" charset="0"/>
              <a:buChar char="–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-228600">
              <a:lnSpc>
                <a:spcPct val="95000"/>
              </a:lnSpc>
              <a:buClr>
                <a:srgbClr val="E73439"/>
              </a:buClr>
              <a:buFont typeface="Calibri" panose="020F0502020204030204" pitchFamily="34" charset="0"/>
              <a:buChar char="‐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73439"/>
              </a:buClr>
              <a:buFont typeface="Arial" panose="020B0604020202020204" pitchFamily="34" charset="0"/>
              <a:buChar char="–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73439"/>
              </a:buClr>
              <a:buFont typeface="Arial" panose="020B0604020202020204" pitchFamily="34" charset="0"/>
              <a:buChar char="–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84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F595C9-EFE0-40A0-BDC0-0DCCA217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E7911F9-801F-48C5-97D2-5DA98961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D4442D-916E-4064-A735-09D10A12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21EB4-B32A-4FA0-A87F-4F1ACF4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F1617B-1DCC-402A-9D19-8E2599D5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B8FF52-3CA8-48EC-A74F-CC48C814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D9FFD5-244B-4D06-A6EE-85E7C90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595D27-3C18-4841-9AB8-43D65252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FF0C02-0264-4328-BE2E-BB74995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08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CFD31-0248-4BB4-96D0-D75193B6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FA1AF19-2D3A-4793-80B9-6180DD8B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DD6C81-6E2C-43A2-A671-BFA6A38D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0E5DDC-6C76-4D13-8435-E6FE78F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6F63C9-AE68-46BA-A35F-138148A7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283EBA-D476-4DA8-8076-45839C51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86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14208-745C-4DC2-A43B-38102B81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FACF0A-A3DB-47A2-AC34-C7C391B7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40AB3B-8C91-4DD1-8F75-5E082509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335B0-962E-4BDA-B4B4-E529F5AB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ADA73B-7A61-4568-9659-BC7994DF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67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51BD8B-AAE9-4225-AEDB-6FA533C7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EF7830-6CD6-4682-BF81-01005FF2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E2DBCF-F8CE-4E45-94E4-8FED87CB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3EB100-AC3B-494A-98B2-068BCB42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C86229-66B1-42D7-9F2F-695E262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wC Text"/>
          <p:cNvSpPr txBox="1"/>
          <p:nvPr userDrawn="1"/>
        </p:nvSpPr>
        <p:spPr>
          <a:xfrm>
            <a:off x="642852" y="6480001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662"/>
              </a:lnSpc>
            </a:pPr>
            <a:r>
              <a:rPr lang="en-US" sz="530" noProof="1">
                <a:latin typeface="+mn-lt"/>
                <a:cs typeface="Arial" pitchFamily="34" charset="0"/>
              </a:rPr>
              <a:t>PwC</a:t>
            </a:r>
          </a:p>
        </p:txBody>
      </p:sp>
      <p:sp>
        <p:nvSpPr>
          <p:cNvPr id="25" name="Report Date"/>
          <p:cNvSpPr txBox="1"/>
          <p:nvPr userDrawn="1">
            <p:custDataLst>
              <p:tags r:id="rId1"/>
            </p:custDataLst>
          </p:nvPr>
        </p:nvSpPr>
        <p:spPr>
          <a:xfrm>
            <a:off x="11344130" y="6487498"/>
            <a:ext cx="453649" cy="81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181545" algn="r">
              <a:spcAft>
                <a:spcPts val="596"/>
              </a:spcAft>
            </a:pPr>
            <a:r>
              <a:rPr lang="en-US" sz="530" noProof="1">
                <a:latin typeface="+mn-lt"/>
              </a:rPr>
              <a:t>September 2019</a:t>
            </a:r>
          </a:p>
        </p:txBody>
      </p:sp>
      <p:sp>
        <p:nvSpPr>
          <p:cNvPr id="31" name="Page Number"/>
          <p:cNvSpPr txBox="1"/>
          <p:nvPr userDrawn="1">
            <p:custDataLst>
              <p:tags r:id="rId2"/>
            </p:custDataLst>
          </p:nvPr>
        </p:nvSpPr>
        <p:spPr>
          <a:xfrm>
            <a:off x="11172307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662"/>
              </a:lnSpc>
            </a:pPr>
            <a:endParaRPr lang="en-US" sz="530" noProof="1"/>
          </a:p>
        </p:txBody>
      </p:sp>
      <p:sp>
        <p:nvSpPr>
          <p:cNvPr id="21" name="Date/Filepath" hidden="1"/>
          <p:cNvSpPr txBox="1"/>
          <p:nvPr userDrawn="1">
            <p:custDataLst>
              <p:tags r:id="rId3"/>
            </p:custDataLst>
          </p:nvPr>
        </p:nvSpPr>
        <p:spPr>
          <a:xfrm>
            <a:off x="3999353" y="297948"/>
            <a:ext cx="7536873" cy="9169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596" noProof="1"/>
              <a:t>10/04/2019 C:\Users\JGEBERS001\Documents\FEB\PROJECTS\BRS Report Template3.pptx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4"/>
            </p:custDataLst>
          </p:nvPr>
        </p:nvSpPr>
        <p:spPr>
          <a:xfrm>
            <a:off x="0" y="201708"/>
            <a:ext cx="1939637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8" noProof="1"/>
              <a:t>Slide Tags</a:t>
            </a:r>
          </a:p>
        </p:txBody>
      </p:sp>
      <p:sp>
        <p:nvSpPr>
          <p:cNvPr id="18" name="Google Shape;322;p54"/>
          <p:cNvSpPr txBox="1">
            <a:spLocks noGrp="1"/>
          </p:cNvSpPr>
          <p:nvPr>
            <p:ph type="subTitle" idx="2"/>
          </p:nvPr>
        </p:nvSpPr>
        <p:spPr>
          <a:xfrm>
            <a:off x="609600" y="1083429"/>
            <a:ext cx="10972803" cy="33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72000" tIns="108000" rIns="72000" bIns="108000" anchor="ctr" anchorCtr="0">
            <a:spAutoFit/>
          </a:bodyPr>
          <a:lstStyle>
            <a:lvl1pPr>
              <a:defRPr sz="728" b="0" i="1" kern="1200" dirty="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lvl="0" defTabSz="674258" eaLnBrk="1" latinLnBrk="0" hangingPunct="1">
              <a:spcBef>
                <a:spcPct val="0"/>
              </a:spcBef>
              <a:buClr>
                <a:srgbClr val="000000"/>
              </a:buClr>
            </a:pP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623741" y="1850131"/>
            <a:ext cx="10958659" cy="430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662" noProof="0" dirty="0" smtClean="0">
                <a:latin typeface="+mn-lt"/>
              </a:defRPr>
            </a:lvl1pPr>
            <a:lvl2pPr>
              <a:defRPr lang="en-GB" sz="662" noProof="0" dirty="0" smtClean="0">
                <a:latin typeface="+mn-lt"/>
              </a:defRPr>
            </a:lvl2pPr>
            <a:lvl3pPr>
              <a:defRPr lang="en-GB" sz="662" noProof="0" dirty="0" smtClean="0">
                <a:latin typeface="+mn-lt"/>
              </a:defRPr>
            </a:lvl3pPr>
            <a:lvl4pPr>
              <a:defRPr lang="en-GB" sz="662" noProof="0" dirty="0" smtClean="0">
                <a:latin typeface="+mn-lt"/>
              </a:defRPr>
            </a:lvl4pPr>
            <a:lvl5pPr>
              <a:defRPr lang="en-GB" sz="662" noProof="0" dirty="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2" name="Google Shape;321;p5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0" rIns="0" bIns="0" rtlCol="0" anchor="t" anchorCtr="0">
            <a:normAutofit/>
          </a:bodyPr>
          <a:lstStyle>
            <a:lvl1pPr>
              <a:defRPr sz="1456" dirty="0"/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855DE9-D23B-4D54-BF93-D1AE03A9EFC1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0EF5-A8C0-4AE3-B6F9-8B1AACB9DD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ABB5FE-399F-1645-BCE9-2AA73BDCECF6}"/>
              </a:ext>
            </a:extLst>
          </p:cNvPr>
          <p:cNvSpPr/>
          <p:nvPr userDrawn="1"/>
        </p:nvSpPr>
        <p:spPr>
          <a:xfrm>
            <a:off x="0" y="0"/>
            <a:ext cx="12192000" cy="5796503"/>
          </a:xfrm>
          <a:prstGeom prst="rect">
            <a:avLst/>
          </a:prstGeom>
          <a:solidFill>
            <a:srgbClr val="112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03000A1-482C-504F-9727-CB826E9D6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56" y="5999126"/>
            <a:ext cx="2067183" cy="636056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E98745FC-FEB0-4F4F-861E-E6A1FC227B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7069" y="5796503"/>
            <a:ext cx="1430383" cy="8414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0BC728C-7529-1048-8009-BAF6710FC242}"/>
              </a:ext>
            </a:extLst>
          </p:cNvPr>
          <p:cNvSpPr/>
          <p:nvPr userDrawn="1"/>
        </p:nvSpPr>
        <p:spPr>
          <a:xfrm>
            <a:off x="1759143" y="3705417"/>
            <a:ext cx="3243805" cy="75358"/>
          </a:xfrm>
          <a:prstGeom prst="rect">
            <a:avLst/>
          </a:prstGeom>
          <a:solidFill>
            <a:srgbClr val="E7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30D12AA-A1FC-F342-BC7F-23897ECCADBB}"/>
              </a:ext>
            </a:extLst>
          </p:cNvPr>
          <p:cNvPicPr/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2" r="38913"/>
          <a:stretch/>
        </p:blipFill>
        <p:spPr bwMode="auto">
          <a:xfrm>
            <a:off x="9599271" y="0"/>
            <a:ext cx="2592729" cy="269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5F1B06FC-A0B9-AB49-AAFE-310A4E5ECE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9143" y="1276916"/>
            <a:ext cx="8216348" cy="1292846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rgbClr val="DEEBF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the document goes here—the font is Arial 36pt, Bold, Blue-gray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DC0382FE-4D36-024F-8483-69234F9E3E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59143" y="2799841"/>
            <a:ext cx="8216348" cy="655879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spc="300">
                <a:solidFill>
                  <a:srgbClr val="577F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LINE 1, ARIAL REGULAR, 20PT, EXPANDED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9F15D0C-8700-8E4B-991C-FFA0A2D70488}"/>
              </a:ext>
            </a:extLst>
          </p:cNvPr>
          <p:cNvPicPr/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t="54602" r="55624" b="-475"/>
          <a:stretch/>
        </p:blipFill>
        <p:spPr bwMode="auto">
          <a:xfrm rot="10800000">
            <a:off x="-1" y="3856525"/>
            <a:ext cx="1878228" cy="1939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Placeholder 14">
            <a:extLst>
              <a:ext uri="{FF2B5EF4-FFF2-40B4-BE49-F238E27FC236}">
                <a16:creationId xmlns="" xmlns:a16="http://schemas.microsoft.com/office/drawing/2014/main" id="{608882FF-7C72-854B-BB07-53C6DBD6C5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9143" y="3919177"/>
            <a:ext cx="4691277" cy="34389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DEEBF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="" xmlns:a16="http://schemas.microsoft.com/office/drawing/2014/main" id="{023C5BC6-3A0E-A343-B0FC-4E3069115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4288132"/>
            <a:ext cx="4727575" cy="325438"/>
          </a:xfrm>
        </p:spPr>
        <p:txBody>
          <a:bodyPr>
            <a:noAutofit/>
          </a:bodyPr>
          <a:lstStyle>
            <a:lvl1pPr marL="0" indent="0">
              <a:buNone/>
              <a:defRPr sz="2000" b="0" i="1">
                <a:solidFill>
                  <a:srgbClr val="DEEBF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AAD2982-2AD3-48B9-A985-A0C9A6AECE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13793" y="5915677"/>
            <a:ext cx="1107242" cy="7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1A7C8-4AFA-4CC5-9344-5E5DE579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E48DD-1F9D-457A-8930-10DD5E7E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1E2982-72F9-400D-BABD-84438493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B1F7-958E-4458-9B61-78D25F243D7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8DFA3-FAA7-46F2-8007-B962A27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112B1D-F0CC-4274-A6C5-B4A7E860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E031-4064-44F9-83EF-E9C05C154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11262785" y="6646863"/>
            <a:ext cx="63711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EC855B7-2DD7-49F1-982D-EE9E3A688679}" type="slidenum">
              <a:rPr lang="en-US" alt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1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F82B-EACD-44DD-B37E-7A7D49CC3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916781"/>
            <a:ext cx="1097280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3798-3E55-40AD-888C-464D28038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4EE3B5C-62C2-4BF9-B04D-59205ECB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48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1"/>
            <a:ext cx="754803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0613"/>
            <a:ext cx="10972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356350"/>
            <a:ext cx="609600" cy="501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E40723-709F-4EA6-A582-CD5310569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20" r:id="rId2"/>
    <p:sldLayoutId id="2147484335" r:id="rId3"/>
    <p:sldLayoutId id="2147484337" r:id="rId4"/>
    <p:sldLayoutId id="2147484338" r:id="rId5"/>
    <p:sldLayoutId id="2147484340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7571317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01725"/>
            <a:ext cx="1097280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691313"/>
            <a:ext cx="12253384" cy="195262"/>
          </a:xfrm>
          <a:prstGeom prst="rect">
            <a:avLst/>
          </a:prstGeom>
          <a:solidFill>
            <a:srgbClr val="279E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78634" y="6689725"/>
            <a:ext cx="656167" cy="179388"/>
          </a:xfrm>
          <a:prstGeom prst="rect">
            <a:avLst/>
          </a:prstGeom>
        </p:spPr>
        <p:txBody>
          <a:bodyPr vert="horz" lIns="91440" tIns="0" rIns="91440" bIns="0" rtlCol="0" anchor="t" anchorCtr="0"/>
          <a:lstStyle>
            <a:lvl1pPr algn="r">
              <a:defRPr sz="12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23A90-A035-47CE-A24B-D9E0E97B7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FHI360_Logo_Horiz_tag_4c.png">
            <a:extLst>
              <a:ext uri="{FF2B5EF4-FFF2-40B4-BE49-F238E27FC236}">
                <a16:creationId xmlns="" xmlns:a16="http://schemas.microsoft.com/office/drawing/2014/main" id="{AE412DFB-BC77-4991-BBF7-537385E853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76" y="6083301"/>
            <a:ext cx="16573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7FBA1A3-53D2-48DD-BC7C-355D0AA52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81575" y="5933741"/>
            <a:ext cx="1114426" cy="825561"/>
          </a:xfrm>
          <a:prstGeom prst="rect">
            <a:avLst/>
          </a:prstGeom>
        </p:spPr>
      </p:pic>
      <p:pic>
        <p:nvPicPr>
          <p:cNvPr id="10" name="Picture 9" descr="http://upload.wikimedia.org/wikipedia/commons/f/f8/USAIDlogo.jpg">
            <a:extLst>
              <a:ext uri="{FF2B5EF4-FFF2-40B4-BE49-F238E27FC236}">
                <a16:creationId xmlns="" xmlns:a16="http://schemas.microsoft.com/office/drawing/2014/main" id="{D3663EAF-D9D1-49F4-86D9-3B2AFDC3E890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021105"/>
            <a:ext cx="2407852" cy="67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297" r:id="rId2"/>
    <p:sldLayoutId id="2147484298" r:id="rId3"/>
    <p:sldLayoutId id="2147484299" r:id="rId4"/>
    <p:sldLayoutId id="2147484303" r:id="rId5"/>
    <p:sldLayoutId id="2147484300" r:id="rId6"/>
    <p:sldLayoutId id="2147484304" r:id="rId7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71707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7074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7074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7074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7074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5C6F7A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5C6F7A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5C6F7A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5C6F7A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279ECE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279ECE"/>
        </a:buClr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79EC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79ECE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79ECE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7622A1-E835-4C9E-B955-4D119E7A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67861-6B0F-49DE-AF50-C8CF349E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FA1C23-83A3-4DB1-97C3-9BAB1401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99C44A-0673-4F31-A14E-21FAC9A64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461A-E1D3-4388-95F6-DD7B398AB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distribution of HIV medications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59143" y="2654711"/>
            <a:ext cx="8216348" cy="801010"/>
          </a:xfrm>
        </p:spPr>
        <p:txBody>
          <a:bodyPr>
            <a:normAutofit/>
          </a:bodyPr>
          <a:lstStyle/>
          <a:p>
            <a:r>
              <a:rPr lang="en-US" dirty="0"/>
              <a:t>Decentralized Drug Distribution Application </a:t>
            </a:r>
          </a:p>
          <a:p>
            <a:r>
              <a:rPr lang="en-US" dirty="0"/>
              <a:t>(DDD App)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29859C-F3B8-4E64-BC68-323BF8CFD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23</a:t>
            </a:r>
            <a:r>
              <a:rPr lang="en-US" dirty="0" smtClean="0"/>
              <a:t>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6234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6F9ED-2162-47BC-91F2-9636714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C18D-E2A0-4079-8920-2C81CEE4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Introductions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Basic features of the DDD App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Experience with using the App in Nigeria</a:t>
            </a:r>
          </a:p>
          <a:p>
            <a:r>
              <a:rPr lang="en-US" dirty="0"/>
              <a:t>Live demo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081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6F9ED-2162-47BC-91F2-9636714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C18D-E2A0-4079-8920-2C81CEE4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Introductions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Basic features of the DDD App</a:t>
            </a:r>
          </a:p>
          <a:p>
            <a:r>
              <a:rPr lang="en-US" dirty="0"/>
              <a:t>Experience with using the App in Nigeria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Live demo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9036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ABECE92-377B-463E-BA6B-17F8B481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083" y="1469096"/>
            <a:ext cx="5225374" cy="4647855"/>
          </a:xfrm>
          <a:ln>
            <a:solidFill>
              <a:srgbClr val="99CCFF"/>
            </a:solidFill>
          </a:ln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sz="1800" dirty="0">
                <a:solidFill>
                  <a:schemeClr val="tx1"/>
                </a:solidFill>
              </a:rPr>
              <a:t>It is currently in use in 44 community pharmacies (CP) with 2,773 devolved clients in Cross River State.</a:t>
            </a:r>
          </a:p>
          <a:p>
            <a:pPr>
              <a:buClr>
                <a:schemeClr val="accent1"/>
              </a:buClr>
            </a:pPr>
            <a:r>
              <a:rPr lang="en-US" sz="1800" dirty="0">
                <a:solidFill>
                  <a:schemeClr val="tx1"/>
                </a:solidFill>
              </a:rPr>
              <a:t>It has helped to significantly reduce documentation gaps for devolved clients.</a:t>
            </a:r>
          </a:p>
          <a:p>
            <a:pPr>
              <a:buClr>
                <a:schemeClr val="accent1"/>
              </a:buClr>
            </a:pPr>
            <a:r>
              <a:rPr lang="en-US" sz="1800" dirty="0">
                <a:solidFill>
                  <a:schemeClr val="tx1"/>
                </a:solidFill>
              </a:rPr>
              <a:t>Recurring challenges are;</a:t>
            </a:r>
          </a:p>
          <a:p>
            <a:pPr lvl="1"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</a:rPr>
              <a:t>Forgetfulness of hub facility and CP staff to click on the synchronize button, and </a:t>
            </a:r>
          </a:p>
          <a:p>
            <a:pPr lvl="1"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</a:rPr>
              <a:t>Poor internet connectivity, both of which affect synchronization of data between hub facility and CP. </a:t>
            </a:r>
          </a:p>
          <a:p>
            <a:pPr>
              <a:buClr>
                <a:schemeClr val="accent1"/>
              </a:buClr>
            </a:pPr>
            <a:r>
              <a:rPr lang="en-US" sz="1800" dirty="0">
                <a:solidFill>
                  <a:schemeClr val="tx1"/>
                </a:solidFill>
              </a:rPr>
              <a:t>These challenges are currently being resolved by automated synchronization once there is connection to the internet. Tablets are now internet-enabled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CBA8364-5781-4A82-AC15-98028D01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" y="1445064"/>
            <a:ext cx="2138061" cy="281976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57d31b8c-566d-4767-ad0e-eb77aecb85e8" descr="Image">
            <a:extLst>
              <a:ext uri="{FF2B5EF4-FFF2-40B4-BE49-F238E27FC236}">
                <a16:creationId xmlns="" xmlns:a16="http://schemas.microsoft.com/office/drawing/2014/main" id="{64F4201E-8089-4961-A22E-14D38B4E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59" y="1434227"/>
            <a:ext cx="1974785" cy="28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8dd47a88-c84a-48bb-b937-22285b895622" descr="Image">
            <a:extLst>
              <a:ext uri="{FF2B5EF4-FFF2-40B4-BE49-F238E27FC236}">
                <a16:creationId xmlns="" xmlns:a16="http://schemas.microsoft.com/office/drawing/2014/main" id="{38134B5B-8672-424D-A653-82D6EC9C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04" y="1445064"/>
            <a:ext cx="1580283" cy="28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B6C3779-1158-42D6-9788-AC782FEE3E26}"/>
              </a:ext>
            </a:extLst>
          </p:cNvPr>
          <p:cNvSpPr/>
          <p:nvPr/>
        </p:nvSpPr>
        <p:spPr>
          <a:xfrm>
            <a:off x="426127" y="4378013"/>
            <a:ext cx="5871760" cy="173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/>
                <a:latin typeface="lato"/>
              </a:rPr>
              <a:t>On-site use of CPARP mobile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600" dirty="0">
                <a:solidFill>
                  <a:srgbClr val="000000"/>
                </a:solidFill>
                <a:effectLst/>
                <a:latin typeface="lato"/>
              </a:rPr>
              <a:t>Snapshots of the CPARP mobile in use at a community pharmacy in Calabar, Cross River State, Nigeria</a:t>
            </a:r>
          </a:p>
          <a:p>
            <a:endParaRPr lang="en-US" sz="1600" dirty="0">
              <a:solidFill>
                <a:srgbClr val="000000"/>
              </a:solidFill>
              <a:latin typeface="lato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ato"/>
              </a:rPr>
              <a:t>Piloted in Lagos and Akwa Ibom, updated version to be implemented in Q4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22896CD-94BE-45D7-859F-A1E008DF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7" y="497027"/>
            <a:ext cx="11263330" cy="800039"/>
          </a:xfrm>
        </p:spPr>
        <p:txBody>
          <a:bodyPr/>
          <a:lstStyle/>
          <a:p>
            <a:r>
              <a:rPr lang="en-US" dirty="0"/>
              <a:t>Using the App in Nigeria- domesticated as “CPARP Mobile”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937E8A-A3C2-4C3B-815A-A3A8CCD9FFEB}"/>
              </a:ext>
            </a:extLst>
          </p:cNvPr>
          <p:cNvSpPr txBox="1"/>
          <p:nvPr/>
        </p:nvSpPr>
        <p:spPr>
          <a:xfrm>
            <a:off x="426127" y="6246439"/>
            <a:ext cx="1126333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LAMIS and LAMIS Light: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6F9ED-2162-47BC-91F2-9636714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C18D-E2A0-4079-8920-2C81CEE4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Introductions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Basic features of the DDD App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Experience with using the App in Nigeria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Live demo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3205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062A-0715-4DBC-AE4B-2BD33620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30"/>
            <a:ext cx="10515600" cy="49327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982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6F9ED-2162-47BC-91F2-9636714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C18D-E2A0-4079-8920-2C81CEE4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Basic features of the DDD App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Experience with using the App in Nigeria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7578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6F9ED-2162-47BC-91F2-9636714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C18D-E2A0-4079-8920-2C81CEE4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Introductions</a:t>
            </a:r>
          </a:p>
          <a:p>
            <a:r>
              <a:rPr lang="en-US" dirty="0"/>
              <a:t>Basic features of the DDD App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Experience with using the App in Nigeria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Live demo</a:t>
            </a:r>
          </a:p>
          <a:p>
            <a:r>
              <a:rPr lang="en-US" dirty="0">
                <a:solidFill>
                  <a:schemeClr val="bg2">
                    <a:lumMod val="8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761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76359"/>
            <a:ext cx="7846150" cy="800039"/>
          </a:xfrm>
        </p:spPr>
        <p:txBody>
          <a:bodyPr/>
          <a:lstStyle/>
          <a:p>
            <a:r>
              <a:rPr lang="en-US" dirty="0"/>
              <a:t>The DDD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56" y="876399"/>
            <a:ext cx="7411506" cy="5107152"/>
          </a:xfrm>
        </p:spPr>
        <p:txBody>
          <a:bodyPr/>
          <a:lstStyle/>
          <a:p>
            <a:r>
              <a:rPr lang="en-US" sz="2400" dirty="0"/>
              <a:t>Generic online platform to allow real time data exchange between the public health facility “hub” (with or without EMR) and DDD outlet and in the long-term through patient portal will allow tripartite communication</a:t>
            </a:r>
            <a:endParaRPr lang="en-US" sz="2400" b="1" dirty="0"/>
          </a:p>
          <a:p>
            <a:pPr marL="339725" lvl="1" indent="0">
              <a:buNone/>
            </a:pPr>
            <a:endParaRPr lang="en-US" sz="1600" b="1" dirty="0"/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Characteristics</a:t>
            </a:r>
          </a:p>
          <a:p>
            <a:pPr lvl="1"/>
            <a:r>
              <a:rPr lang="en-US" sz="2000" dirty="0"/>
              <a:t>Online and offline platform using a smartphone, tablet or laptop </a:t>
            </a:r>
          </a:p>
          <a:p>
            <a:pPr lvl="1"/>
            <a:r>
              <a:rPr lang="en-US" sz="2000" dirty="0"/>
              <a:t>Enabled interactive bi-directional communication</a:t>
            </a:r>
          </a:p>
          <a:p>
            <a:pPr lvl="1"/>
            <a:r>
              <a:rPr lang="en-US" sz="2000" dirty="0"/>
              <a:t>Secure sharing of patient information</a:t>
            </a:r>
          </a:p>
          <a:p>
            <a:pPr lvl="1"/>
            <a:r>
              <a:rPr lang="en-US" sz="2000" dirty="0"/>
              <a:t>Capacity for automated reminders and reports</a:t>
            </a:r>
          </a:p>
          <a:p>
            <a:pPr lvl="1"/>
            <a:r>
              <a:rPr lang="en-US" sz="2000" dirty="0"/>
              <a:t>Dashboards</a:t>
            </a:r>
          </a:p>
          <a:p>
            <a:pPr lvl="1"/>
            <a:r>
              <a:rPr lang="en-US" sz="2000" dirty="0"/>
              <a:t>Inventory </a:t>
            </a:r>
            <a:r>
              <a:rPr lang="en-US" sz="2000" dirty="0" smtClean="0"/>
              <a:t>management- From Hub or Central store</a:t>
            </a:r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26B4267-7138-AD4F-8183-746E8B1CC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3"/>
          <a:stretch/>
        </p:blipFill>
        <p:spPr>
          <a:xfrm>
            <a:off x="7698862" y="377784"/>
            <a:ext cx="2460386" cy="5458487"/>
          </a:xfrm>
          <a:prstGeom prst="round2Same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4E635D-0F6F-984C-A921-1A6161B08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5" r="-1"/>
          <a:stretch/>
        </p:blipFill>
        <p:spPr>
          <a:xfrm>
            <a:off x="10325678" y="3296513"/>
            <a:ext cx="1732972" cy="3294432"/>
          </a:xfrm>
          <a:prstGeom prst="round2Same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8578165-7F88-C646-897B-77FCD9E32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678" y="267055"/>
            <a:ext cx="1732972" cy="2916649"/>
          </a:xfrm>
          <a:prstGeom prst="round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8474"/>
            <a:ext cx="10515600" cy="800039"/>
          </a:xfrm>
        </p:spPr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1" y="988513"/>
            <a:ext cx="5640513" cy="5701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Health Facility (hub)</a:t>
            </a:r>
          </a:p>
          <a:p>
            <a:r>
              <a:rPr lang="en-US" sz="2400" dirty="0"/>
              <a:t>Facility login</a:t>
            </a:r>
          </a:p>
          <a:p>
            <a:r>
              <a:rPr lang="en-US" sz="2400" dirty="0"/>
              <a:t>Register DDD outlets</a:t>
            </a:r>
          </a:p>
          <a:p>
            <a:r>
              <a:rPr lang="en-US" sz="2400" dirty="0"/>
              <a:t>Enter devolved patient information (non EMR) or</a:t>
            </a:r>
          </a:p>
          <a:p>
            <a:r>
              <a:rPr lang="en-US" sz="2400" dirty="0"/>
              <a:t>Pull from data from EMR</a:t>
            </a:r>
          </a:p>
          <a:p>
            <a:r>
              <a:rPr lang="en-US" sz="2400" dirty="0"/>
              <a:t>Assign patients to DDD outlets</a:t>
            </a:r>
          </a:p>
          <a:p>
            <a:r>
              <a:rPr lang="en-US" sz="2400" dirty="0"/>
              <a:t>Use data from outlets to complete patient records where necessary</a:t>
            </a:r>
          </a:p>
          <a:p>
            <a:r>
              <a:rPr lang="en-US" sz="2400" dirty="0"/>
              <a:t>Generate reports</a:t>
            </a:r>
          </a:p>
          <a:p>
            <a:r>
              <a:rPr lang="en-US" sz="2400" dirty="0"/>
              <a:t>Allocate drugs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5998" y="988513"/>
            <a:ext cx="5893944" cy="570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0" fontAlgn="base" hangingPunct="0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E73439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39725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E73439"/>
              </a:buClr>
              <a:buFont typeface="Arial" panose="020B0604020202020204" pitchFamily="34" charset="0"/>
              <a:buChar char="–"/>
              <a:defRPr sz="2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E73439"/>
              </a:buClr>
              <a:buFont typeface="Calibri" panose="020F0502020204030204" pitchFamily="34" charset="0"/>
              <a:buChar char="‐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3439"/>
              </a:buClr>
              <a:buFont typeface="Arial" panose="020B0604020202020204" pitchFamily="34" charset="0"/>
              <a:buChar char="–"/>
              <a:defRPr sz="2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3439"/>
              </a:buClr>
              <a:buFont typeface="Arial" panose="020B0604020202020204" pitchFamily="34" charset="0"/>
              <a:buChar char="–"/>
              <a:defRPr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DDD Outlet</a:t>
            </a:r>
          </a:p>
          <a:p>
            <a:r>
              <a:rPr lang="en-US" sz="2400" dirty="0"/>
              <a:t>Receive activation code from facility</a:t>
            </a:r>
          </a:p>
          <a:p>
            <a:r>
              <a:rPr lang="en-US" sz="2400" dirty="0"/>
              <a:t>Install, login and retrieve patient information</a:t>
            </a:r>
          </a:p>
          <a:p>
            <a:r>
              <a:rPr lang="en-US" sz="2400" dirty="0"/>
              <a:t>Dispense medications and enter necessary patient information</a:t>
            </a:r>
          </a:p>
          <a:p>
            <a:r>
              <a:rPr lang="en-US" sz="2400" dirty="0"/>
              <a:t>Refer patients back to facility</a:t>
            </a:r>
          </a:p>
          <a:p>
            <a:r>
              <a:rPr lang="en-US" sz="2400" dirty="0"/>
              <a:t>Set refill dates and send reminders to </a:t>
            </a:r>
            <a:r>
              <a:rPr lang="en-US" sz="2400" dirty="0" smtClean="0"/>
              <a:t>patients </a:t>
            </a:r>
            <a:endParaRPr lang="en-US" sz="2400" dirty="0"/>
          </a:p>
          <a:p>
            <a:r>
              <a:rPr lang="en-US" sz="2400" dirty="0"/>
              <a:t>Synchronize data and generate reports</a:t>
            </a:r>
          </a:p>
          <a:p>
            <a:r>
              <a:rPr lang="en-US" sz="2400" dirty="0"/>
              <a:t>Request and receive drugs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Secure web hosting by recognized, high-capacity cloud hosting vendors</a:t>
            </a:r>
          </a:p>
          <a:p>
            <a:r>
              <a:rPr lang="en-US" sz="2600" dirty="0"/>
              <a:t>Secure sockets layer (SSL) encryption</a:t>
            </a:r>
          </a:p>
          <a:p>
            <a:r>
              <a:rPr lang="en-US" sz="2600" dirty="0"/>
              <a:t>App maintenance, and software elements that are updated to newest versions and patches</a:t>
            </a:r>
          </a:p>
          <a:p>
            <a:r>
              <a:rPr lang="en-US" sz="2600" dirty="0"/>
              <a:t>Limited identifying information</a:t>
            </a:r>
          </a:p>
          <a:p>
            <a:r>
              <a:rPr lang="en-US" sz="2600" dirty="0"/>
              <a:t>Securing client data through a secure login portal</a:t>
            </a:r>
          </a:p>
          <a:p>
            <a:r>
              <a:rPr lang="en-US" sz="2600" dirty="0"/>
              <a:t>Informed consent obtained from clients before they are devolved</a:t>
            </a:r>
          </a:p>
          <a:p>
            <a:r>
              <a:rPr lang="en-US" sz="2600" dirty="0"/>
              <a:t>Staff user guides are developed to outline user roles</a:t>
            </a:r>
          </a:p>
        </p:txBody>
      </p:sp>
    </p:spTree>
    <p:extLst>
      <p:ext uri="{BB962C8B-B14F-4D97-AF65-F5344CB8AC3E}">
        <p14:creationId xmlns:p14="http://schemas.microsoft.com/office/powerpoint/2010/main" val="346213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6D9C8-8E3F-46E5-9074-7BA52C78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251610"/>
            <a:ext cx="10515600" cy="800039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2836F940-BD92-4B44-941D-93EA656A3270}"/>
              </a:ext>
            </a:extLst>
          </p:cNvPr>
          <p:cNvSpPr txBox="1">
            <a:spLocks/>
          </p:cNvSpPr>
          <p:nvPr/>
        </p:nvSpPr>
        <p:spPr bwMode="auto">
          <a:xfrm>
            <a:off x="8672047" y="409730"/>
            <a:ext cx="3519954" cy="631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Data Visualization Dashboard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Hub facility app as well as DDD outlet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Appointment keeping rates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Number of clients served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Routine MER and non-MER reports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be exported via email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Defaulter list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client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1D6F2E-FDCB-416A-8F4A-476117F4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61" y="1667802"/>
            <a:ext cx="2016907" cy="4389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C599798-D882-4E86-AFDB-9EF81D5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6" y="1667799"/>
            <a:ext cx="2016908" cy="438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8FDF12-F8C8-4753-9D85-509C0626E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4" y="1667799"/>
            <a:ext cx="2016907" cy="438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3BA9EB-7468-DC48-8E50-730C281624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02" r="2254"/>
          <a:stretch/>
        </p:blipFill>
        <p:spPr>
          <a:xfrm>
            <a:off x="249383" y="1428090"/>
            <a:ext cx="1876600" cy="4629149"/>
          </a:xfrm>
          <a:prstGeom prst="round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5BBB94-267B-446A-88A9-73F5182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" y="5076"/>
            <a:ext cx="10515600" cy="800039"/>
          </a:xfrm>
        </p:spPr>
        <p:txBody>
          <a:bodyPr/>
          <a:lstStyle/>
          <a:p>
            <a:r>
              <a:rPr lang="en-US" dirty="0"/>
              <a:t>Refill outlet client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DA1DF16-248F-4034-A603-5E446391538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56144"/>
          <a:stretch/>
        </p:blipFill>
        <p:spPr>
          <a:xfrm>
            <a:off x="0" y="1825625"/>
            <a:ext cx="3432743" cy="415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AD2D5D4-0414-4B9C-9A73-438AD762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70" y="1219217"/>
            <a:ext cx="2312329" cy="4827467"/>
          </a:xfrm>
          <a:prstGeom prst="round2Same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0E70BA-46EC-ED45-8AEA-ECC385EE2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72" y="1219217"/>
            <a:ext cx="2420703" cy="4655127"/>
          </a:xfrm>
          <a:prstGeom prst="round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33" y="280269"/>
            <a:ext cx="10515600" cy="800039"/>
          </a:xfrm>
        </p:spPr>
        <p:txBody>
          <a:bodyPr/>
          <a:lstStyle/>
          <a:p>
            <a:r>
              <a:rPr lang="en-US" dirty="0"/>
              <a:t>Country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5092"/>
            <a:ext cx="10894889" cy="5380676"/>
          </a:xfrm>
        </p:spPr>
        <p:txBody>
          <a:bodyPr/>
          <a:lstStyle/>
          <a:p>
            <a:r>
              <a:rPr lang="en-US" dirty="0"/>
              <a:t>Routine reports matched to country required reports</a:t>
            </a:r>
          </a:p>
          <a:p>
            <a:r>
              <a:rPr lang="en-US" dirty="0"/>
              <a:t>In country logos: based on in country branding guidelines </a:t>
            </a:r>
          </a:p>
          <a:p>
            <a:r>
              <a:rPr lang="en-US" dirty="0"/>
              <a:t>Language options – user able to select country language</a:t>
            </a:r>
          </a:p>
          <a:p>
            <a:r>
              <a:rPr lang="en-US" dirty="0"/>
              <a:t>Cloud server/physical server for facilities without EMR – Can be managed by in country health informatics officers/ IT specialists</a:t>
            </a:r>
          </a:p>
          <a:p>
            <a:r>
              <a:rPr lang="en-US" dirty="0"/>
              <a:t>Seamless plugin and use by facilities with EMR through data mapping and use of API calls to the existing EMR</a:t>
            </a:r>
          </a:p>
          <a:p>
            <a:r>
              <a:rPr lang="en-US" dirty="0"/>
              <a:t>Generically configured to accept local IP address for facilities with local area network</a:t>
            </a:r>
          </a:p>
          <a:p>
            <a:r>
              <a:rPr lang="en-US" dirty="0"/>
              <a:t>App will available on google play and apple store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2268381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heme/theme1.xml><?xml version="1.0" encoding="utf-8"?>
<a:theme xmlns:a="http://schemas.openxmlformats.org/drawingml/2006/main" name="FHI 360 Theme Title">
  <a:themeElements>
    <a:clrScheme name="FHI 360 Orange Palet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7421"/>
      </a:accent1>
      <a:accent2>
        <a:srgbClr val="ADAFA7"/>
      </a:accent2>
      <a:accent3>
        <a:srgbClr val="5C707C"/>
      </a:accent3>
      <a:accent4>
        <a:srgbClr val="3B352F"/>
      </a:accent4>
      <a:accent5>
        <a:srgbClr val="D2CCB8"/>
      </a:accent5>
      <a:accent6>
        <a:srgbClr val="717074"/>
      </a:accent6>
      <a:hlink>
        <a:srgbClr val="C2D1D3"/>
      </a:hlink>
      <a:folHlink>
        <a:srgbClr val="F37421"/>
      </a:folHlink>
    </a:clrScheme>
    <a:fontScheme name="FHI 360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HI 360 Theme">
  <a:themeElements>
    <a:clrScheme name="FHI 360 Orange Palet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7421"/>
      </a:accent1>
      <a:accent2>
        <a:srgbClr val="ADAFA7"/>
      </a:accent2>
      <a:accent3>
        <a:srgbClr val="5C707C"/>
      </a:accent3>
      <a:accent4>
        <a:srgbClr val="3B352F"/>
      </a:accent4>
      <a:accent5>
        <a:srgbClr val="D2CCB8"/>
      </a:accent5>
      <a:accent6>
        <a:srgbClr val="717074"/>
      </a:accent6>
      <a:hlink>
        <a:srgbClr val="C2D1D3"/>
      </a:hlink>
      <a:folHlink>
        <a:srgbClr val="F8981D"/>
      </a:folHlink>
    </a:clrScheme>
    <a:fontScheme name="FHI 360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6D523C8623C48ACDC3C605C12705E" ma:contentTypeVersion="15" ma:contentTypeDescription="Create a new document." ma:contentTypeScope="" ma:versionID="438f4ae438f51ddc75994f2297cb7ce8">
  <xsd:schema xmlns:xsd="http://www.w3.org/2001/XMLSchema" xmlns:xs="http://www.w3.org/2001/XMLSchema" xmlns:p="http://schemas.microsoft.com/office/2006/metadata/properties" xmlns:ns1="http://schemas.microsoft.com/sharepoint/v3" xmlns:ns3="8f5128fd-c884-4cc2-a57a-af118ff0d7bf" xmlns:ns4="ef714554-37e6-4691-9625-0af93d208c47" targetNamespace="http://schemas.microsoft.com/office/2006/metadata/properties" ma:root="true" ma:fieldsID="a7764a052ba1304e4b6c19d5474d049c" ns1:_="" ns3:_="" ns4:_="">
    <xsd:import namespace="http://schemas.microsoft.com/sharepoint/v3"/>
    <xsd:import namespace="8f5128fd-c884-4cc2-a57a-af118ff0d7bf"/>
    <xsd:import namespace="ef714554-37e6-4691-9625-0af93d208c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128fd-c884-4cc2-a57a-af118ff0d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4554-37e6-4691-9625-0af93d208c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8EAA0E72-2A63-4264-AAD1-02EE0B019C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22138-4C3E-42DF-9815-D57969C01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5128fd-c884-4cc2-a57a-af118ff0d7bf"/>
    <ds:schemaRef ds:uri="ef714554-37e6-4691-9625-0af93d208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A97154-8B1A-48FA-BED1-D0A33EC550D1}">
  <ds:schemaRefs>
    <ds:schemaRef ds:uri="8f5128fd-c884-4cc2-a57a-af118ff0d7bf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ef714554-37e6-4691-9625-0af93d208c47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7D45129-5F72-4791-900B-5B8FED38499D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48255</TotalTime>
  <Words>580</Words>
  <Application>Microsoft Office PowerPoint</Application>
  <PresentationFormat>Widescreen</PresentationFormat>
  <Paragraphs>104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lato</vt:lpstr>
      <vt:lpstr>FHI 360 Theme Title</vt:lpstr>
      <vt:lpstr>FHI 360 Theme</vt:lpstr>
      <vt:lpstr>Custom Design</vt:lpstr>
      <vt:lpstr>Decentralized distribution of HIV medications</vt:lpstr>
      <vt:lpstr>Agenda</vt:lpstr>
      <vt:lpstr>Agenda</vt:lpstr>
      <vt:lpstr>The DDD App</vt:lpstr>
      <vt:lpstr>User roles</vt:lpstr>
      <vt:lpstr>Data and Security</vt:lpstr>
      <vt:lpstr>Reports</vt:lpstr>
      <vt:lpstr>Refill outlet client list</vt:lpstr>
      <vt:lpstr>Country adaptation</vt:lpstr>
      <vt:lpstr>Agenda</vt:lpstr>
      <vt:lpstr>Agenda</vt:lpstr>
      <vt:lpstr>Using the App in Nigeria- domesticated as “CPARP Mobile”</vt:lpstr>
      <vt:lpstr>Agenda</vt:lpstr>
      <vt:lpstr>PowerPoint Presentation</vt:lpstr>
    </vt:vector>
  </TitlesOfParts>
  <Company>Fathom Creative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template, light colors, internal and external use</dc:title>
  <dc:creator>Efrat Levush</dc:creator>
  <cp:lastModifiedBy>Microsoft account</cp:lastModifiedBy>
  <cp:revision>761</cp:revision>
  <cp:lastPrinted>2014-06-11T16:50:59Z</cp:lastPrinted>
  <dcterms:created xsi:type="dcterms:W3CDTF">2011-07-01T12:16:51Z</dcterms:created>
  <dcterms:modified xsi:type="dcterms:W3CDTF">2020-07-23T04:37:50Z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">
    <vt:lpwstr>6500.00000000000</vt:lpwstr>
  </property>
  <property fmtid="{D5CDD505-2E9C-101B-9397-08002B2CF9AE}" pid="4" name="ContentTypeId">
    <vt:lpwstr>0x0101000556D523C8623C48ACDC3C605C12705E</vt:lpwstr>
  </property>
  <property fmtid="{D5CDD505-2E9C-101B-9397-08002B2CF9AE}" pid="5" name="_NewReviewCycle">
    <vt:lpwstr/>
  </property>
</Properties>
</file>