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0282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18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94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7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6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78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21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690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30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75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31D308-CABC-4F6E-8D26-4E33C6E638F7}" type="datetimeFigureOut">
              <a:rPr lang="en-NL" smtClean="0"/>
              <a:t>12/18/2023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1AC363-A9B4-4305-AFF0-72C67793CEA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88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0514-3B56-BC62-111D-06BC9DCCE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4 delivery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CE106-1437-D107-EFFA-C88353A56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Owen </a:t>
            </a:r>
            <a:r>
              <a:rPr lang="en-GB"/>
              <a:t>de Bree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5254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0EEA-74C4-4EDB-C69A-6222DD33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8967-DA99-8585-F961-DD94D394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488815"/>
          </a:xfrm>
        </p:spPr>
        <p:txBody>
          <a:bodyPr>
            <a:normAutofit/>
          </a:bodyPr>
          <a:lstStyle/>
          <a:p>
            <a:r>
              <a:rPr lang="en-GB" dirty="0"/>
              <a:t>Expand portfolio with evidence (first week)</a:t>
            </a:r>
          </a:p>
          <a:p>
            <a:r>
              <a:rPr lang="en-GB" dirty="0"/>
              <a:t>Finish key vault implementation for secrets</a:t>
            </a:r>
          </a:p>
          <a:p>
            <a:r>
              <a:rPr lang="en-GB" dirty="0"/>
              <a:t>Add OSI Layer 7 RBAC to services</a:t>
            </a:r>
          </a:p>
          <a:p>
            <a:r>
              <a:rPr lang="en-GB" dirty="0"/>
              <a:t>Find alternative BD tool (</a:t>
            </a:r>
            <a:r>
              <a:rPr lang="en-GB" dirty="0" err="1"/>
              <a:t>SpecFlow</a:t>
            </a:r>
            <a:r>
              <a:rPr lang="en-GB" dirty="0"/>
              <a:t> currently broken)</a:t>
            </a:r>
          </a:p>
          <a:p>
            <a:r>
              <a:rPr lang="en-GB" dirty="0"/>
              <a:t>Implement auth in front-end</a:t>
            </a:r>
          </a:p>
          <a:p>
            <a:r>
              <a:rPr lang="en-GB" dirty="0"/>
              <a:t>Implement real-time messaging</a:t>
            </a:r>
          </a:p>
        </p:txBody>
      </p:sp>
    </p:spTree>
    <p:extLst>
      <p:ext uri="{BB962C8B-B14F-4D97-AF65-F5344CB8AC3E}">
        <p14:creationId xmlns:p14="http://schemas.microsoft.com/office/powerpoint/2010/main" val="257021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6FEE-9544-5FCA-1D38-4136CB63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Achieved outcomes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40B3-0247-D721-855B-9D091A71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Expand portfolio with evidence (first week)</a:t>
            </a:r>
          </a:p>
          <a:p>
            <a:r>
              <a:rPr lang="en-GB" dirty="0">
                <a:solidFill>
                  <a:srgbClr val="00B050"/>
                </a:solidFill>
              </a:rPr>
              <a:t>Finish key vault implementation for secrets</a:t>
            </a:r>
          </a:p>
          <a:p>
            <a:r>
              <a:rPr lang="en-GB" dirty="0">
                <a:solidFill>
                  <a:srgbClr val="FF0000"/>
                </a:solidFill>
              </a:rPr>
              <a:t>Add OSI Layer 7 RBAC to services</a:t>
            </a:r>
          </a:p>
          <a:p>
            <a:r>
              <a:rPr lang="en-GB" dirty="0">
                <a:solidFill>
                  <a:srgbClr val="00B050"/>
                </a:solidFill>
              </a:rPr>
              <a:t>Find alternative BD tool (</a:t>
            </a:r>
            <a:r>
              <a:rPr lang="en-GB" dirty="0" err="1">
                <a:solidFill>
                  <a:srgbClr val="00B050"/>
                </a:solidFill>
              </a:rPr>
              <a:t>SpecFlow</a:t>
            </a:r>
            <a:r>
              <a:rPr lang="en-GB" dirty="0">
                <a:solidFill>
                  <a:srgbClr val="00B050"/>
                </a:solidFill>
              </a:rPr>
              <a:t> currently broken)</a:t>
            </a:r>
          </a:p>
          <a:p>
            <a:r>
              <a:rPr lang="en-GB" dirty="0">
                <a:solidFill>
                  <a:srgbClr val="FF0000"/>
                </a:solidFill>
              </a:rPr>
              <a:t>Implement auth in front-end</a:t>
            </a:r>
          </a:p>
          <a:p>
            <a:r>
              <a:rPr lang="en-GB" dirty="0">
                <a:solidFill>
                  <a:srgbClr val="FF0000"/>
                </a:solidFill>
              </a:rPr>
              <a:t>Implement real-time messaging</a:t>
            </a:r>
          </a:p>
        </p:txBody>
      </p:sp>
    </p:spTree>
    <p:extLst>
      <p:ext uri="{BB962C8B-B14F-4D97-AF65-F5344CB8AC3E}">
        <p14:creationId xmlns:p14="http://schemas.microsoft.com/office/powerpoint/2010/main" val="23377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74FF-DF24-FBF0-36A8-CB1773BA7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266948"/>
          </a:xfrm>
        </p:spPr>
        <p:txBody>
          <a:bodyPr/>
          <a:lstStyle/>
          <a:p>
            <a:r>
              <a:rPr lang="en-GB" dirty="0"/>
              <a:t>Demo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863DE-0647-888D-709F-0189C299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929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0DEA-CF0A-1438-3ECC-B121025B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comes next?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6092-EE20-2947-E2AF-0E854485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on outstanding points from sprint 4</a:t>
            </a:r>
          </a:p>
          <a:p>
            <a:r>
              <a:rPr lang="en-GB" dirty="0"/>
              <a:t>Work through the list of points from GitHub</a:t>
            </a:r>
          </a:p>
          <a:p>
            <a:r>
              <a:rPr lang="en-GB" dirty="0"/>
              <a:t>Assess and prioritize work for succeeding this semester</a:t>
            </a:r>
          </a:p>
          <a:p>
            <a:endParaRPr lang="en-GB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3068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5" ma:contentTypeDescription="Een nieuw document maken." ma:contentTypeScope="" ma:versionID="3b16a89cc1b89b244adc77178b0aa7f3">
  <xsd:schema xmlns:xsd="http://www.w3.org/2001/XMLSchema" xmlns:xs="http://www.w3.org/2001/XMLSchema" xmlns:p="http://schemas.microsoft.com/office/2006/metadata/properties" xmlns:ns3="e59fc1db-72ae-4989-b675-1968d7635609" xmlns:ns4="edf72ece-323a-4fff-97d1-42040486572c" targetNamespace="http://schemas.microsoft.com/office/2006/metadata/properties" ma:root="true" ma:fieldsID="4e830a8460c24c94c27c0135db82918b" ns3:_="" ns4:_="">
    <xsd:import namespace="e59fc1db-72ae-4989-b675-1968d7635609"/>
    <xsd:import namespace="edf72ece-323a-4fff-97d1-4204048657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9fc1db-72ae-4989-b675-1968d763560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8D94A2-5A1E-4852-A614-71EE92F25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9fc1db-72ae-4989-b675-1968d7635609"/>
    <ds:schemaRef ds:uri="edf72ece-323a-4fff-97d1-420404865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77B652-6F94-48FB-9625-50F8270C27BD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df72ece-323a-4fff-97d1-42040486572c"/>
    <ds:schemaRef ds:uri="http://schemas.openxmlformats.org/package/2006/metadata/core-properties"/>
    <ds:schemaRef ds:uri="e59fc1db-72ae-4989-b675-1968d7635609"/>
  </ds:schemaRefs>
</ds:datastoreItem>
</file>

<file path=customXml/itemProps3.xml><?xml version="1.0" encoding="utf-8"?>
<ds:datastoreItem xmlns:ds="http://schemas.openxmlformats.org/officeDocument/2006/customXml" ds:itemID="{4217A717-2845-4AA4-B946-1AA5F21A2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257</TotalTime>
  <Words>112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Sprint 4 delivery</vt:lpstr>
      <vt:lpstr>Planned outcomes</vt:lpstr>
      <vt:lpstr>Achieved outcomes</vt:lpstr>
      <vt:lpstr>Demo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delivery</dc:title>
  <dc:creator>Bree,Owen O. de</dc:creator>
  <cp:lastModifiedBy>Owen de Bree</cp:lastModifiedBy>
  <cp:revision>11</cp:revision>
  <dcterms:created xsi:type="dcterms:W3CDTF">2023-10-11T06:49:52Z</dcterms:created>
  <dcterms:modified xsi:type="dcterms:W3CDTF">2023-12-18T07:56:06Z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