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Context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67997" y="3554083"/>
            <a:ext cx="3562709" cy="177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FHIM UML Conceptual Class Model</a:t>
            </a:r>
          </a:p>
          <a:p>
            <a:pPr algn="ctr"/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MDHT Tool Stack</a:t>
            </a:r>
            <a:endParaRPr lang="en-US" dirty="0"/>
          </a:p>
        </p:txBody>
      </p:sp>
      <p:pic>
        <p:nvPicPr>
          <p:cNvPr id="6" name="Picture 5" descr="Fichier:Emblem-person-blue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60" y="3030208"/>
            <a:ext cx="1047750" cy="1047750"/>
          </a:xfrm>
          <a:prstGeom prst="rect">
            <a:avLst/>
          </a:prstGeom>
        </p:spPr>
      </p:pic>
      <p:pic>
        <p:nvPicPr>
          <p:cNvPr id="7" name="Picture 6" descr="File:Emblem-person-red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921" y="4822168"/>
            <a:ext cx="1047750" cy="10477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938973">
            <a:off x="2610691" y="3185521"/>
            <a:ext cx="1696813" cy="1180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 harmonized  data requirements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 rot="20595101">
            <a:off x="2649619" y="4661780"/>
            <a:ext cx="1440869" cy="1059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 use cases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 rot="504470">
            <a:off x="8070819" y="4537358"/>
            <a:ext cx="1440869" cy="120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specification from use case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 rot="20595101">
            <a:off x="7822712" y="3010684"/>
            <a:ext cx="1440869" cy="126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translated specification</a:t>
            </a:r>
            <a:endParaRPr lang="en-US" sz="1400" dirty="0"/>
          </a:p>
        </p:txBody>
      </p:sp>
      <p:pic>
        <p:nvPicPr>
          <p:cNvPr id="12" name="Picture 11" descr="File:Emblem-person-orange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933" y="2846747"/>
            <a:ext cx="1047751" cy="1047751"/>
          </a:xfrm>
          <a:prstGeom prst="rect">
            <a:avLst/>
          </a:prstGeom>
        </p:spPr>
      </p:pic>
      <p:pic>
        <p:nvPicPr>
          <p:cNvPr id="13" name="Picture 12" descr="Fichier:Emblem-person-blue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34" y="4822168"/>
            <a:ext cx="1047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Harmonized Data Requirements</a:t>
            </a:r>
          </a:p>
          <a:p>
            <a:pPr lvl="1"/>
            <a:r>
              <a:rPr lang="en-US" dirty="0" smtClean="0"/>
              <a:t>Harmonize requirements from a variety of existing standards and prospective use cases</a:t>
            </a:r>
          </a:p>
          <a:p>
            <a:r>
              <a:rPr lang="en-US" dirty="0" smtClean="0"/>
              <a:t>Define Use Cases</a:t>
            </a:r>
          </a:p>
          <a:p>
            <a:pPr lvl="1"/>
            <a:r>
              <a:rPr lang="en-US" dirty="0" smtClean="0"/>
              <a:t>Define payload and syntax (e.g., V2 Immunization report or C-CDA CCD)</a:t>
            </a:r>
          </a:p>
          <a:p>
            <a:r>
              <a:rPr lang="en-US" dirty="0" smtClean="0"/>
              <a:t>Generate Translated Specification</a:t>
            </a:r>
          </a:p>
          <a:p>
            <a:pPr lvl="1"/>
            <a:r>
              <a:rPr lang="en-US" dirty="0" smtClean="0"/>
              <a:t>Generate a specification of information from one standard in another syntax</a:t>
            </a:r>
          </a:p>
          <a:p>
            <a:r>
              <a:rPr lang="en-US" dirty="0" smtClean="0"/>
              <a:t>Generate Specification from Use Case</a:t>
            </a:r>
          </a:p>
          <a:p>
            <a:pPr lvl="1"/>
            <a:r>
              <a:rPr lang="en-US" dirty="0" smtClean="0"/>
              <a:t>Generate a standard specification (payload &amp; syntax) based on a defined use 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42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95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FHIM Context Diagram</vt:lpstr>
      <vt:lpstr>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FHIM Context Diagram</dc:title>
  <dc:creator>Jay Lyle</dc:creator>
  <cp:lastModifiedBy>Jay Lyle</cp:lastModifiedBy>
  <cp:revision>5</cp:revision>
  <dcterms:created xsi:type="dcterms:W3CDTF">2016-02-09T18:47:22Z</dcterms:created>
  <dcterms:modified xsi:type="dcterms:W3CDTF">2016-02-09T20:40:19Z</dcterms:modified>
</cp:coreProperties>
</file>