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media/image2.jpeg" ContentType="image/jpeg"/>
  <Override PartName="/ppt/media/image3.jpeg" ContentType="image/jpeg"/>
  <Override PartName="/ppt/media/image4.jpeg" ContentType="image/jpeg"/>
  <Override PartName="/ppt/media/image5.jpeg" ContentType="image/jpeg"/>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Arial"/>
        <a:ea typeface="Arial"/>
        <a:cs typeface="Arial"/>
        <a:sym typeface="Arial"/>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Arial"/>
        <a:ea typeface="Arial"/>
        <a:cs typeface="Arial"/>
        <a:sym typeface="Arial"/>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Arial"/>
        <a:ea typeface="Arial"/>
        <a:cs typeface="Arial"/>
        <a:sym typeface="Arial"/>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Arial"/>
        <a:ea typeface="Arial"/>
        <a:cs typeface="Arial"/>
        <a:sym typeface="Arial"/>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Arial"/>
        <a:ea typeface="Arial"/>
        <a:cs typeface="Arial"/>
        <a:sym typeface="Arial"/>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Arial"/>
        <a:ea typeface="Arial"/>
        <a:cs typeface="Arial"/>
        <a:sym typeface="Arial"/>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Arial"/>
        <a:ea typeface="Arial"/>
        <a:cs typeface="Arial"/>
        <a:sym typeface="Arial"/>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Arial"/>
        <a:ea typeface="Arial"/>
        <a:cs typeface="Arial"/>
        <a:sym typeface="Arial"/>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chemeClr val="accent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DD6"/>
          </a:solidFill>
        </a:fill>
      </a:tcStyle>
    </a:wholeTbl>
    <a:band2H>
      <a:tcTxStyle b="def" i="def"/>
      <a:tcStyle>
        <a:tcBdr/>
        <a:fill>
          <a:solidFill>
            <a:srgbClr val="E7E8EC"/>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chemeClr val="accent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EF5F9"/>
          </a:solidFill>
        </a:fill>
      </a:tcStyle>
    </a:wholeTbl>
    <a:band2H>
      <a:tcTxStyle b="def" i="def"/>
      <a:tcStyle>
        <a:tcBdr/>
        <a:fill>
          <a:solidFill>
            <a:srgbClr val="F7FAFC"/>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chemeClr val="accent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D7CA"/>
          </a:solidFill>
        </a:fill>
      </a:tcStyle>
    </a:wholeTbl>
    <a:band2H>
      <a:tcTxStyle b="def" i="def"/>
      <a:tcStyle>
        <a:tcBdr/>
        <a:fill>
          <a:solidFill>
            <a:srgbClr val="FFEC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chemeClr val="accent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8EC"/>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chemeClr val="accent1"/>
      </a:tcTxStyle>
      <a:tcStyle>
        <a:tcBdr>
          <a:left>
            <a:ln w="12700" cap="flat">
              <a:noFill/>
              <a:miter lim="400000"/>
            </a:ln>
          </a:left>
          <a:right>
            <a:ln w="12700" cap="flat">
              <a:noFill/>
              <a:miter lim="400000"/>
            </a:ln>
          </a:right>
          <a:top>
            <a:ln w="50800" cap="flat">
              <a:solidFill>
                <a:schemeClr val="accent1"/>
              </a:solidFill>
              <a:prstDash val="solid"/>
              <a:round/>
            </a:ln>
          </a:top>
          <a:bottom>
            <a:ln w="25400" cap="flat">
              <a:solidFill>
                <a:schemeClr val="accent1"/>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chemeClr val="accent1"/>
              </a:solidFill>
              <a:prstDash val="solid"/>
              <a:round/>
            </a:ln>
          </a:top>
          <a:bottom>
            <a:ln w="25400" cap="flat">
              <a:solidFill>
                <a:schemeClr val="accent1"/>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chemeClr val="accent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DD6"/>
          </a:solidFill>
        </a:fill>
      </a:tcStyle>
    </a:wholeTbl>
    <a:band2H>
      <a:tcTxStyle b="def" i="def"/>
      <a:tcStyle>
        <a:tcBdr/>
        <a:fill>
          <a:solidFill>
            <a:srgbClr val="E7E8EC"/>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2708684C-4D16-4618-839F-0558EEFCDFE6}" styleName="">
    <a:tblBg/>
    <a:wholeTbl>
      <a:tcTxStyle b="off" i="off">
        <a:font>
          <a:latin typeface="Arial"/>
          <a:ea typeface="Arial"/>
          <a:cs typeface="Arial"/>
        </a:font>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alpha val="20000"/>
            </a:schemeClr>
          </a:solidFill>
        </a:fill>
      </a:tcStyle>
    </a:wholeTbl>
    <a:band2H>
      <a:tcTxStyle b="def" i="def"/>
      <a:tcStyle>
        <a:tcBdr/>
        <a:fill>
          <a:solidFill>
            <a:srgbClr val="FFFFFF"/>
          </a:solidFill>
        </a:fill>
      </a:tcStyle>
    </a:band2H>
    <a:firstCol>
      <a:tcTxStyle b="on" i="off">
        <a:font>
          <a:latin typeface="Arial"/>
          <a:ea typeface="Arial"/>
          <a:cs typeface="Arial"/>
        </a:font>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alpha val="20000"/>
            </a:schemeClr>
          </a:solidFill>
        </a:fill>
      </a:tcStyle>
    </a:firstCol>
    <a:lastRow>
      <a:tcTxStyle b="on" i="off">
        <a:font>
          <a:latin typeface="Arial"/>
          <a:ea typeface="Arial"/>
          <a:cs typeface="Arial"/>
        </a:font>
        <a:schemeClr val="accent1"/>
      </a:tcTxStyle>
      <a:tcStyle>
        <a:tcBdr>
          <a:left>
            <a:ln w="12700" cap="flat">
              <a:solidFill>
                <a:schemeClr val="accent1"/>
              </a:solidFill>
              <a:prstDash val="solid"/>
              <a:round/>
            </a:ln>
          </a:left>
          <a:right>
            <a:ln w="12700" cap="flat">
              <a:solidFill>
                <a:schemeClr val="accent1"/>
              </a:solidFill>
              <a:prstDash val="solid"/>
              <a:round/>
            </a:ln>
          </a:right>
          <a:top>
            <a:ln w="508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noFill/>
        </a:fill>
      </a:tcStyle>
    </a:lastRow>
    <a:firstRow>
      <a:tcTxStyle b="on" i="off">
        <a:font>
          <a:latin typeface="Arial"/>
          <a:ea typeface="Arial"/>
          <a:cs typeface="Arial"/>
        </a:font>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254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497" name="Shape 497"/>
          <p:cNvSpPr/>
          <p:nvPr>
            <p:ph type="sldImg"/>
          </p:nvPr>
        </p:nvSpPr>
        <p:spPr>
          <a:xfrm>
            <a:off x="1143000" y="685800"/>
            <a:ext cx="4572000" cy="3429000"/>
          </a:xfrm>
          <a:prstGeom prst="rect">
            <a:avLst/>
          </a:prstGeom>
        </p:spPr>
        <p:txBody>
          <a:bodyPr/>
          <a:lstStyle/>
          <a:p>
            <a:pPr/>
          </a:p>
        </p:txBody>
      </p:sp>
      <p:sp>
        <p:nvSpPr>
          <p:cNvPr id="498" name="Shape 49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9" name="Shape 509"/>
          <p:cNvSpPr/>
          <p:nvPr>
            <p:ph type="sldImg"/>
          </p:nvPr>
        </p:nvSpPr>
        <p:spPr>
          <a:prstGeom prst="rect">
            <a:avLst/>
          </a:prstGeom>
        </p:spPr>
        <p:txBody>
          <a:bodyPr/>
          <a:lstStyle/>
          <a:p>
            <a:pPr/>
          </a:p>
        </p:txBody>
      </p:sp>
      <p:sp>
        <p:nvSpPr>
          <p:cNvPr id="510" name="Shape 510"/>
          <p:cNvSpPr/>
          <p:nvPr>
            <p:ph type="body" sz="quarter" idx="1"/>
          </p:nvPr>
        </p:nvSpPr>
        <p:spPr>
          <a:prstGeom prst="rect">
            <a:avLst/>
          </a:prstGeom>
        </p:spPr>
        <p:txBody>
          <a:bodyPr/>
          <a:lstStyle/>
          <a:p>
            <a:pPr/>
            <a:r>
              <a:t>Modeling Process The broad set of health information that falls within the scope of the FHIM is sub-divided into over 40 different information domains. Information domains are prioritized and modeled essentially in order of their priority. A temporary work effort is established to model an information domain. Federal partners who participate in the work effort bring their use cases and information requirements to the effort. Additionally, the information requirements of standards organizations are addressed. The modeling process that produces the FHIM harmonizes the information requirements across the federal partners and standards organizations to produce a single, harmonized information model. Terminology Terminology and value set requirements are discussed concurrently with the information modeling effort and are formally modeled and defined once the information model is essentially complete. Currently we are binding terminology to the FHIM. This includes content from the Public Health Information Network's (PHIN) Vocabulary Access and Distribution System (PHIN VADS). This is a terminology server maintained by the CDC.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3" name="Shape 523"/>
          <p:cNvSpPr/>
          <p:nvPr>
            <p:ph type="sldImg"/>
          </p:nvPr>
        </p:nvSpPr>
        <p:spPr>
          <a:prstGeom prst="rect">
            <a:avLst/>
          </a:prstGeom>
        </p:spPr>
        <p:txBody>
          <a:bodyPr/>
          <a:lstStyle/>
          <a:p>
            <a:pPr/>
          </a:p>
        </p:txBody>
      </p:sp>
      <p:sp>
        <p:nvSpPr>
          <p:cNvPr id="524" name="Shape 524"/>
          <p:cNvSpPr/>
          <p:nvPr>
            <p:ph type="body" sz="quarter" idx="1"/>
          </p:nvPr>
        </p:nvSpPr>
        <p:spPr>
          <a:prstGeom prst="rect">
            <a:avLst/>
          </a:prstGeom>
        </p:spPr>
        <p:txBody>
          <a:bodyPr/>
          <a:lstStyle/>
          <a:p>
            <a:pPr/>
            <a:r>
              <a:t>In January 2018, Health and Human Services (</a:t>
            </a:r>
            <a:r>
              <a:rPr b="1"/>
              <a:t>HHS</a:t>
            </a:r>
            <a:r>
              <a:t>) Office of the National Coordinator (</a:t>
            </a:r>
            <a:r>
              <a:rPr b="1"/>
              <a:t>ONC</a:t>
            </a:r>
            <a:r>
              <a:t>) released the Trusted Exchange Framework and Common Agreement (</a:t>
            </a:r>
            <a:r>
              <a:rPr b="1"/>
              <a:t>TEFCA)</a:t>
            </a:r>
            <a:r>
              <a:t> and U.S. Core Data for Interoperability (</a:t>
            </a:r>
            <a:r>
              <a:rPr b="1"/>
              <a:t>USCDI)</a:t>
            </a:r>
            <a:r>
              <a:t> draft policy documents. They promise profound impact on the activities and priorities of Health Information Networks (</a:t>
            </a:r>
            <a:r>
              <a:rPr b="1"/>
              <a:t>HINs</a:t>
            </a:r>
            <a:r>
              <a:t>), provider organizations that participate in HINs and HIT vendors and service providers. TEFCA and </a:t>
            </a:r>
          </a:p>
          <a:p>
            <a:pPr/>
            <a:r>
              <a:t>USCDI will define US policy for interoperability, when finalized around December 2018. </a:t>
            </a:r>
          </a:p>
          <a:p>
            <a:pPr marL="171450" indent="-171450">
              <a:buSzPct val="100000"/>
              <a:buFont typeface="Arial"/>
              <a:buChar char="•"/>
            </a:pPr>
            <a:r>
              <a:t>TEFCA strives to establish a single Healthcare Information Exchange (</a:t>
            </a:r>
            <a:r>
              <a:rPr b="1"/>
              <a:t>HIE</a:t>
            </a:r>
            <a:r>
              <a:t>) “on-ramp” to enable providers, hospitals and other healthcare stake-holders to join within the nationwide health information exchange (</a:t>
            </a:r>
            <a:r>
              <a:rPr b="1"/>
              <a:t>NHIN</a:t>
            </a:r>
            <a:r>
              <a:t>). TEFCA establishes “Qualified HINs” (</a:t>
            </a:r>
            <a:r>
              <a:rPr b="1"/>
              <a:t>QHINs</a:t>
            </a:r>
            <a:r>
              <a:t>) as a vehicle to facilitate a standardized methodology for NHIN connectivity. This methodology is managed by a Recognized Coordinating Entity (</a:t>
            </a:r>
            <a:r>
              <a:rPr b="1"/>
              <a:t>RCE</a:t>
            </a:r>
            <a:r>
              <a:t>). </a:t>
            </a:r>
          </a:p>
          <a:p>
            <a:pPr marL="171450" indent="-171450">
              <a:buSzPct val="100000"/>
              <a:buFont typeface="Arial"/>
              <a:buChar char="•"/>
            </a:pPr>
            <a:r>
              <a:t>USCDI begins with the Common Clinical Data Set (</a:t>
            </a:r>
            <a:r>
              <a:rPr b="1"/>
              <a:t>CCDS</a:t>
            </a:r>
            <a:r>
              <a:t>) required by ONC’s 2015 Certification Criteria; where, USCDI adds classes (data modules) for structured-and-unstructured Clinical Notes and for Provenance (who, what, when, where, why, how). USCDI outlines a roadmap to include additional classes and data elements categorized as </a:t>
            </a:r>
          </a:p>
          <a:p>
            <a:pPr lvl="1" marL="628650" indent="-171450">
              <a:buSzPct val="100000"/>
              <a:buChar char="▪"/>
            </a:pPr>
            <a:r>
              <a:t>mature, where, established standards exist, that become USCDI inclusion candidates.</a:t>
            </a:r>
          </a:p>
          <a:p>
            <a:pPr lvl="1" marL="628650" indent="-171450">
              <a:buSzPct val="100000"/>
              <a:buChar char="▪"/>
            </a:pPr>
            <a:r>
              <a:t>Immature, where, terminology, controlled vocabularies and code sets are evolving.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9" name="Shape 529"/>
          <p:cNvSpPr/>
          <p:nvPr>
            <p:ph type="sldImg"/>
          </p:nvPr>
        </p:nvSpPr>
        <p:spPr>
          <a:prstGeom prst="rect">
            <a:avLst/>
          </a:prstGeom>
        </p:spPr>
        <p:txBody>
          <a:bodyPr/>
          <a:lstStyle/>
          <a:p>
            <a:pPr/>
          </a:p>
        </p:txBody>
      </p:sp>
      <p:sp>
        <p:nvSpPr>
          <p:cNvPr id="530" name="Shape 530"/>
          <p:cNvSpPr/>
          <p:nvPr>
            <p:ph type="body" sz="quarter" idx="1"/>
          </p:nvPr>
        </p:nvSpPr>
        <p:spPr>
          <a:prstGeom prst="rect">
            <a:avLst/>
          </a:prstGeom>
        </p:spPr>
        <p:txBody>
          <a:bodyPr/>
          <a:lstStyle/>
          <a:p>
            <a:pPr/>
            <a:r>
              <a:t>In January 2018, Health and Human Services (</a:t>
            </a:r>
            <a:r>
              <a:rPr b="1"/>
              <a:t>HHS</a:t>
            </a:r>
            <a:r>
              <a:t>) Office of the National Coordinator (</a:t>
            </a:r>
            <a:r>
              <a:rPr b="1"/>
              <a:t>ONC</a:t>
            </a:r>
            <a:r>
              <a:t>) released the Trusted Exchange Framework and Common Agreement (</a:t>
            </a:r>
            <a:r>
              <a:rPr b="1"/>
              <a:t>TEFCA)</a:t>
            </a:r>
            <a:r>
              <a:t> and U.S. Core Data for Interoperability (</a:t>
            </a:r>
            <a:r>
              <a:rPr b="1"/>
              <a:t>USCDI)</a:t>
            </a:r>
            <a:r>
              <a:t> draft policy documents. They promise profound impact on the activities and priorities of Health Information Networks (</a:t>
            </a:r>
            <a:r>
              <a:rPr b="1"/>
              <a:t>HINs</a:t>
            </a:r>
            <a:r>
              <a:t>), provider organizations that participate in HINs and HIT vendors and service providers. TEFCA and </a:t>
            </a:r>
          </a:p>
          <a:p>
            <a:pPr/>
            <a:r>
              <a:t>USCDI will define US policy for interoperability, when finalized around December 2018. </a:t>
            </a:r>
          </a:p>
          <a:p>
            <a:pPr marL="171450" indent="-171450">
              <a:buSzPct val="100000"/>
              <a:buFont typeface="Arial"/>
              <a:buChar char="•"/>
            </a:pPr>
            <a:r>
              <a:t>TEFCA strives to establish a single Healthcare Information Exchange (</a:t>
            </a:r>
            <a:r>
              <a:rPr b="1"/>
              <a:t>HIE</a:t>
            </a:r>
            <a:r>
              <a:t>) “on-ramp” to enable providers, hospitals and other healthcare stake-holders to join within the nationwide health information exchange (</a:t>
            </a:r>
            <a:r>
              <a:rPr b="1"/>
              <a:t>NHIN</a:t>
            </a:r>
            <a:r>
              <a:t>). TEFCA establishes “Qualified HINs” (</a:t>
            </a:r>
            <a:r>
              <a:rPr b="1"/>
              <a:t>QHINs</a:t>
            </a:r>
            <a:r>
              <a:t>) as a vehicle to facilitate a standardized methodology for NHIN connectivity. This methodology is managed by a Recognized Coordinating Entity (</a:t>
            </a:r>
            <a:r>
              <a:rPr b="1"/>
              <a:t>RCE</a:t>
            </a:r>
            <a:r>
              <a:t>). </a:t>
            </a:r>
          </a:p>
          <a:p>
            <a:pPr marL="171450" indent="-171450">
              <a:buSzPct val="100000"/>
              <a:buFont typeface="Arial"/>
              <a:buChar char="•"/>
            </a:pPr>
            <a:r>
              <a:t>USCDI begins with the Common Clinical Data Set (</a:t>
            </a:r>
            <a:r>
              <a:rPr b="1"/>
              <a:t>CCDS</a:t>
            </a:r>
            <a:r>
              <a:t>) required by ONC’s 2015 Certification Criteria; where, USCDI adds classes (data modules) for structured-and-unstructured Clinical Notes and for Provenance (who, what, when, where, why, how). USCDI outlines a roadmap to include additional classes and data elements categorized as </a:t>
            </a:r>
          </a:p>
          <a:p>
            <a:pPr lvl="1" marL="628650" indent="-171450">
              <a:buSzPct val="100000"/>
              <a:buChar char="▪"/>
            </a:pPr>
            <a:r>
              <a:t>mature, where, established standards exist, that become USCDI inclusion candidates.</a:t>
            </a:r>
          </a:p>
          <a:p>
            <a:pPr lvl="1" marL="628650" indent="-171450">
              <a:buSzPct val="100000"/>
              <a:buChar char="▪"/>
            </a:pPr>
            <a:r>
              <a:t>Immature, where, terminology, controlled vocabularies and code sets are evolving.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8" name="Shape 548"/>
          <p:cNvSpPr/>
          <p:nvPr>
            <p:ph type="sldImg"/>
          </p:nvPr>
        </p:nvSpPr>
        <p:spPr>
          <a:prstGeom prst="rect">
            <a:avLst/>
          </a:prstGeom>
        </p:spPr>
        <p:txBody>
          <a:bodyPr/>
          <a:lstStyle/>
          <a:p>
            <a:pPr/>
          </a:p>
        </p:txBody>
      </p:sp>
      <p:sp>
        <p:nvSpPr>
          <p:cNvPr id="549" name="Shape 549"/>
          <p:cNvSpPr/>
          <p:nvPr>
            <p:ph type="body" sz="quarter" idx="1"/>
          </p:nvPr>
        </p:nvSpPr>
        <p:spPr>
          <a:prstGeom prst="rect">
            <a:avLst/>
          </a:prstGeom>
        </p:spPr>
        <p:txBody>
          <a:bodyPr/>
          <a:lstStyle/>
          <a:p>
            <a:pPr/>
            <a:r>
              <a:t>The FHIM covers 19 of the 22 USCDI Version 1 “Data Classes”.   </a:t>
            </a:r>
          </a:p>
          <a:p>
            <a:pPr/>
            <a:r>
              <a:t>Missing: Assessment and plan of treatment; Procedures; and Clinical Notes</a:t>
            </a:r>
          </a:p>
          <a:p>
            <a:pPr/>
            <a:r>
              <a:t>All in the near-term plans for upcoming FHIM modeling.</a:t>
            </a:r>
          </a:p>
          <a:p>
            <a:pPr/>
            <a:r>
              <a:t> </a:t>
            </a:r>
          </a:p>
          <a:p>
            <a:pPr/>
            <a:r>
              <a:t>Of the 10 USCDI Version 2 (2019) Candidate Data Elements, the FHIM has modeled 4 of them.  Several of the remaining 6 have been partially modeled, or are relatively easily incorporated.  The only one that might be difficult is the discharge instructions, if this is to be modeled as more than a large collection of text.</a:t>
            </a:r>
          </a:p>
          <a:p>
            <a:pPr/>
            <a:r>
              <a:t> </a:t>
            </a:r>
          </a:p>
          <a:p>
            <a:pPr/>
            <a:r>
              <a:t>All 4 of the USCDI Version 3 (2020) Candidate Data Elements have been modeled in the FHIM.</a:t>
            </a:r>
          </a:p>
          <a:p>
            <a:pPr/>
            <a:r>
              <a:t> </a:t>
            </a:r>
          </a:p>
          <a:p>
            <a:pPr/>
            <a:r>
              <a:t>All 5 of the USCDI Version 4 (2021) Candidate Data Elements have been modeled in the FHIM, although the depending on the details of what’s in the “Provider Goals and Priorities” there may need to be some fleshing out of some of the FHIM concepts accordingly.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7" name="Shape 567"/>
          <p:cNvSpPr/>
          <p:nvPr>
            <p:ph type="sldImg"/>
          </p:nvPr>
        </p:nvSpPr>
        <p:spPr>
          <a:prstGeom prst="rect">
            <a:avLst/>
          </a:prstGeom>
        </p:spPr>
        <p:txBody>
          <a:bodyPr/>
          <a:lstStyle/>
          <a:p>
            <a:pPr/>
          </a:p>
        </p:txBody>
      </p:sp>
      <p:sp>
        <p:nvSpPr>
          <p:cNvPr id="568" name="Shape 568"/>
          <p:cNvSpPr/>
          <p:nvPr>
            <p:ph type="body" sz="quarter" idx="1"/>
          </p:nvPr>
        </p:nvSpPr>
        <p:spPr>
          <a:prstGeom prst="rect">
            <a:avLst/>
          </a:prstGeom>
        </p:spPr>
        <p:txBody>
          <a:bodyPr/>
          <a:lstStyle/>
          <a:p>
            <a:pPr/>
            <a:r>
              <a:t>The healthcare IT system is a complex environment where health information needs to be shared among thousands of participants such as providers, payers, researchers, and beneficiaries.  </a:t>
            </a:r>
          </a:p>
          <a:p>
            <a:pPr/>
          </a:p>
          <a:p>
            <a:pPr/>
            <a:r>
              <a:t>Much like a subway system that moves passengers from one location to another, the healthcare environment has a similar framework that can be used to illustrate how health information is shared.</a:t>
            </a:r>
          </a:p>
          <a:p>
            <a:pPr/>
          </a:p>
          <a:p>
            <a:pPr>
              <a:spcBef>
                <a:spcPts val="1200"/>
              </a:spcBef>
              <a:defRPr b="1"/>
            </a:pPr>
            <a:r>
              <a:t>FHIM</a:t>
            </a:r>
          </a:p>
          <a:p>
            <a:pPr marL="342900" indent="-342900">
              <a:spcBef>
                <a:spcPts val="1200"/>
              </a:spcBef>
              <a:buSzPct val="100000"/>
              <a:buChar char="-"/>
            </a:pPr>
            <a:r>
              <a:t>The blueprint A trip planner</a:t>
            </a:r>
          </a:p>
          <a:p>
            <a:pPr marL="342900" indent="-342900">
              <a:spcBef>
                <a:spcPts val="1200"/>
              </a:spcBef>
              <a:buSzPct val="100000"/>
              <a:buChar char="-"/>
            </a:pPr>
            <a:r>
              <a:t>Tools that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2.png"/></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3.png"/></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4.png"/></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5.png"/></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6.png"/></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7.png"/></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8.png"/></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9.png"/></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10.png"/></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1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12.png"/></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13.png"/></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14.png"/></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 name="Rectangle 6"/>
          <p:cNvSpPr/>
          <p:nvPr/>
        </p:nvSpPr>
        <p:spPr>
          <a:xfrm>
            <a:off x="3886289" y="1753861"/>
            <a:ext cx="5257711" cy="3196466"/>
          </a:xfrm>
          <a:prstGeom prst="rect">
            <a:avLst/>
          </a:prstGeom>
          <a:solidFill>
            <a:srgbClr val="FFFFFF">
              <a:alpha val="90000"/>
            </a:srgbClr>
          </a:solidFill>
          <a:ln w="12700">
            <a:miter lim="400000"/>
          </a:ln>
        </p:spPr>
        <p:txBody>
          <a:bodyPr lIns="45719" rIns="45719" anchor="ctr"/>
          <a:lstStyle/>
          <a:p>
            <a:pPr algn="ctr">
              <a:defRPr>
                <a:solidFill>
                  <a:srgbClr val="FFFFFF"/>
                </a:solidFill>
              </a:defRPr>
            </a:pPr>
          </a:p>
        </p:txBody>
      </p:sp>
      <p:sp>
        <p:nvSpPr>
          <p:cNvPr id="13" name="Title Text"/>
          <p:cNvSpPr txBox="1"/>
          <p:nvPr>
            <p:ph type="title"/>
          </p:nvPr>
        </p:nvSpPr>
        <p:spPr>
          <a:xfrm>
            <a:off x="4170957" y="1988741"/>
            <a:ext cx="4688375" cy="1470026"/>
          </a:xfrm>
          <a:prstGeom prst="rect">
            <a:avLst/>
          </a:prstGeom>
        </p:spPr>
        <p:txBody>
          <a:bodyPr anchor="t"/>
          <a:lstStyle>
            <a:lvl1pPr algn="l"/>
          </a:lstStyle>
          <a:p>
            <a:pPr/>
            <a:r>
              <a:t>Title Text</a:t>
            </a:r>
          </a:p>
        </p:txBody>
      </p:sp>
      <p:sp>
        <p:nvSpPr>
          <p:cNvPr id="14" name="Body Level One…"/>
          <p:cNvSpPr txBox="1"/>
          <p:nvPr>
            <p:ph type="body" sz="quarter" idx="1"/>
          </p:nvPr>
        </p:nvSpPr>
        <p:spPr>
          <a:xfrm>
            <a:off x="4170957" y="3468394"/>
            <a:ext cx="4688375" cy="801296"/>
          </a:xfrm>
          <a:prstGeom prst="rect">
            <a:avLst/>
          </a:prstGeom>
        </p:spPr>
        <p:txBody>
          <a:bodyPr>
            <a:normAutofit fontScale="100000" lnSpcReduction="0"/>
          </a:bodyPr>
          <a:lstStyle>
            <a:lvl1pPr>
              <a:spcBef>
                <a:spcPts val="400"/>
              </a:spcBef>
              <a:defRPr sz="1800">
                <a:solidFill>
                  <a:schemeClr val="accent1"/>
                </a:solidFill>
              </a:defRPr>
            </a:lvl1pPr>
            <a:lvl2pPr>
              <a:spcBef>
                <a:spcPts val="400"/>
              </a:spcBef>
              <a:defRPr sz="1800">
                <a:solidFill>
                  <a:schemeClr val="accent1"/>
                </a:solidFill>
              </a:defRPr>
            </a:lvl2pPr>
            <a:lvl3pPr>
              <a:spcBef>
                <a:spcPts val="400"/>
              </a:spcBef>
              <a:defRPr sz="1800">
                <a:solidFill>
                  <a:schemeClr val="accent1"/>
                </a:solidFill>
              </a:defRPr>
            </a:lvl3pPr>
            <a:lvl4pPr>
              <a:spcBef>
                <a:spcPts val="400"/>
              </a:spcBef>
              <a:defRPr sz="1800">
                <a:solidFill>
                  <a:schemeClr val="accent1"/>
                </a:solidFill>
              </a:defRPr>
            </a:lvl4pPr>
            <a:lvl5pPr>
              <a:spcBef>
                <a:spcPts val="400"/>
              </a:spcBef>
              <a:defRPr sz="18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15" name="Text Placeholder 9"/>
          <p:cNvSpPr/>
          <p:nvPr>
            <p:ph type="body" sz="quarter" idx="13"/>
          </p:nvPr>
        </p:nvSpPr>
        <p:spPr>
          <a:xfrm>
            <a:off x="4170362" y="4279719"/>
            <a:ext cx="4689476" cy="452438"/>
          </a:xfrm>
          <a:prstGeom prst="rect">
            <a:avLst/>
          </a:prstGeom>
        </p:spPr>
        <p:txBody>
          <a:bodyPr>
            <a:normAutofit fontScale="100000" lnSpcReduction="0"/>
          </a:bodyPr>
          <a:lstStyle/>
          <a:p>
            <a:pPr>
              <a:spcBef>
                <a:spcPts val="300"/>
              </a:spcBef>
              <a:defRPr b="1" sz="1600"/>
            </a:pPr>
          </a:p>
        </p:txBody>
      </p:sp>
      <p:sp>
        <p:nvSpPr>
          <p:cNvPr id="16" name="Slide Number"/>
          <p:cNvSpPr txBox="1"/>
          <p:nvPr>
            <p:ph type="sldNum" sz="quarter" idx="2"/>
          </p:nvPr>
        </p:nvSpPr>
        <p:spPr>
          <a:xfrm>
            <a:off x="54864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w/Subtitle">
    <p:spTree>
      <p:nvGrpSpPr>
        <p:cNvPr id="1" name=""/>
        <p:cNvGrpSpPr/>
        <p:nvPr/>
      </p:nvGrpSpPr>
      <p:grpSpPr>
        <a:xfrm>
          <a:off x="0" y="0"/>
          <a:ext cx="0" cy="0"/>
          <a:chOff x="0" y="0"/>
          <a:chExt cx="0" cy="0"/>
        </a:xfrm>
      </p:grpSpPr>
      <p:sp>
        <p:nvSpPr>
          <p:cNvPr id="132" name="Slide Number"/>
          <p:cNvSpPr txBox="1"/>
          <p:nvPr>
            <p:ph type="sldNum" sz="quarter" idx="2"/>
          </p:nvPr>
        </p:nvSpPr>
        <p:spPr>
          <a:prstGeom prst="rect">
            <a:avLst/>
          </a:prstGeom>
        </p:spPr>
        <p:txBody>
          <a:bodyPr/>
          <a:lstStyle/>
          <a:p>
            <a:pPr/>
            <a:fld id="{86CB4B4D-7CA3-9044-876B-883B54F8677D}" type="slidenum"/>
          </a:p>
        </p:txBody>
      </p:sp>
      <p:sp>
        <p:nvSpPr>
          <p:cNvPr id="133" name="Body Level One…"/>
          <p:cNvSpPr txBox="1"/>
          <p:nvPr>
            <p:ph type="body" sz="quarter" idx="1"/>
          </p:nvPr>
        </p:nvSpPr>
        <p:spPr>
          <a:xfrm>
            <a:off x="1" y="961838"/>
            <a:ext cx="6853915" cy="289528"/>
          </a:xfrm>
          <a:prstGeom prst="rect">
            <a:avLst/>
          </a:prstGeom>
          <a:solidFill>
            <a:schemeClr val="accent1"/>
          </a:solidFill>
        </p:spPr>
        <p:txBody>
          <a:bodyPr lIns="0" tIns="0" rIns="0" bIns="0">
            <a:normAutofit fontScale="100000" lnSpcReduction="0"/>
          </a:bodyPr>
          <a:lstStyle>
            <a:lvl1pPr algn="r">
              <a:spcBef>
                <a:spcPts val="200"/>
              </a:spcBef>
              <a:defRPr sz="1200">
                <a:solidFill>
                  <a:srgbClr val="FFFFFF"/>
                </a:solidFill>
              </a:defRPr>
            </a:lvl1pPr>
            <a:lvl2pPr algn="r">
              <a:spcBef>
                <a:spcPts val="200"/>
              </a:spcBef>
              <a:defRPr sz="1200">
                <a:solidFill>
                  <a:srgbClr val="FFFFFF"/>
                </a:solidFill>
              </a:defRPr>
            </a:lvl2pPr>
            <a:lvl3pPr algn="r">
              <a:spcBef>
                <a:spcPts val="200"/>
              </a:spcBef>
              <a:defRPr sz="1200">
                <a:solidFill>
                  <a:srgbClr val="FFFFFF"/>
                </a:solidFill>
              </a:defRPr>
            </a:lvl3pPr>
            <a:lvl4pPr algn="r">
              <a:spcBef>
                <a:spcPts val="200"/>
              </a:spcBef>
              <a:defRPr sz="1200">
                <a:solidFill>
                  <a:srgbClr val="FFFFFF"/>
                </a:solidFill>
              </a:defRPr>
            </a:lvl4pPr>
            <a:lvl5pPr algn="r">
              <a:spcBef>
                <a:spcPts val="200"/>
              </a:spcBef>
              <a:defRPr sz="12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34" name="Title Text"/>
          <p:cNvSpPr txBox="1"/>
          <p:nvPr>
            <p:ph type="title"/>
          </p:nvPr>
        </p:nvSpPr>
        <p:spPr>
          <a:xfrm>
            <a:off x="457200" y="274638"/>
            <a:ext cx="6396715" cy="677894"/>
          </a:xfrm>
          <a:prstGeom prst="rect">
            <a:avLst/>
          </a:prstGeom>
        </p:spPr>
        <p:txBody>
          <a:bodyPr/>
          <a:lstStyle>
            <a:lvl1pPr algn="r"/>
          </a:lstStyle>
          <a:p>
            <a:pPr/>
            <a:r>
              <a:t>Title Text</a:t>
            </a:r>
          </a:p>
        </p:txBody>
      </p:sp>
      <p:sp>
        <p:nvSpPr>
          <p:cNvPr id="135" name="Straight Connector 18"/>
          <p:cNvSpPr/>
          <p:nvPr/>
        </p:nvSpPr>
        <p:spPr>
          <a:xfrm flipH="1">
            <a:off x="4566163" y="1475496"/>
            <a:ext cx="1" cy="4525964"/>
          </a:xfrm>
          <a:prstGeom prst="line">
            <a:avLst/>
          </a:prstGeom>
          <a:ln>
            <a:solidFill>
              <a:srgbClr val="7EB1D4"/>
            </a:solidFill>
          </a:ln>
        </p:spPr>
        <p:txBody>
          <a:bodyPr lIns="45719" rIns="45719"/>
          <a:lstStyle/>
          <a:p>
            <a:pPr/>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142" name="Body Level One…"/>
          <p:cNvSpPr txBox="1"/>
          <p:nvPr>
            <p:ph type="body" sz="half" idx="1"/>
          </p:nvPr>
        </p:nvSpPr>
        <p:spPr>
          <a:xfrm>
            <a:off x="457200" y="1475495"/>
            <a:ext cx="4038600" cy="4525964"/>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43" name="Slide Number"/>
          <p:cNvSpPr txBox="1"/>
          <p:nvPr>
            <p:ph type="sldNum" sz="quarter" idx="2"/>
          </p:nvPr>
        </p:nvSpPr>
        <p:spPr>
          <a:prstGeom prst="rect">
            <a:avLst/>
          </a:prstGeom>
        </p:spPr>
        <p:txBody>
          <a:bodyPr/>
          <a:lstStyle/>
          <a:p>
            <a:pPr/>
            <a:fld id="{86CB4B4D-7CA3-9044-876B-883B54F8677D}" type="slidenum"/>
          </a:p>
        </p:txBody>
      </p:sp>
      <p:sp>
        <p:nvSpPr>
          <p:cNvPr id="144" name="Title Text"/>
          <p:cNvSpPr txBox="1"/>
          <p:nvPr>
            <p:ph type="title"/>
          </p:nvPr>
        </p:nvSpPr>
        <p:spPr>
          <a:xfrm>
            <a:off x="457200" y="274638"/>
            <a:ext cx="6396715" cy="677894"/>
          </a:xfrm>
          <a:prstGeom prst="rect">
            <a:avLst/>
          </a:prstGeom>
        </p:spPr>
        <p:txBody>
          <a:bodyPr/>
          <a:lstStyle>
            <a:lvl1pPr algn="r"/>
          </a:lstStyle>
          <a:p>
            <a:pPr/>
            <a:r>
              <a:t>Title Text</a:t>
            </a:r>
          </a:p>
        </p:txBody>
      </p:sp>
      <p:sp>
        <p:nvSpPr>
          <p:cNvPr id="145" name="Rectangle 9"/>
          <p:cNvSpPr/>
          <p:nvPr/>
        </p:nvSpPr>
        <p:spPr>
          <a:xfrm>
            <a:off x="0" y="952531"/>
            <a:ext cx="6853915" cy="121403"/>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146" name="Straight Connector 10"/>
          <p:cNvSpPr/>
          <p:nvPr/>
        </p:nvSpPr>
        <p:spPr>
          <a:xfrm flipH="1">
            <a:off x="4566163" y="1475496"/>
            <a:ext cx="1" cy="4525964"/>
          </a:xfrm>
          <a:prstGeom prst="line">
            <a:avLst/>
          </a:prstGeom>
          <a:ln>
            <a:solidFill>
              <a:srgbClr val="7EB1D4"/>
            </a:solidFill>
          </a:ln>
        </p:spPr>
        <p:txBody>
          <a:bodyPr lIns="45719" rIns="45719"/>
          <a:lstStyle/>
          <a:p>
            <a:pPr/>
          </a:p>
        </p:txBody>
      </p:sp>
      <p:sp>
        <p:nvSpPr>
          <p:cNvPr id="147" name="Rectangle 15"/>
          <p:cNvSpPr/>
          <p:nvPr/>
        </p:nvSpPr>
        <p:spPr>
          <a:xfrm>
            <a:off x="0" y="952531"/>
            <a:ext cx="6853915" cy="121403"/>
          </a:xfrm>
          <a:prstGeom prst="rect">
            <a:avLst/>
          </a:prstGeom>
          <a:solidFill>
            <a:schemeClr val="accent1"/>
          </a:solidFill>
          <a:ln w="12700">
            <a:miter lim="400000"/>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w/Subtitle">
    <p:spTree>
      <p:nvGrpSpPr>
        <p:cNvPr id="1" name=""/>
        <p:cNvGrpSpPr/>
        <p:nvPr/>
      </p:nvGrpSpPr>
      <p:grpSpPr>
        <a:xfrm>
          <a:off x="0" y="0"/>
          <a:ext cx="0" cy="0"/>
          <a:chOff x="0" y="0"/>
          <a:chExt cx="0" cy="0"/>
        </a:xfrm>
      </p:grpSpPr>
      <p:sp>
        <p:nvSpPr>
          <p:cNvPr id="154" name="Body Level One…"/>
          <p:cNvSpPr txBox="1"/>
          <p:nvPr>
            <p:ph type="body" sz="quarter" idx="1"/>
          </p:nvPr>
        </p:nvSpPr>
        <p:spPr>
          <a:xfrm>
            <a:off x="455612" y="1475495"/>
            <a:ext cx="3998545" cy="639763"/>
          </a:xfrm>
          <a:prstGeom prst="rect">
            <a:avLst/>
          </a:prstGeom>
          <a:solidFill>
            <a:srgbClr val="16325D"/>
          </a:solidFill>
        </p:spPr>
        <p:txBody>
          <a:bodyPr anchor="ctr">
            <a:normAutofit fontScale="100000" lnSpcReduction="0"/>
          </a:bodyPr>
          <a:lstStyle>
            <a:lvl1pPr>
              <a:spcBef>
                <a:spcPts val="400"/>
              </a:spcBef>
              <a:defRPr sz="2000">
                <a:solidFill>
                  <a:srgbClr val="FFFFFF"/>
                </a:solidFill>
              </a:defRPr>
            </a:lvl1pPr>
            <a:lvl2pPr>
              <a:spcBef>
                <a:spcPts val="400"/>
              </a:spcBef>
              <a:defRPr sz="2000">
                <a:solidFill>
                  <a:srgbClr val="FFFFFF"/>
                </a:solidFill>
              </a:defRPr>
            </a:lvl2pPr>
            <a:lvl3pPr>
              <a:spcBef>
                <a:spcPts val="400"/>
              </a:spcBef>
              <a:defRPr sz="2000">
                <a:solidFill>
                  <a:srgbClr val="FFFFFF"/>
                </a:solidFill>
              </a:defRPr>
            </a:lvl3pPr>
            <a:lvl4pPr>
              <a:spcBef>
                <a:spcPts val="400"/>
              </a:spcBef>
              <a:defRPr sz="2000">
                <a:solidFill>
                  <a:srgbClr val="FFFFFF"/>
                </a:solidFill>
              </a:defRPr>
            </a:lvl4pPr>
            <a:lvl5pPr>
              <a:spcBef>
                <a:spcPts val="400"/>
              </a:spcBef>
              <a:defRPr sz="20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55" name="Slide Number"/>
          <p:cNvSpPr txBox="1"/>
          <p:nvPr>
            <p:ph type="sldNum" sz="quarter" idx="2"/>
          </p:nvPr>
        </p:nvSpPr>
        <p:spPr>
          <a:prstGeom prst="rect">
            <a:avLst/>
          </a:prstGeom>
        </p:spPr>
        <p:txBody>
          <a:bodyPr/>
          <a:lstStyle/>
          <a:p>
            <a:pPr/>
            <a:fld id="{86CB4B4D-7CA3-9044-876B-883B54F8677D}" type="slidenum"/>
          </a:p>
        </p:txBody>
      </p:sp>
      <p:sp>
        <p:nvSpPr>
          <p:cNvPr id="156" name="Text Placeholder 15"/>
          <p:cNvSpPr/>
          <p:nvPr>
            <p:ph type="body" sz="quarter" idx="13"/>
          </p:nvPr>
        </p:nvSpPr>
        <p:spPr>
          <a:xfrm>
            <a:off x="0" y="961838"/>
            <a:ext cx="6853916" cy="289528"/>
          </a:xfrm>
          <a:prstGeom prst="rect">
            <a:avLst/>
          </a:prstGeom>
          <a:solidFill>
            <a:schemeClr val="accent1"/>
          </a:solidFill>
        </p:spPr>
        <p:txBody>
          <a:bodyPr lIns="0" tIns="0" rIns="0" bIns="0">
            <a:normAutofit fontScale="100000" lnSpcReduction="0"/>
          </a:bodyPr>
          <a:lstStyle/>
          <a:p>
            <a:pPr algn="r">
              <a:spcBef>
                <a:spcPts val="200"/>
              </a:spcBef>
              <a:defRPr sz="1200">
                <a:solidFill>
                  <a:srgbClr val="FFFFFF"/>
                </a:solidFill>
              </a:defRPr>
            </a:pPr>
          </a:p>
        </p:txBody>
      </p:sp>
      <p:sp>
        <p:nvSpPr>
          <p:cNvPr id="157" name="Title Text"/>
          <p:cNvSpPr txBox="1"/>
          <p:nvPr>
            <p:ph type="title"/>
          </p:nvPr>
        </p:nvSpPr>
        <p:spPr>
          <a:xfrm>
            <a:off x="457200" y="274638"/>
            <a:ext cx="6396715" cy="677894"/>
          </a:xfrm>
          <a:prstGeom prst="rect">
            <a:avLst/>
          </a:prstGeom>
        </p:spPr>
        <p:txBody>
          <a:bodyPr/>
          <a:lstStyle>
            <a:lvl1pPr algn="r"/>
          </a:lstStyle>
          <a:p>
            <a:pPr/>
            <a:r>
              <a:t>Title Text</a:t>
            </a:r>
          </a:p>
        </p:txBody>
      </p:sp>
      <p:sp>
        <p:nvSpPr>
          <p:cNvPr id="158" name="Text Placeholder 4"/>
          <p:cNvSpPr/>
          <p:nvPr>
            <p:ph type="body" sz="quarter" idx="14"/>
          </p:nvPr>
        </p:nvSpPr>
        <p:spPr>
          <a:xfrm>
            <a:off x="4685920" y="1475495"/>
            <a:ext cx="4000880" cy="639763"/>
          </a:xfrm>
          <a:prstGeom prst="rect">
            <a:avLst/>
          </a:prstGeom>
          <a:solidFill>
            <a:srgbClr val="16325D"/>
          </a:solidFill>
        </p:spPr>
        <p:txBody>
          <a:bodyPr anchor="ctr">
            <a:normAutofit fontScale="100000" lnSpcReduction="0"/>
          </a:bodyPr>
          <a:lstStyle/>
          <a:p>
            <a:pPr>
              <a:spcBef>
                <a:spcPts val="400"/>
              </a:spcBef>
              <a:defRPr sz="2000">
                <a:solidFill>
                  <a:srgbClr val="FFFFFF"/>
                </a:solidFill>
              </a:defRPr>
            </a:pPr>
          </a:p>
        </p:txBody>
      </p:sp>
      <p:sp>
        <p:nvSpPr>
          <p:cNvPr id="159" name="Straight Connector 21"/>
          <p:cNvSpPr/>
          <p:nvPr/>
        </p:nvSpPr>
        <p:spPr>
          <a:xfrm flipH="1">
            <a:off x="4566163" y="1475496"/>
            <a:ext cx="1" cy="4525964"/>
          </a:xfrm>
          <a:prstGeom prst="line">
            <a:avLst/>
          </a:prstGeom>
          <a:ln>
            <a:solidFill>
              <a:srgbClr val="7EB1D4"/>
            </a:solidFill>
          </a:ln>
        </p:spPr>
        <p:txBody>
          <a:bodyPr lIns="45719" rIns="45719"/>
          <a:lstStyle/>
          <a:p>
            <a:pPr/>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166" name="Body Level One…"/>
          <p:cNvSpPr txBox="1"/>
          <p:nvPr>
            <p:ph type="body" sz="quarter" idx="1"/>
          </p:nvPr>
        </p:nvSpPr>
        <p:spPr>
          <a:xfrm>
            <a:off x="455612" y="1475495"/>
            <a:ext cx="3998545" cy="639763"/>
          </a:xfrm>
          <a:prstGeom prst="rect">
            <a:avLst/>
          </a:prstGeom>
          <a:solidFill>
            <a:srgbClr val="16325D"/>
          </a:solidFill>
        </p:spPr>
        <p:txBody>
          <a:bodyPr anchor="ctr">
            <a:normAutofit fontScale="100000" lnSpcReduction="0"/>
          </a:bodyPr>
          <a:lstStyle>
            <a:lvl1pPr>
              <a:spcBef>
                <a:spcPts val="400"/>
              </a:spcBef>
              <a:defRPr sz="2000">
                <a:solidFill>
                  <a:srgbClr val="FFFFFF"/>
                </a:solidFill>
              </a:defRPr>
            </a:lvl1pPr>
            <a:lvl2pPr>
              <a:spcBef>
                <a:spcPts val="400"/>
              </a:spcBef>
              <a:defRPr sz="2000">
                <a:solidFill>
                  <a:srgbClr val="FFFFFF"/>
                </a:solidFill>
              </a:defRPr>
            </a:lvl2pPr>
            <a:lvl3pPr>
              <a:spcBef>
                <a:spcPts val="400"/>
              </a:spcBef>
              <a:defRPr sz="2000">
                <a:solidFill>
                  <a:srgbClr val="FFFFFF"/>
                </a:solidFill>
              </a:defRPr>
            </a:lvl3pPr>
            <a:lvl4pPr>
              <a:spcBef>
                <a:spcPts val="400"/>
              </a:spcBef>
              <a:defRPr sz="2000">
                <a:solidFill>
                  <a:srgbClr val="FFFFFF"/>
                </a:solidFill>
              </a:defRPr>
            </a:lvl4pPr>
            <a:lvl5pPr>
              <a:spcBef>
                <a:spcPts val="400"/>
              </a:spcBef>
              <a:defRPr sz="20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67" name="Slide Number"/>
          <p:cNvSpPr txBox="1"/>
          <p:nvPr>
            <p:ph type="sldNum" sz="quarter" idx="2"/>
          </p:nvPr>
        </p:nvSpPr>
        <p:spPr>
          <a:prstGeom prst="rect">
            <a:avLst/>
          </a:prstGeom>
        </p:spPr>
        <p:txBody>
          <a:bodyPr/>
          <a:lstStyle/>
          <a:p>
            <a:pPr/>
            <a:fld id="{86CB4B4D-7CA3-9044-876B-883B54F8677D}" type="slidenum"/>
          </a:p>
        </p:txBody>
      </p:sp>
      <p:sp>
        <p:nvSpPr>
          <p:cNvPr id="168" name="Text Placeholder 4"/>
          <p:cNvSpPr/>
          <p:nvPr>
            <p:ph type="body" sz="quarter" idx="13"/>
          </p:nvPr>
        </p:nvSpPr>
        <p:spPr>
          <a:xfrm>
            <a:off x="4685920" y="1475495"/>
            <a:ext cx="4000880" cy="639763"/>
          </a:xfrm>
          <a:prstGeom prst="rect">
            <a:avLst/>
          </a:prstGeom>
          <a:solidFill>
            <a:srgbClr val="16325D"/>
          </a:solidFill>
        </p:spPr>
        <p:txBody>
          <a:bodyPr anchor="ctr">
            <a:normAutofit fontScale="100000" lnSpcReduction="0"/>
          </a:bodyPr>
          <a:lstStyle/>
          <a:p>
            <a:pPr>
              <a:spcBef>
                <a:spcPts val="400"/>
              </a:spcBef>
              <a:defRPr sz="2000">
                <a:solidFill>
                  <a:srgbClr val="FFFFFF"/>
                </a:solidFill>
              </a:defRPr>
            </a:pPr>
          </a:p>
        </p:txBody>
      </p:sp>
      <p:sp>
        <p:nvSpPr>
          <p:cNvPr id="169" name="Straight Connector 21"/>
          <p:cNvSpPr/>
          <p:nvPr/>
        </p:nvSpPr>
        <p:spPr>
          <a:xfrm flipH="1">
            <a:off x="4566163" y="1475496"/>
            <a:ext cx="1" cy="4525964"/>
          </a:xfrm>
          <a:prstGeom prst="line">
            <a:avLst/>
          </a:prstGeom>
          <a:ln>
            <a:solidFill>
              <a:srgbClr val="7EB1D4"/>
            </a:solidFill>
          </a:ln>
        </p:spPr>
        <p:txBody>
          <a:bodyPr lIns="45719" rIns="45719"/>
          <a:lstStyle/>
          <a:p>
            <a:pPr/>
          </a:p>
        </p:txBody>
      </p:sp>
      <p:sp>
        <p:nvSpPr>
          <p:cNvPr id="170" name="Title Text"/>
          <p:cNvSpPr txBox="1"/>
          <p:nvPr>
            <p:ph type="title"/>
          </p:nvPr>
        </p:nvSpPr>
        <p:spPr>
          <a:xfrm>
            <a:off x="457200" y="274638"/>
            <a:ext cx="6396715" cy="677894"/>
          </a:xfrm>
          <a:prstGeom prst="rect">
            <a:avLst/>
          </a:prstGeom>
        </p:spPr>
        <p:txBody>
          <a:bodyPr/>
          <a:lstStyle>
            <a:lvl1pPr algn="r"/>
          </a:lstStyle>
          <a:p>
            <a:pPr/>
            <a:r>
              <a:t>Title Text</a:t>
            </a:r>
          </a:p>
        </p:txBody>
      </p:sp>
      <p:sp>
        <p:nvSpPr>
          <p:cNvPr id="171" name="Rectangle 14"/>
          <p:cNvSpPr/>
          <p:nvPr/>
        </p:nvSpPr>
        <p:spPr>
          <a:xfrm>
            <a:off x="0" y="952531"/>
            <a:ext cx="6853915" cy="121403"/>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172" name="Rectangle 20"/>
          <p:cNvSpPr/>
          <p:nvPr/>
        </p:nvSpPr>
        <p:spPr>
          <a:xfrm>
            <a:off x="0" y="952531"/>
            <a:ext cx="6853915" cy="121403"/>
          </a:xfrm>
          <a:prstGeom prst="rect">
            <a:avLst/>
          </a:prstGeom>
          <a:solidFill>
            <a:schemeClr val="accent1"/>
          </a:solidFill>
          <a:ln w="12700">
            <a:miter lim="400000"/>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hree Content w/Subtitle">
    <p:spTree>
      <p:nvGrpSpPr>
        <p:cNvPr id="1" name=""/>
        <p:cNvGrpSpPr/>
        <p:nvPr/>
      </p:nvGrpSpPr>
      <p:grpSpPr>
        <a:xfrm>
          <a:off x="0" y="0"/>
          <a:ext cx="0" cy="0"/>
          <a:chOff x="0" y="0"/>
          <a:chExt cx="0" cy="0"/>
        </a:xfrm>
      </p:grpSpPr>
      <p:sp>
        <p:nvSpPr>
          <p:cNvPr id="179" name="Body Level One…"/>
          <p:cNvSpPr txBox="1"/>
          <p:nvPr>
            <p:ph type="body" sz="quarter" idx="1"/>
          </p:nvPr>
        </p:nvSpPr>
        <p:spPr>
          <a:xfrm>
            <a:off x="3252880" y="1475495"/>
            <a:ext cx="2633618" cy="4525964"/>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80" name="Slide Number"/>
          <p:cNvSpPr txBox="1"/>
          <p:nvPr>
            <p:ph type="sldNum" sz="quarter" idx="2"/>
          </p:nvPr>
        </p:nvSpPr>
        <p:spPr>
          <a:prstGeom prst="rect">
            <a:avLst/>
          </a:prstGeom>
        </p:spPr>
        <p:txBody>
          <a:bodyPr/>
          <a:lstStyle/>
          <a:p>
            <a:pPr/>
            <a:fld id="{86CB4B4D-7CA3-9044-876B-883B54F8677D}" type="slidenum"/>
          </a:p>
        </p:txBody>
      </p:sp>
      <p:sp>
        <p:nvSpPr>
          <p:cNvPr id="181" name="Straight Connector 10"/>
          <p:cNvSpPr/>
          <p:nvPr/>
        </p:nvSpPr>
        <p:spPr>
          <a:xfrm flipH="1">
            <a:off x="5956862" y="1475496"/>
            <a:ext cx="1" cy="4525964"/>
          </a:xfrm>
          <a:prstGeom prst="line">
            <a:avLst/>
          </a:prstGeom>
          <a:ln>
            <a:solidFill>
              <a:srgbClr val="7EB1D4"/>
            </a:solidFill>
          </a:ln>
        </p:spPr>
        <p:txBody>
          <a:bodyPr lIns="45719" rIns="45719"/>
          <a:lstStyle/>
          <a:p>
            <a:pPr/>
          </a:p>
        </p:txBody>
      </p:sp>
      <p:sp>
        <p:nvSpPr>
          <p:cNvPr id="182" name="Straight Connector 19"/>
          <p:cNvSpPr/>
          <p:nvPr/>
        </p:nvSpPr>
        <p:spPr>
          <a:xfrm flipH="1">
            <a:off x="3177206" y="1475496"/>
            <a:ext cx="1" cy="4525964"/>
          </a:xfrm>
          <a:prstGeom prst="line">
            <a:avLst/>
          </a:prstGeom>
          <a:ln>
            <a:solidFill>
              <a:srgbClr val="7EB1D4"/>
            </a:solidFill>
          </a:ln>
        </p:spPr>
        <p:txBody>
          <a:bodyPr lIns="45719" rIns="45719"/>
          <a:lstStyle/>
          <a:p>
            <a:pPr/>
          </a:p>
        </p:txBody>
      </p:sp>
      <p:sp>
        <p:nvSpPr>
          <p:cNvPr id="183" name="Text Placeholder 15"/>
          <p:cNvSpPr/>
          <p:nvPr>
            <p:ph type="body" sz="quarter" idx="13"/>
          </p:nvPr>
        </p:nvSpPr>
        <p:spPr>
          <a:xfrm>
            <a:off x="0" y="961838"/>
            <a:ext cx="6853916" cy="289528"/>
          </a:xfrm>
          <a:prstGeom prst="rect">
            <a:avLst/>
          </a:prstGeom>
          <a:solidFill>
            <a:schemeClr val="accent1"/>
          </a:solidFill>
        </p:spPr>
        <p:txBody>
          <a:bodyPr lIns="0" tIns="0" rIns="0" bIns="0">
            <a:normAutofit fontScale="100000" lnSpcReduction="0"/>
          </a:bodyPr>
          <a:lstStyle/>
          <a:p>
            <a:pPr algn="r">
              <a:spcBef>
                <a:spcPts val="200"/>
              </a:spcBef>
              <a:defRPr sz="1200">
                <a:solidFill>
                  <a:srgbClr val="FFFFFF"/>
                </a:solidFill>
              </a:defRPr>
            </a:pPr>
          </a:p>
        </p:txBody>
      </p:sp>
      <p:sp>
        <p:nvSpPr>
          <p:cNvPr id="184" name="Title Text"/>
          <p:cNvSpPr txBox="1"/>
          <p:nvPr>
            <p:ph type="title"/>
          </p:nvPr>
        </p:nvSpPr>
        <p:spPr>
          <a:xfrm>
            <a:off x="457200" y="274638"/>
            <a:ext cx="6396715" cy="677894"/>
          </a:xfrm>
          <a:prstGeom prst="rect">
            <a:avLst/>
          </a:prstGeom>
        </p:spPr>
        <p:txBody>
          <a:bodyPr/>
          <a:lstStyle>
            <a:lvl1pPr algn="r"/>
          </a:lstStyle>
          <a:p>
            <a:pPr/>
            <a:r>
              <a:t>Title Text</a:t>
            </a:r>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Three Content">
    <p:spTree>
      <p:nvGrpSpPr>
        <p:cNvPr id="1" name=""/>
        <p:cNvGrpSpPr/>
        <p:nvPr/>
      </p:nvGrpSpPr>
      <p:grpSpPr>
        <a:xfrm>
          <a:off x="0" y="0"/>
          <a:ext cx="0" cy="0"/>
          <a:chOff x="0" y="0"/>
          <a:chExt cx="0" cy="0"/>
        </a:xfrm>
      </p:grpSpPr>
      <p:sp>
        <p:nvSpPr>
          <p:cNvPr id="191" name="Body Level One…"/>
          <p:cNvSpPr txBox="1"/>
          <p:nvPr>
            <p:ph type="body" sz="quarter" idx="1"/>
          </p:nvPr>
        </p:nvSpPr>
        <p:spPr>
          <a:xfrm>
            <a:off x="3252880" y="1475495"/>
            <a:ext cx="2633618" cy="4525964"/>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92" name="Slide Number"/>
          <p:cNvSpPr txBox="1"/>
          <p:nvPr>
            <p:ph type="sldNum" sz="quarter" idx="2"/>
          </p:nvPr>
        </p:nvSpPr>
        <p:spPr>
          <a:prstGeom prst="rect">
            <a:avLst/>
          </a:prstGeom>
        </p:spPr>
        <p:txBody>
          <a:bodyPr/>
          <a:lstStyle/>
          <a:p>
            <a:pPr/>
            <a:fld id="{86CB4B4D-7CA3-9044-876B-883B54F8677D}" type="slidenum"/>
          </a:p>
        </p:txBody>
      </p:sp>
      <p:sp>
        <p:nvSpPr>
          <p:cNvPr id="193" name="Title Text"/>
          <p:cNvSpPr txBox="1"/>
          <p:nvPr>
            <p:ph type="title"/>
          </p:nvPr>
        </p:nvSpPr>
        <p:spPr>
          <a:xfrm>
            <a:off x="457200" y="274638"/>
            <a:ext cx="6396715" cy="677894"/>
          </a:xfrm>
          <a:prstGeom prst="rect">
            <a:avLst/>
          </a:prstGeom>
        </p:spPr>
        <p:txBody>
          <a:bodyPr/>
          <a:lstStyle>
            <a:lvl1pPr algn="r"/>
          </a:lstStyle>
          <a:p>
            <a:pPr/>
            <a:r>
              <a:t>Title Text</a:t>
            </a:r>
          </a:p>
        </p:txBody>
      </p:sp>
      <p:sp>
        <p:nvSpPr>
          <p:cNvPr id="194" name="Rectangle 9"/>
          <p:cNvSpPr/>
          <p:nvPr/>
        </p:nvSpPr>
        <p:spPr>
          <a:xfrm>
            <a:off x="0" y="952531"/>
            <a:ext cx="6853915" cy="121403"/>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195" name="Straight Connector 10"/>
          <p:cNvSpPr/>
          <p:nvPr/>
        </p:nvSpPr>
        <p:spPr>
          <a:xfrm flipH="1">
            <a:off x="5956862" y="1475496"/>
            <a:ext cx="1" cy="4525964"/>
          </a:xfrm>
          <a:prstGeom prst="line">
            <a:avLst/>
          </a:prstGeom>
          <a:ln>
            <a:solidFill>
              <a:srgbClr val="7EB1D4"/>
            </a:solidFill>
          </a:ln>
        </p:spPr>
        <p:txBody>
          <a:bodyPr lIns="45719" rIns="45719"/>
          <a:lstStyle/>
          <a:p>
            <a:pPr/>
          </a:p>
        </p:txBody>
      </p:sp>
      <p:sp>
        <p:nvSpPr>
          <p:cNvPr id="196" name="Straight Connector 19"/>
          <p:cNvSpPr/>
          <p:nvPr/>
        </p:nvSpPr>
        <p:spPr>
          <a:xfrm flipH="1">
            <a:off x="3177206" y="1475496"/>
            <a:ext cx="1" cy="4525964"/>
          </a:xfrm>
          <a:prstGeom prst="line">
            <a:avLst/>
          </a:prstGeom>
          <a:ln>
            <a:solidFill>
              <a:srgbClr val="7EB1D4"/>
            </a:solidFill>
          </a:ln>
        </p:spPr>
        <p:txBody>
          <a:bodyPr lIns="45719" rIns="45719"/>
          <a:lstStyle/>
          <a:p>
            <a:pPr/>
          </a:p>
        </p:txBody>
      </p:sp>
      <p:sp>
        <p:nvSpPr>
          <p:cNvPr id="197" name="Rectangle 15"/>
          <p:cNvSpPr/>
          <p:nvPr/>
        </p:nvSpPr>
        <p:spPr>
          <a:xfrm>
            <a:off x="0" y="952531"/>
            <a:ext cx="6853915" cy="121403"/>
          </a:xfrm>
          <a:prstGeom prst="rect">
            <a:avLst/>
          </a:prstGeom>
          <a:solidFill>
            <a:schemeClr val="accent1"/>
          </a:solidFill>
          <a:ln w="12700">
            <a:miter lim="400000"/>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w/Subtitle">
    <p:spTree>
      <p:nvGrpSpPr>
        <p:cNvPr id="1" name=""/>
        <p:cNvGrpSpPr/>
        <p:nvPr/>
      </p:nvGrpSpPr>
      <p:grpSpPr>
        <a:xfrm>
          <a:off x="0" y="0"/>
          <a:ext cx="0" cy="0"/>
          <a:chOff x="0" y="0"/>
          <a:chExt cx="0" cy="0"/>
        </a:xfrm>
      </p:grpSpPr>
      <p:sp>
        <p:nvSpPr>
          <p:cNvPr id="204" name="Slide Number"/>
          <p:cNvSpPr txBox="1"/>
          <p:nvPr>
            <p:ph type="sldNum" sz="quarter" idx="2"/>
          </p:nvPr>
        </p:nvSpPr>
        <p:spPr>
          <a:prstGeom prst="rect">
            <a:avLst/>
          </a:prstGeom>
        </p:spPr>
        <p:txBody>
          <a:bodyPr/>
          <a:lstStyle/>
          <a:p>
            <a:pPr/>
            <a:fld id="{86CB4B4D-7CA3-9044-876B-883B54F8677D}" type="slidenum"/>
          </a:p>
        </p:txBody>
      </p:sp>
      <p:sp>
        <p:nvSpPr>
          <p:cNvPr id="205" name="Body Level One…"/>
          <p:cNvSpPr txBox="1"/>
          <p:nvPr>
            <p:ph type="body" sz="quarter" idx="1"/>
          </p:nvPr>
        </p:nvSpPr>
        <p:spPr>
          <a:xfrm>
            <a:off x="1" y="961838"/>
            <a:ext cx="6853915" cy="289528"/>
          </a:xfrm>
          <a:prstGeom prst="rect">
            <a:avLst/>
          </a:prstGeom>
          <a:solidFill>
            <a:schemeClr val="accent1"/>
          </a:solidFill>
        </p:spPr>
        <p:txBody>
          <a:bodyPr lIns="0" tIns="0" rIns="0" bIns="0">
            <a:normAutofit fontScale="100000" lnSpcReduction="0"/>
          </a:bodyPr>
          <a:lstStyle>
            <a:lvl1pPr algn="r">
              <a:spcBef>
                <a:spcPts val="200"/>
              </a:spcBef>
              <a:defRPr sz="1200">
                <a:solidFill>
                  <a:srgbClr val="FFFFFF"/>
                </a:solidFill>
              </a:defRPr>
            </a:lvl1pPr>
            <a:lvl2pPr algn="r">
              <a:spcBef>
                <a:spcPts val="200"/>
              </a:spcBef>
              <a:defRPr sz="1200">
                <a:solidFill>
                  <a:srgbClr val="FFFFFF"/>
                </a:solidFill>
              </a:defRPr>
            </a:lvl2pPr>
            <a:lvl3pPr algn="r">
              <a:spcBef>
                <a:spcPts val="200"/>
              </a:spcBef>
              <a:defRPr sz="1200">
                <a:solidFill>
                  <a:srgbClr val="FFFFFF"/>
                </a:solidFill>
              </a:defRPr>
            </a:lvl3pPr>
            <a:lvl4pPr algn="r">
              <a:spcBef>
                <a:spcPts val="200"/>
              </a:spcBef>
              <a:defRPr sz="1200">
                <a:solidFill>
                  <a:srgbClr val="FFFFFF"/>
                </a:solidFill>
              </a:defRPr>
            </a:lvl4pPr>
            <a:lvl5pPr algn="r">
              <a:spcBef>
                <a:spcPts val="200"/>
              </a:spcBef>
              <a:defRPr sz="12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206" name="Title Text"/>
          <p:cNvSpPr txBox="1"/>
          <p:nvPr>
            <p:ph type="title"/>
          </p:nvPr>
        </p:nvSpPr>
        <p:spPr>
          <a:xfrm>
            <a:off x="457200" y="274638"/>
            <a:ext cx="6396715" cy="677894"/>
          </a:xfrm>
          <a:prstGeom prst="rect">
            <a:avLst/>
          </a:prstGeom>
        </p:spPr>
        <p:txBody>
          <a:bodyPr/>
          <a:lstStyle>
            <a:lvl1pPr algn="r"/>
          </a:lstStyle>
          <a:p>
            <a:pPr/>
            <a:r>
              <a:t>Title Text</a:t>
            </a:r>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213" name="Slide Number"/>
          <p:cNvSpPr txBox="1"/>
          <p:nvPr>
            <p:ph type="sldNum" sz="quarter" idx="2"/>
          </p:nvPr>
        </p:nvSpPr>
        <p:spPr>
          <a:prstGeom prst="rect">
            <a:avLst/>
          </a:prstGeom>
        </p:spPr>
        <p:txBody>
          <a:bodyPr/>
          <a:lstStyle/>
          <a:p>
            <a:pPr/>
            <a:fld id="{86CB4B4D-7CA3-9044-876B-883B54F8677D}" type="slidenum"/>
          </a:p>
        </p:txBody>
      </p:sp>
      <p:sp>
        <p:nvSpPr>
          <p:cNvPr id="214" name="Title Text"/>
          <p:cNvSpPr txBox="1"/>
          <p:nvPr>
            <p:ph type="title"/>
          </p:nvPr>
        </p:nvSpPr>
        <p:spPr>
          <a:xfrm>
            <a:off x="457200" y="274638"/>
            <a:ext cx="6396715" cy="677894"/>
          </a:xfrm>
          <a:prstGeom prst="rect">
            <a:avLst/>
          </a:prstGeom>
        </p:spPr>
        <p:txBody>
          <a:bodyPr/>
          <a:lstStyle>
            <a:lvl1pPr algn="r"/>
          </a:lstStyle>
          <a:p>
            <a:pPr/>
            <a:r>
              <a:t>Title Text</a:t>
            </a:r>
          </a:p>
        </p:txBody>
      </p:sp>
      <p:sp>
        <p:nvSpPr>
          <p:cNvPr id="215" name="Rectangle 8"/>
          <p:cNvSpPr/>
          <p:nvPr/>
        </p:nvSpPr>
        <p:spPr>
          <a:xfrm>
            <a:off x="0" y="952531"/>
            <a:ext cx="6853915" cy="121403"/>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216" name="Rectangle 10"/>
          <p:cNvSpPr/>
          <p:nvPr/>
        </p:nvSpPr>
        <p:spPr>
          <a:xfrm>
            <a:off x="0" y="952531"/>
            <a:ext cx="6853915" cy="121403"/>
          </a:xfrm>
          <a:prstGeom prst="rect">
            <a:avLst/>
          </a:prstGeom>
          <a:solidFill>
            <a:schemeClr val="accent1"/>
          </a:solidFill>
          <a:ln w="12700">
            <a:miter lim="400000"/>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2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w/Subtitles">
    <p:spTree>
      <p:nvGrpSpPr>
        <p:cNvPr id="1" name=""/>
        <p:cNvGrpSpPr/>
        <p:nvPr/>
      </p:nvGrpSpPr>
      <p:grpSpPr>
        <a:xfrm>
          <a:off x="0" y="0"/>
          <a:ext cx="0" cy="0"/>
          <a:chOff x="0" y="0"/>
          <a:chExt cx="0" cy="0"/>
        </a:xfrm>
      </p:grpSpPr>
      <p:sp>
        <p:nvSpPr>
          <p:cNvPr id="230" name="Body Level One…"/>
          <p:cNvSpPr txBox="1"/>
          <p:nvPr>
            <p:ph type="body" sz="half" idx="1"/>
          </p:nvPr>
        </p:nvSpPr>
        <p:spPr>
          <a:xfrm>
            <a:off x="3660400" y="1475495"/>
            <a:ext cx="5026400" cy="4525964"/>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231" name="Text Placeholder 3"/>
          <p:cNvSpPr/>
          <p:nvPr>
            <p:ph type="body" sz="quarter" idx="13"/>
          </p:nvPr>
        </p:nvSpPr>
        <p:spPr>
          <a:xfrm>
            <a:off x="457199" y="2388441"/>
            <a:ext cx="3008315" cy="3613018"/>
          </a:xfrm>
          <a:prstGeom prst="rect">
            <a:avLst/>
          </a:prstGeom>
        </p:spPr>
        <p:txBody>
          <a:bodyPr>
            <a:normAutofit fontScale="100000" lnSpcReduction="0"/>
          </a:bodyPr>
          <a:lstStyle/>
          <a:p>
            <a:pPr>
              <a:spcBef>
                <a:spcPts val="300"/>
              </a:spcBef>
              <a:defRPr sz="1400"/>
            </a:pPr>
          </a:p>
        </p:txBody>
      </p:sp>
      <p:sp>
        <p:nvSpPr>
          <p:cNvPr id="232" name="Slide Number"/>
          <p:cNvSpPr txBox="1"/>
          <p:nvPr>
            <p:ph type="sldNum" sz="quarter" idx="2"/>
          </p:nvPr>
        </p:nvSpPr>
        <p:spPr>
          <a:prstGeom prst="rect">
            <a:avLst/>
          </a:prstGeom>
        </p:spPr>
        <p:txBody>
          <a:bodyPr/>
          <a:lstStyle/>
          <a:p>
            <a:pPr/>
            <a:fld id="{86CB4B4D-7CA3-9044-876B-883B54F8677D}" type="slidenum"/>
          </a:p>
        </p:txBody>
      </p:sp>
      <p:sp>
        <p:nvSpPr>
          <p:cNvPr id="233" name="Text Placeholder 4"/>
          <p:cNvSpPr/>
          <p:nvPr>
            <p:ph type="body" sz="quarter" idx="14"/>
          </p:nvPr>
        </p:nvSpPr>
        <p:spPr>
          <a:xfrm>
            <a:off x="457199" y="1475495"/>
            <a:ext cx="3008315" cy="912948"/>
          </a:xfrm>
          <a:prstGeom prst="rect">
            <a:avLst/>
          </a:prstGeom>
          <a:solidFill>
            <a:srgbClr val="16325D"/>
          </a:solidFill>
        </p:spPr>
        <p:txBody>
          <a:bodyPr anchor="ctr">
            <a:normAutofit fontScale="100000" lnSpcReduction="0"/>
          </a:bodyPr>
          <a:lstStyle/>
          <a:p>
            <a:pPr>
              <a:spcBef>
                <a:spcPts val="400"/>
              </a:spcBef>
              <a:defRPr sz="2000">
                <a:solidFill>
                  <a:srgbClr val="FFFFFF"/>
                </a:solidFill>
              </a:defRPr>
            </a:pPr>
          </a:p>
        </p:txBody>
      </p:sp>
      <p:sp>
        <p:nvSpPr>
          <p:cNvPr id="234" name="Text Placeholder 15"/>
          <p:cNvSpPr/>
          <p:nvPr>
            <p:ph type="body" sz="quarter" idx="15"/>
          </p:nvPr>
        </p:nvSpPr>
        <p:spPr>
          <a:xfrm>
            <a:off x="0" y="961838"/>
            <a:ext cx="6853916" cy="289528"/>
          </a:xfrm>
          <a:prstGeom prst="rect">
            <a:avLst/>
          </a:prstGeom>
          <a:solidFill>
            <a:schemeClr val="accent1"/>
          </a:solidFill>
        </p:spPr>
        <p:txBody>
          <a:bodyPr lIns="0" tIns="0" rIns="0" bIns="0">
            <a:normAutofit fontScale="100000" lnSpcReduction="0"/>
          </a:bodyPr>
          <a:lstStyle/>
          <a:p>
            <a:pPr algn="r">
              <a:spcBef>
                <a:spcPts val="200"/>
              </a:spcBef>
              <a:defRPr sz="1200">
                <a:solidFill>
                  <a:srgbClr val="FFFFFF"/>
                </a:solidFill>
              </a:defRPr>
            </a:pPr>
          </a:p>
        </p:txBody>
      </p:sp>
      <p:sp>
        <p:nvSpPr>
          <p:cNvPr id="235" name="Title Text"/>
          <p:cNvSpPr txBox="1"/>
          <p:nvPr>
            <p:ph type="title"/>
          </p:nvPr>
        </p:nvSpPr>
        <p:spPr>
          <a:xfrm>
            <a:off x="457200" y="274638"/>
            <a:ext cx="6396715" cy="677894"/>
          </a:xfrm>
          <a:prstGeom prst="rect">
            <a:avLst/>
          </a:prstGeom>
        </p:spPr>
        <p:txBody>
          <a:bodyPr/>
          <a:lstStyle>
            <a:lvl1pPr algn="r"/>
          </a:lstStyle>
          <a:p>
            <a:pPr/>
            <a:r>
              <a:t>Title Text</a:t>
            </a:r>
          </a:p>
        </p:txBody>
      </p:sp>
      <p:sp>
        <p:nvSpPr>
          <p:cNvPr id="236" name="Straight Connector 13"/>
          <p:cNvSpPr/>
          <p:nvPr/>
        </p:nvSpPr>
        <p:spPr>
          <a:xfrm flipH="1">
            <a:off x="3560064" y="1475496"/>
            <a:ext cx="1" cy="4525964"/>
          </a:xfrm>
          <a:prstGeom prst="line">
            <a:avLst/>
          </a:prstGeom>
          <a:ln>
            <a:solidFill>
              <a:srgbClr val="7EB1D4"/>
            </a:solidFill>
          </a:ln>
        </p:spPr>
        <p:txBody>
          <a:bodyPr lIns="45719" rIns="45719"/>
          <a:lstStyle/>
          <a:p>
            <a:pP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lternative Title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3" name="Rectangle 6"/>
          <p:cNvSpPr/>
          <p:nvPr/>
        </p:nvSpPr>
        <p:spPr>
          <a:xfrm>
            <a:off x="-1" y="2763819"/>
            <a:ext cx="5257712" cy="3196466"/>
          </a:xfrm>
          <a:prstGeom prst="rect">
            <a:avLst/>
          </a:prstGeom>
          <a:solidFill>
            <a:srgbClr val="FFFFFF">
              <a:alpha val="85000"/>
            </a:srgbClr>
          </a:solidFill>
          <a:ln w="12700">
            <a:miter lim="400000"/>
          </a:ln>
        </p:spPr>
        <p:txBody>
          <a:bodyPr lIns="45719" rIns="45719" anchor="ctr"/>
          <a:lstStyle/>
          <a:p>
            <a:pPr algn="ctr">
              <a:defRPr>
                <a:solidFill>
                  <a:srgbClr val="FFFFFF"/>
                </a:solidFill>
              </a:defRPr>
            </a:pPr>
          </a:p>
        </p:txBody>
      </p:sp>
      <p:sp>
        <p:nvSpPr>
          <p:cNvPr id="24" name="Title Text"/>
          <p:cNvSpPr txBox="1"/>
          <p:nvPr>
            <p:ph type="title"/>
          </p:nvPr>
        </p:nvSpPr>
        <p:spPr>
          <a:xfrm>
            <a:off x="284667" y="3044799"/>
            <a:ext cx="4688375" cy="1470026"/>
          </a:xfrm>
          <a:prstGeom prst="rect">
            <a:avLst/>
          </a:prstGeom>
        </p:spPr>
        <p:txBody>
          <a:bodyPr anchor="t"/>
          <a:lstStyle>
            <a:lvl1pPr algn="l"/>
          </a:lstStyle>
          <a:p>
            <a:pPr/>
            <a:r>
              <a:t>Title Text</a:t>
            </a:r>
          </a:p>
        </p:txBody>
      </p:sp>
      <p:sp>
        <p:nvSpPr>
          <p:cNvPr id="25" name="Body Level One…"/>
          <p:cNvSpPr txBox="1"/>
          <p:nvPr>
            <p:ph type="body" sz="quarter" idx="1"/>
          </p:nvPr>
        </p:nvSpPr>
        <p:spPr>
          <a:xfrm>
            <a:off x="284667" y="4524452"/>
            <a:ext cx="4688375" cy="801296"/>
          </a:xfrm>
          <a:prstGeom prst="rect">
            <a:avLst/>
          </a:prstGeom>
        </p:spPr>
        <p:txBody>
          <a:bodyPr>
            <a:normAutofit fontScale="100000" lnSpcReduction="0"/>
          </a:bodyPr>
          <a:lstStyle>
            <a:lvl1pPr>
              <a:spcBef>
                <a:spcPts val="400"/>
              </a:spcBef>
              <a:defRPr sz="1800">
                <a:solidFill>
                  <a:schemeClr val="accent1"/>
                </a:solidFill>
              </a:defRPr>
            </a:lvl1pPr>
            <a:lvl2pPr>
              <a:spcBef>
                <a:spcPts val="400"/>
              </a:spcBef>
              <a:defRPr sz="1800">
                <a:solidFill>
                  <a:schemeClr val="accent1"/>
                </a:solidFill>
              </a:defRPr>
            </a:lvl2pPr>
            <a:lvl3pPr>
              <a:spcBef>
                <a:spcPts val="400"/>
              </a:spcBef>
              <a:defRPr sz="1800">
                <a:solidFill>
                  <a:schemeClr val="accent1"/>
                </a:solidFill>
              </a:defRPr>
            </a:lvl3pPr>
            <a:lvl4pPr>
              <a:spcBef>
                <a:spcPts val="400"/>
              </a:spcBef>
              <a:defRPr sz="1800">
                <a:solidFill>
                  <a:schemeClr val="accent1"/>
                </a:solidFill>
              </a:defRPr>
            </a:lvl4pPr>
            <a:lvl5pPr>
              <a:spcBef>
                <a:spcPts val="400"/>
              </a:spcBef>
              <a:defRPr sz="18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26" name="Text Placeholder 9"/>
          <p:cNvSpPr/>
          <p:nvPr>
            <p:ph type="body" sz="quarter" idx="13"/>
          </p:nvPr>
        </p:nvSpPr>
        <p:spPr>
          <a:xfrm>
            <a:off x="284072" y="5335777"/>
            <a:ext cx="4689476" cy="452438"/>
          </a:xfrm>
          <a:prstGeom prst="rect">
            <a:avLst/>
          </a:prstGeom>
        </p:spPr>
        <p:txBody>
          <a:bodyPr>
            <a:normAutofit fontScale="100000" lnSpcReduction="0"/>
          </a:bodyPr>
          <a:lstStyle/>
          <a:p>
            <a:pPr>
              <a:spcBef>
                <a:spcPts val="300"/>
              </a:spcBef>
              <a:defRPr b="1" sz="1600"/>
            </a:pPr>
          </a:p>
        </p:txBody>
      </p:sp>
      <p:sp>
        <p:nvSpPr>
          <p:cNvPr id="27" name="Slide Number"/>
          <p:cNvSpPr txBox="1"/>
          <p:nvPr>
            <p:ph type="sldNum" sz="quarter" idx="2"/>
          </p:nvPr>
        </p:nvSpPr>
        <p:spPr>
          <a:xfrm>
            <a:off x="54864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243" name="Body Level One…"/>
          <p:cNvSpPr txBox="1"/>
          <p:nvPr>
            <p:ph type="body" sz="quarter" idx="1"/>
          </p:nvPr>
        </p:nvSpPr>
        <p:spPr>
          <a:xfrm>
            <a:off x="457200" y="2388441"/>
            <a:ext cx="3008314" cy="3613018"/>
          </a:xfrm>
          <a:prstGeom prst="rect">
            <a:avLst/>
          </a:prstGeom>
        </p:spPr>
        <p:txBody>
          <a:bodyPr>
            <a:normAutofit fontScale="100000" lnSpcReduction="0"/>
          </a:bodyPr>
          <a:lstStyle>
            <a:lvl1pPr>
              <a:spcBef>
                <a:spcPts val="300"/>
              </a:spcBef>
              <a:defRPr sz="1400"/>
            </a:lvl1pPr>
            <a:lvl2pPr>
              <a:spcBef>
                <a:spcPts val="300"/>
              </a:spcBef>
              <a:defRPr sz="1400"/>
            </a:lvl2pPr>
            <a:lvl3pPr>
              <a:spcBef>
                <a:spcPts val="300"/>
              </a:spcBef>
              <a:defRPr sz="1400"/>
            </a:lvl3pPr>
            <a:lvl4pPr>
              <a:spcBef>
                <a:spcPts val="300"/>
              </a:spcBef>
              <a:defRPr sz="1400"/>
            </a:lvl4pPr>
            <a:lvl5pPr>
              <a:spcBef>
                <a:spcPts val="300"/>
              </a:spcBef>
              <a:defRPr sz="1400"/>
            </a:lvl5pPr>
          </a:lstStyle>
          <a:p>
            <a:pPr/>
            <a:r>
              <a:t>Body Level One</a:t>
            </a:r>
          </a:p>
          <a:p>
            <a:pPr lvl="1"/>
            <a:r>
              <a:t>Body Level Two</a:t>
            </a:r>
          </a:p>
          <a:p>
            <a:pPr lvl="2"/>
            <a:r>
              <a:t>Body Level Three</a:t>
            </a:r>
          </a:p>
          <a:p>
            <a:pPr lvl="3"/>
            <a:r>
              <a:t>Body Level Four</a:t>
            </a:r>
          </a:p>
          <a:p>
            <a:pPr lvl="4"/>
            <a:r>
              <a:t>Body Level Five</a:t>
            </a:r>
          </a:p>
        </p:txBody>
      </p:sp>
      <p:sp>
        <p:nvSpPr>
          <p:cNvPr id="244" name="Slide Number"/>
          <p:cNvSpPr txBox="1"/>
          <p:nvPr>
            <p:ph type="sldNum" sz="quarter" idx="2"/>
          </p:nvPr>
        </p:nvSpPr>
        <p:spPr>
          <a:prstGeom prst="rect">
            <a:avLst/>
          </a:prstGeom>
        </p:spPr>
        <p:txBody>
          <a:bodyPr/>
          <a:lstStyle/>
          <a:p>
            <a:pPr/>
            <a:fld id="{86CB4B4D-7CA3-9044-876B-883B54F8677D}" type="slidenum"/>
          </a:p>
        </p:txBody>
      </p:sp>
      <p:sp>
        <p:nvSpPr>
          <p:cNvPr id="245" name="Text Placeholder 4"/>
          <p:cNvSpPr/>
          <p:nvPr>
            <p:ph type="body" sz="quarter" idx="13"/>
          </p:nvPr>
        </p:nvSpPr>
        <p:spPr>
          <a:xfrm>
            <a:off x="457199" y="1475495"/>
            <a:ext cx="3008315" cy="912948"/>
          </a:xfrm>
          <a:prstGeom prst="rect">
            <a:avLst/>
          </a:prstGeom>
          <a:solidFill>
            <a:srgbClr val="16325D"/>
          </a:solidFill>
        </p:spPr>
        <p:txBody>
          <a:bodyPr anchor="ctr">
            <a:normAutofit fontScale="100000" lnSpcReduction="0"/>
          </a:bodyPr>
          <a:lstStyle/>
          <a:p>
            <a:pPr>
              <a:spcBef>
                <a:spcPts val="400"/>
              </a:spcBef>
              <a:defRPr sz="2000">
                <a:solidFill>
                  <a:srgbClr val="FFFFFF"/>
                </a:solidFill>
              </a:defRPr>
            </a:pPr>
          </a:p>
        </p:txBody>
      </p:sp>
      <p:sp>
        <p:nvSpPr>
          <p:cNvPr id="246" name="Title Text"/>
          <p:cNvSpPr txBox="1"/>
          <p:nvPr>
            <p:ph type="title"/>
          </p:nvPr>
        </p:nvSpPr>
        <p:spPr>
          <a:xfrm>
            <a:off x="457200" y="274638"/>
            <a:ext cx="6396715" cy="677894"/>
          </a:xfrm>
          <a:prstGeom prst="rect">
            <a:avLst/>
          </a:prstGeom>
        </p:spPr>
        <p:txBody>
          <a:bodyPr/>
          <a:lstStyle>
            <a:lvl1pPr algn="r"/>
          </a:lstStyle>
          <a:p>
            <a:pPr/>
            <a:r>
              <a:t>Title Text</a:t>
            </a:r>
          </a:p>
        </p:txBody>
      </p:sp>
      <p:sp>
        <p:nvSpPr>
          <p:cNvPr id="247" name="Rectangle 12"/>
          <p:cNvSpPr/>
          <p:nvPr/>
        </p:nvSpPr>
        <p:spPr>
          <a:xfrm>
            <a:off x="0" y="952531"/>
            <a:ext cx="6853915" cy="121403"/>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248" name="Straight Connector 15"/>
          <p:cNvSpPr/>
          <p:nvPr/>
        </p:nvSpPr>
        <p:spPr>
          <a:xfrm flipH="1">
            <a:off x="3560064" y="1475496"/>
            <a:ext cx="1" cy="4525964"/>
          </a:xfrm>
          <a:prstGeom prst="line">
            <a:avLst/>
          </a:prstGeom>
          <a:ln>
            <a:solidFill>
              <a:srgbClr val="7EB1D4"/>
            </a:solidFill>
          </a:ln>
        </p:spPr>
        <p:txBody>
          <a:bodyPr lIns="45719" rIns="45719"/>
          <a:lstStyle/>
          <a:p>
            <a:pPr/>
          </a:p>
        </p:txBody>
      </p:sp>
      <p:sp>
        <p:nvSpPr>
          <p:cNvPr id="249" name="Rectangle 16"/>
          <p:cNvSpPr/>
          <p:nvPr/>
        </p:nvSpPr>
        <p:spPr>
          <a:xfrm>
            <a:off x="0" y="952531"/>
            <a:ext cx="6853915" cy="121403"/>
          </a:xfrm>
          <a:prstGeom prst="rect">
            <a:avLst/>
          </a:prstGeom>
          <a:solidFill>
            <a:schemeClr val="accent1"/>
          </a:solidFill>
          <a:ln w="12700">
            <a:miter lim="400000"/>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w/Subtitle">
    <p:spTree>
      <p:nvGrpSpPr>
        <p:cNvPr id="1" name=""/>
        <p:cNvGrpSpPr/>
        <p:nvPr/>
      </p:nvGrpSpPr>
      <p:grpSpPr>
        <a:xfrm>
          <a:off x="0" y="0"/>
          <a:ext cx="0" cy="0"/>
          <a:chOff x="0" y="0"/>
          <a:chExt cx="0" cy="0"/>
        </a:xfrm>
      </p:grpSpPr>
      <p:sp>
        <p:nvSpPr>
          <p:cNvPr id="256" name="Title Text"/>
          <p:cNvSpPr txBox="1"/>
          <p:nvPr>
            <p:ph type="title"/>
          </p:nvPr>
        </p:nvSpPr>
        <p:spPr>
          <a:xfrm>
            <a:off x="1832020" y="4800600"/>
            <a:ext cx="5486401" cy="566738"/>
          </a:xfrm>
          <a:prstGeom prst="rect">
            <a:avLst/>
          </a:prstGeom>
        </p:spPr>
        <p:txBody>
          <a:bodyPr anchor="b"/>
          <a:lstStyle>
            <a:lvl1pPr algn="r">
              <a:defRPr sz="2000"/>
            </a:lvl1pPr>
          </a:lstStyle>
          <a:p>
            <a:pPr/>
            <a:r>
              <a:t>Title Text</a:t>
            </a:r>
          </a:p>
        </p:txBody>
      </p:sp>
      <p:sp>
        <p:nvSpPr>
          <p:cNvPr id="257" name="Slide Number"/>
          <p:cNvSpPr txBox="1"/>
          <p:nvPr>
            <p:ph type="sldNum" sz="quarter" idx="2"/>
          </p:nvPr>
        </p:nvSpPr>
        <p:spPr>
          <a:prstGeom prst="rect">
            <a:avLst/>
          </a:prstGeom>
        </p:spPr>
        <p:txBody>
          <a:bodyPr/>
          <a:lstStyle/>
          <a:p>
            <a:pPr/>
            <a:fld id="{86CB4B4D-7CA3-9044-876B-883B54F8677D}" type="slidenum"/>
          </a:p>
        </p:txBody>
      </p:sp>
      <p:pic>
        <p:nvPicPr>
          <p:cNvPr id="258" name="Picture 12" descr="Picture 12"/>
          <p:cNvPicPr>
            <a:picLocks noChangeAspect="1"/>
          </p:cNvPicPr>
          <p:nvPr/>
        </p:nvPicPr>
        <p:blipFill>
          <a:blip r:embed="rId2">
            <a:extLst/>
          </a:blip>
          <a:stretch>
            <a:fillRect/>
          </a:stretch>
        </p:blipFill>
        <p:spPr>
          <a:xfrm>
            <a:off x="7632676" y="4946225"/>
            <a:ext cx="1131751" cy="1131752"/>
          </a:xfrm>
          <a:prstGeom prst="rect">
            <a:avLst/>
          </a:prstGeom>
          <a:ln w="12700">
            <a:miter lim="400000"/>
          </a:ln>
        </p:spPr>
      </p:pic>
      <p:sp>
        <p:nvSpPr>
          <p:cNvPr id="259" name="Picture Placeholder 2"/>
          <p:cNvSpPr/>
          <p:nvPr>
            <p:ph type="pic" sz="half" idx="13"/>
          </p:nvPr>
        </p:nvSpPr>
        <p:spPr>
          <a:xfrm>
            <a:off x="1828800" y="612775"/>
            <a:ext cx="5486400" cy="4114800"/>
          </a:xfrm>
          <a:prstGeom prst="rect">
            <a:avLst/>
          </a:prstGeom>
        </p:spPr>
        <p:txBody>
          <a:bodyPr lIns="91439" rIns="91439"/>
          <a:lstStyle/>
          <a:p>
            <a:pPr/>
          </a:p>
        </p:txBody>
      </p:sp>
      <p:sp>
        <p:nvSpPr>
          <p:cNvPr id="260" name="Body Level One…"/>
          <p:cNvSpPr txBox="1"/>
          <p:nvPr>
            <p:ph type="body" sz="quarter" idx="1"/>
          </p:nvPr>
        </p:nvSpPr>
        <p:spPr>
          <a:xfrm>
            <a:off x="0" y="5367337"/>
            <a:ext cx="7320803" cy="289528"/>
          </a:xfrm>
          <a:prstGeom prst="rect">
            <a:avLst/>
          </a:prstGeom>
          <a:solidFill>
            <a:schemeClr val="accent1"/>
          </a:solidFill>
        </p:spPr>
        <p:txBody>
          <a:bodyPr lIns="0" tIns="0" rIns="0" bIns="0">
            <a:normAutofit fontScale="100000" lnSpcReduction="0"/>
          </a:bodyPr>
          <a:lstStyle>
            <a:lvl1pPr algn="r">
              <a:spcBef>
                <a:spcPts val="200"/>
              </a:spcBef>
              <a:defRPr sz="1200">
                <a:solidFill>
                  <a:srgbClr val="FFFFFF"/>
                </a:solidFill>
              </a:defRPr>
            </a:lvl1pPr>
            <a:lvl2pPr algn="r">
              <a:spcBef>
                <a:spcPts val="200"/>
              </a:spcBef>
              <a:defRPr sz="1200">
                <a:solidFill>
                  <a:srgbClr val="FFFFFF"/>
                </a:solidFill>
              </a:defRPr>
            </a:lvl2pPr>
            <a:lvl3pPr algn="r">
              <a:spcBef>
                <a:spcPts val="200"/>
              </a:spcBef>
              <a:defRPr sz="1200">
                <a:solidFill>
                  <a:srgbClr val="FFFFFF"/>
                </a:solidFill>
              </a:defRPr>
            </a:lvl3pPr>
            <a:lvl4pPr algn="r">
              <a:spcBef>
                <a:spcPts val="200"/>
              </a:spcBef>
              <a:defRPr sz="1200">
                <a:solidFill>
                  <a:srgbClr val="FFFFFF"/>
                </a:solidFill>
              </a:defRPr>
            </a:lvl4pPr>
            <a:lvl5pPr algn="r">
              <a:spcBef>
                <a:spcPts val="200"/>
              </a:spcBef>
              <a:defRPr sz="12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sp>
        <p:nvSpPr>
          <p:cNvPr id="267" name="Title Text"/>
          <p:cNvSpPr txBox="1"/>
          <p:nvPr>
            <p:ph type="title"/>
          </p:nvPr>
        </p:nvSpPr>
        <p:spPr>
          <a:xfrm>
            <a:off x="1832020" y="4800600"/>
            <a:ext cx="5486401" cy="566738"/>
          </a:xfrm>
          <a:prstGeom prst="rect">
            <a:avLst/>
          </a:prstGeom>
        </p:spPr>
        <p:txBody>
          <a:bodyPr anchor="b"/>
          <a:lstStyle>
            <a:lvl1pPr algn="r">
              <a:defRPr sz="2000"/>
            </a:lvl1pPr>
          </a:lstStyle>
          <a:p>
            <a:pPr/>
            <a:r>
              <a:t>Title Text</a:t>
            </a:r>
          </a:p>
        </p:txBody>
      </p:sp>
      <p:sp>
        <p:nvSpPr>
          <p:cNvPr id="268" name="Slide Number"/>
          <p:cNvSpPr txBox="1"/>
          <p:nvPr>
            <p:ph type="sldNum" sz="quarter" idx="2"/>
          </p:nvPr>
        </p:nvSpPr>
        <p:spPr>
          <a:prstGeom prst="rect">
            <a:avLst/>
          </a:prstGeom>
        </p:spPr>
        <p:txBody>
          <a:bodyPr/>
          <a:lstStyle/>
          <a:p>
            <a:pPr/>
            <a:fld id="{86CB4B4D-7CA3-9044-876B-883B54F8677D}" type="slidenum"/>
          </a:p>
        </p:txBody>
      </p:sp>
      <p:pic>
        <p:nvPicPr>
          <p:cNvPr id="269" name="Picture 12" descr="Picture 12"/>
          <p:cNvPicPr>
            <a:picLocks noChangeAspect="1"/>
          </p:cNvPicPr>
          <p:nvPr/>
        </p:nvPicPr>
        <p:blipFill>
          <a:blip r:embed="rId2">
            <a:extLst/>
          </a:blip>
          <a:stretch>
            <a:fillRect/>
          </a:stretch>
        </p:blipFill>
        <p:spPr>
          <a:xfrm>
            <a:off x="7632676" y="4946225"/>
            <a:ext cx="1131751" cy="1131752"/>
          </a:xfrm>
          <a:prstGeom prst="rect">
            <a:avLst/>
          </a:prstGeom>
          <a:ln w="12700">
            <a:miter lim="400000"/>
          </a:ln>
        </p:spPr>
      </p:pic>
      <p:sp>
        <p:nvSpPr>
          <p:cNvPr id="270" name="Picture Placeholder 2"/>
          <p:cNvSpPr/>
          <p:nvPr>
            <p:ph type="pic" sz="half" idx="13"/>
          </p:nvPr>
        </p:nvSpPr>
        <p:spPr>
          <a:xfrm>
            <a:off x="1828800" y="612775"/>
            <a:ext cx="5486400" cy="4114800"/>
          </a:xfrm>
          <a:prstGeom prst="rect">
            <a:avLst/>
          </a:prstGeom>
        </p:spPr>
        <p:txBody>
          <a:bodyPr lIns="91439" rIns="91439"/>
          <a:lstStyle/>
          <a:p>
            <a:pPr/>
          </a:p>
        </p:txBody>
      </p:sp>
      <p:grpSp>
        <p:nvGrpSpPr>
          <p:cNvPr id="273" name="Rectangle 8"/>
          <p:cNvGrpSpPr/>
          <p:nvPr/>
        </p:nvGrpSpPr>
        <p:grpSpPr>
          <a:xfrm>
            <a:off x="0" y="5252708"/>
            <a:ext cx="7318420" cy="350662"/>
            <a:chOff x="0" y="0"/>
            <a:chExt cx="7318419" cy="350661"/>
          </a:xfrm>
        </p:grpSpPr>
        <p:sp>
          <p:nvSpPr>
            <p:cNvPr id="271" name="Rectangle"/>
            <p:cNvSpPr/>
            <p:nvPr/>
          </p:nvSpPr>
          <p:spPr>
            <a:xfrm>
              <a:off x="0" y="114629"/>
              <a:ext cx="7318420" cy="121403"/>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2" name="Text"/>
            <p:cNvSpPr txBox="1"/>
            <p:nvPr/>
          </p:nvSpPr>
          <p:spPr>
            <a:xfrm>
              <a:off x="0" y="0"/>
              <a:ext cx="7318420"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 </a:t>
              </a:r>
            </a:p>
          </p:txBody>
        </p:sp>
      </p:grpSp>
      <p:grpSp>
        <p:nvGrpSpPr>
          <p:cNvPr id="276" name="Rectangle 10"/>
          <p:cNvGrpSpPr/>
          <p:nvPr/>
        </p:nvGrpSpPr>
        <p:grpSpPr>
          <a:xfrm>
            <a:off x="0" y="5252708"/>
            <a:ext cx="7318420" cy="350662"/>
            <a:chOff x="0" y="0"/>
            <a:chExt cx="7318419" cy="350661"/>
          </a:xfrm>
        </p:grpSpPr>
        <p:sp>
          <p:nvSpPr>
            <p:cNvPr id="274" name="Rectangle"/>
            <p:cNvSpPr/>
            <p:nvPr/>
          </p:nvSpPr>
          <p:spPr>
            <a:xfrm>
              <a:off x="0" y="114629"/>
              <a:ext cx="7318420" cy="121403"/>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5" name="Text"/>
            <p:cNvSpPr txBox="1"/>
            <p:nvPr/>
          </p:nvSpPr>
          <p:spPr>
            <a:xfrm>
              <a:off x="0" y="0"/>
              <a:ext cx="7318420"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 </a:t>
              </a:r>
            </a:p>
          </p:txBody>
        </p:sp>
      </p:gr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Large and Center">
    <p:spTree>
      <p:nvGrpSpPr>
        <p:cNvPr id="1" name=""/>
        <p:cNvGrpSpPr/>
        <p:nvPr/>
      </p:nvGrpSpPr>
      <p:grpSpPr>
        <a:xfrm>
          <a:off x="0" y="0"/>
          <a:ext cx="0" cy="0"/>
          <a:chOff x="0" y="0"/>
          <a:chExt cx="0" cy="0"/>
        </a:xfrm>
      </p:grpSpPr>
      <p:sp>
        <p:nvSpPr>
          <p:cNvPr id="283" name="Slide Number"/>
          <p:cNvSpPr txBox="1"/>
          <p:nvPr>
            <p:ph type="sldNum" sz="quarter" idx="2"/>
          </p:nvPr>
        </p:nvSpPr>
        <p:spPr>
          <a:prstGeom prst="rect">
            <a:avLst/>
          </a:prstGeom>
        </p:spPr>
        <p:txBody>
          <a:bodyPr/>
          <a:lstStyle/>
          <a:p>
            <a:pPr/>
            <a:fld id="{86CB4B4D-7CA3-9044-876B-883B54F8677D}" type="slidenum"/>
          </a:p>
        </p:txBody>
      </p:sp>
      <p:pic>
        <p:nvPicPr>
          <p:cNvPr id="284" name="Picture 12" descr="Picture 12"/>
          <p:cNvPicPr>
            <a:picLocks noChangeAspect="1"/>
          </p:cNvPicPr>
          <p:nvPr/>
        </p:nvPicPr>
        <p:blipFill>
          <a:blip r:embed="rId2">
            <a:extLst/>
          </a:blip>
          <a:stretch>
            <a:fillRect/>
          </a:stretch>
        </p:blipFill>
        <p:spPr>
          <a:xfrm>
            <a:off x="7632676" y="4946225"/>
            <a:ext cx="1131751" cy="1131752"/>
          </a:xfrm>
          <a:prstGeom prst="rect">
            <a:avLst/>
          </a:prstGeom>
          <a:ln w="12700">
            <a:miter lim="400000"/>
          </a:ln>
        </p:spPr>
      </p:pic>
      <p:sp>
        <p:nvSpPr>
          <p:cNvPr id="285" name="Picture Placeholder 2"/>
          <p:cNvSpPr/>
          <p:nvPr>
            <p:ph type="pic" sz="half" idx="13"/>
          </p:nvPr>
        </p:nvSpPr>
        <p:spPr>
          <a:xfrm>
            <a:off x="1828800" y="612773"/>
            <a:ext cx="5486400" cy="4333452"/>
          </a:xfrm>
          <a:prstGeom prst="rect">
            <a:avLst/>
          </a:prstGeom>
        </p:spPr>
        <p:txBody>
          <a:bodyPr lIns="91439" rIns="91439"/>
          <a:lstStyle/>
          <a:p>
            <a:pPr/>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Large and Center No Logo">
    <p:spTree>
      <p:nvGrpSpPr>
        <p:cNvPr id="1" name=""/>
        <p:cNvGrpSpPr/>
        <p:nvPr/>
      </p:nvGrpSpPr>
      <p:grpSpPr>
        <a:xfrm>
          <a:off x="0" y="0"/>
          <a:ext cx="0" cy="0"/>
          <a:chOff x="0" y="0"/>
          <a:chExt cx="0" cy="0"/>
        </a:xfrm>
      </p:grpSpPr>
      <p:sp>
        <p:nvSpPr>
          <p:cNvPr id="292" name="Slide Number"/>
          <p:cNvSpPr txBox="1"/>
          <p:nvPr>
            <p:ph type="sldNum" sz="quarter" idx="2"/>
          </p:nvPr>
        </p:nvSpPr>
        <p:spPr>
          <a:prstGeom prst="rect">
            <a:avLst/>
          </a:prstGeom>
        </p:spPr>
        <p:txBody>
          <a:bodyPr/>
          <a:lstStyle/>
          <a:p>
            <a:pPr/>
            <a:fld id="{86CB4B4D-7CA3-9044-876B-883B54F8677D}" type="slidenum"/>
          </a:p>
        </p:txBody>
      </p:sp>
      <p:sp>
        <p:nvSpPr>
          <p:cNvPr id="293" name="Picture Placeholder 2"/>
          <p:cNvSpPr/>
          <p:nvPr>
            <p:ph type="pic" idx="13"/>
          </p:nvPr>
        </p:nvSpPr>
        <p:spPr>
          <a:xfrm>
            <a:off x="457200" y="612773"/>
            <a:ext cx="8229600" cy="5369042"/>
          </a:xfrm>
          <a:prstGeom prst="rect">
            <a:avLst/>
          </a:prstGeom>
        </p:spPr>
        <p:txBody>
          <a:bodyPr lIns="91439" rIns="91439"/>
          <a:lstStyle/>
          <a:p>
            <a:pPr/>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w/Subtitle">
    <p:spTree>
      <p:nvGrpSpPr>
        <p:cNvPr id="1" name=""/>
        <p:cNvGrpSpPr/>
        <p:nvPr/>
      </p:nvGrpSpPr>
      <p:grpSpPr>
        <a:xfrm>
          <a:off x="0" y="0"/>
          <a:ext cx="0" cy="0"/>
          <a:chOff x="0" y="0"/>
          <a:chExt cx="0" cy="0"/>
        </a:xfrm>
      </p:grpSpPr>
      <p:sp>
        <p:nvSpPr>
          <p:cNvPr id="300" name="Body Level One…"/>
          <p:cNvSpPr txBox="1"/>
          <p:nvPr>
            <p:ph type="body" idx="1"/>
          </p:nvPr>
        </p:nvSpPr>
        <p:spPr>
          <a:xfrm>
            <a:off x="457200" y="1428797"/>
            <a:ext cx="8229600" cy="4566620"/>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301" name="Slide Number"/>
          <p:cNvSpPr txBox="1"/>
          <p:nvPr>
            <p:ph type="sldNum" sz="quarter" idx="2"/>
          </p:nvPr>
        </p:nvSpPr>
        <p:spPr>
          <a:prstGeom prst="rect">
            <a:avLst/>
          </a:prstGeom>
        </p:spPr>
        <p:txBody>
          <a:bodyPr/>
          <a:lstStyle/>
          <a:p>
            <a:pPr/>
            <a:fld id="{86CB4B4D-7CA3-9044-876B-883B54F8677D}" type="slidenum"/>
          </a:p>
        </p:txBody>
      </p:sp>
      <p:sp>
        <p:nvSpPr>
          <p:cNvPr id="302" name="Text Placeholder 15"/>
          <p:cNvSpPr/>
          <p:nvPr>
            <p:ph type="body" sz="quarter" idx="13"/>
          </p:nvPr>
        </p:nvSpPr>
        <p:spPr>
          <a:xfrm>
            <a:off x="0" y="961838"/>
            <a:ext cx="6853916" cy="289528"/>
          </a:xfrm>
          <a:prstGeom prst="rect">
            <a:avLst/>
          </a:prstGeom>
          <a:solidFill>
            <a:schemeClr val="accent1"/>
          </a:solidFill>
        </p:spPr>
        <p:txBody>
          <a:bodyPr lIns="0" tIns="0" rIns="0" bIns="0">
            <a:normAutofit fontScale="100000" lnSpcReduction="0"/>
          </a:bodyPr>
          <a:lstStyle/>
          <a:p>
            <a:pPr algn="r">
              <a:spcBef>
                <a:spcPts val="200"/>
              </a:spcBef>
              <a:defRPr sz="1200">
                <a:solidFill>
                  <a:srgbClr val="FFFFFF"/>
                </a:solidFill>
              </a:defRPr>
            </a:pPr>
          </a:p>
        </p:txBody>
      </p:sp>
      <p:sp>
        <p:nvSpPr>
          <p:cNvPr id="303" name="Title Text"/>
          <p:cNvSpPr txBox="1"/>
          <p:nvPr>
            <p:ph type="title"/>
          </p:nvPr>
        </p:nvSpPr>
        <p:spPr>
          <a:xfrm>
            <a:off x="457200" y="274638"/>
            <a:ext cx="6396715" cy="677894"/>
          </a:xfrm>
          <a:prstGeom prst="rect">
            <a:avLst/>
          </a:prstGeom>
        </p:spPr>
        <p:txBody>
          <a:bodyPr/>
          <a:lstStyle>
            <a:lvl1pPr algn="r"/>
          </a:lstStyle>
          <a:p>
            <a:pPr/>
            <a:r>
              <a:t>Title Text</a:t>
            </a:r>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310" name="Body Level One…"/>
          <p:cNvSpPr txBox="1"/>
          <p:nvPr>
            <p:ph type="body" idx="1"/>
          </p:nvPr>
        </p:nvSpPr>
        <p:spPr>
          <a:xfrm>
            <a:off x="457200" y="1428797"/>
            <a:ext cx="8229600" cy="4566620"/>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311" name="Slide Number"/>
          <p:cNvSpPr txBox="1"/>
          <p:nvPr>
            <p:ph type="sldNum" sz="quarter" idx="2"/>
          </p:nvPr>
        </p:nvSpPr>
        <p:spPr>
          <a:prstGeom prst="rect">
            <a:avLst/>
          </a:prstGeom>
        </p:spPr>
        <p:txBody>
          <a:bodyPr/>
          <a:lstStyle/>
          <a:p>
            <a:pPr/>
            <a:fld id="{86CB4B4D-7CA3-9044-876B-883B54F8677D}" type="slidenum"/>
          </a:p>
        </p:txBody>
      </p:sp>
      <p:sp>
        <p:nvSpPr>
          <p:cNvPr id="312" name="Title Text"/>
          <p:cNvSpPr txBox="1"/>
          <p:nvPr>
            <p:ph type="title"/>
          </p:nvPr>
        </p:nvSpPr>
        <p:spPr>
          <a:xfrm>
            <a:off x="457200" y="274638"/>
            <a:ext cx="6396715" cy="677894"/>
          </a:xfrm>
          <a:prstGeom prst="rect">
            <a:avLst/>
          </a:prstGeom>
        </p:spPr>
        <p:txBody>
          <a:bodyPr/>
          <a:lstStyle>
            <a:lvl1pPr algn="r"/>
          </a:lstStyle>
          <a:p>
            <a:pPr/>
            <a:r>
              <a:t>Title Text</a:t>
            </a:r>
          </a:p>
        </p:txBody>
      </p:sp>
      <p:sp>
        <p:nvSpPr>
          <p:cNvPr id="313" name="Rectangle 9"/>
          <p:cNvSpPr/>
          <p:nvPr/>
        </p:nvSpPr>
        <p:spPr>
          <a:xfrm>
            <a:off x="0" y="952531"/>
            <a:ext cx="6853915" cy="121403"/>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314" name="Rectangle 11"/>
          <p:cNvSpPr/>
          <p:nvPr/>
        </p:nvSpPr>
        <p:spPr>
          <a:xfrm>
            <a:off x="0" y="952531"/>
            <a:ext cx="6853915" cy="121403"/>
          </a:xfrm>
          <a:prstGeom prst="rect">
            <a:avLst/>
          </a:prstGeom>
          <a:solidFill>
            <a:schemeClr val="accent1"/>
          </a:solidFill>
          <a:ln w="12700">
            <a:miter lim="400000"/>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ertical Title and Text">
    <p:spTree>
      <p:nvGrpSpPr>
        <p:cNvPr id="1" name=""/>
        <p:cNvGrpSpPr/>
        <p:nvPr/>
      </p:nvGrpSpPr>
      <p:grpSpPr>
        <a:xfrm>
          <a:off x="0" y="0"/>
          <a:ext cx="0" cy="0"/>
          <a:chOff x="0" y="0"/>
          <a:chExt cx="0" cy="0"/>
        </a:xfrm>
      </p:grpSpPr>
      <p:sp>
        <p:nvSpPr>
          <p:cNvPr id="321" name="Body Level One…"/>
          <p:cNvSpPr txBox="1"/>
          <p:nvPr>
            <p:ph type="body" idx="1"/>
          </p:nvPr>
        </p:nvSpPr>
        <p:spPr>
          <a:xfrm>
            <a:off x="457200" y="274638"/>
            <a:ext cx="6975657" cy="5720780"/>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322" name="Title Text"/>
          <p:cNvSpPr txBox="1"/>
          <p:nvPr>
            <p:ph type="title"/>
          </p:nvPr>
        </p:nvSpPr>
        <p:spPr>
          <a:xfrm>
            <a:off x="7632676" y="578991"/>
            <a:ext cx="1131751" cy="4221027"/>
          </a:xfrm>
          <a:prstGeom prst="rect">
            <a:avLst/>
          </a:prstGeom>
        </p:spPr>
        <p:txBody>
          <a:bodyPr/>
          <a:lstStyle>
            <a:lvl1pPr algn="l"/>
          </a:lstStyle>
          <a:p>
            <a:pPr/>
            <a:r>
              <a:t>Title Text</a:t>
            </a:r>
          </a:p>
        </p:txBody>
      </p:sp>
      <p:sp>
        <p:nvSpPr>
          <p:cNvPr id="323" name="Slide Number"/>
          <p:cNvSpPr txBox="1"/>
          <p:nvPr>
            <p:ph type="sldNum" sz="quarter" idx="2"/>
          </p:nvPr>
        </p:nvSpPr>
        <p:spPr>
          <a:prstGeom prst="rect">
            <a:avLst/>
          </a:prstGeom>
        </p:spPr>
        <p:txBody>
          <a:bodyPr/>
          <a:lstStyle/>
          <a:p>
            <a:pPr/>
            <a:fld id="{86CB4B4D-7CA3-9044-876B-883B54F8677D}" type="slidenum"/>
          </a:p>
        </p:txBody>
      </p:sp>
      <p:sp>
        <p:nvSpPr>
          <p:cNvPr id="324" name="Straight Connector 6"/>
          <p:cNvSpPr/>
          <p:nvPr/>
        </p:nvSpPr>
        <p:spPr>
          <a:xfrm flipH="1">
            <a:off x="7529958" y="274638"/>
            <a:ext cx="1" cy="5851526"/>
          </a:xfrm>
          <a:prstGeom prst="line">
            <a:avLst/>
          </a:prstGeom>
          <a:ln>
            <a:solidFill>
              <a:srgbClr val="7EB1D4"/>
            </a:solidFill>
          </a:ln>
        </p:spPr>
        <p:txBody>
          <a:bodyPr lIns="45719" rIns="45719"/>
          <a:lstStyle/>
          <a:p>
            <a:pPr/>
          </a:p>
        </p:txBody>
      </p:sp>
      <p:pic>
        <p:nvPicPr>
          <p:cNvPr id="325" name="Picture 14" descr="Picture 14"/>
          <p:cNvPicPr>
            <a:picLocks noChangeAspect="1"/>
          </p:cNvPicPr>
          <p:nvPr/>
        </p:nvPicPr>
        <p:blipFill>
          <a:blip r:embed="rId2">
            <a:extLst/>
          </a:blip>
          <a:stretch>
            <a:fillRect/>
          </a:stretch>
        </p:blipFill>
        <p:spPr>
          <a:xfrm>
            <a:off x="7632676" y="4946225"/>
            <a:ext cx="1131751" cy="1131752"/>
          </a:xfrm>
          <a:prstGeom prst="rect">
            <a:avLst/>
          </a:prstGeom>
          <a:ln w="12700">
            <a:miter lim="400000"/>
          </a:ln>
        </p:spPr>
      </p:pic>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act Us w/Subtitle">
    <p:spTree>
      <p:nvGrpSpPr>
        <p:cNvPr id="1" name=""/>
        <p:cNvGrpSpPr/>
        <p:nvPr/>
      </p:nvGrpSpPr>
      <p:grpSpPr>
        <a:xfrm>
          <a:off x="0" y="0"/>
          <a:ext cx="0" cy="0"/>
          <a:chOff x="0" y="0"/>
          <a:chExt cx="0" cy="0"/>
        </a:xfrm>
      </p:grpSpPr>
      <p:sp>
        <p:nvSpPr>
          <p:cNvPr id="332" name="Slide Number"/>
          <p:cNvSpPr txBox="1"/>
          <p:nvPr>
            <p:ph type="sldNum" sz="quarter" idx="2"/>
          </p:nvPr>
        </p:nvSpPr>
        <p:spPr>
          <a:prstGeom prst="rect">
            <a:avLst/>
          </a:prstGeom>
        </p:spPr>
        <p:txBody>
          <a:bodyPr/>
          <a:lstStyle/>
          <a:p>
            <a:pPr/>
            <a:fld id="{86CB4B4D-7CA3-9044-876B-883B54F8677D}" type="slidenum"/>
          </a:p>
        </p:txBody>
      </p:sp>
      <p:sp>
        <p:nvSpPr>
          <p:cNvPr id="333" name="Body Level One…"/>
          <p:cNvSpPr txBox="1"/>
          <p:nvPr>
            <p:ph type="body" sz="quarter" idx="1"/>
          </p:nvPr>
        </p:nvSpPr>
        <p:spPr>
          <a:xfrm>
            <a:off x="1" y="961838"/>
            <a:ext cx="6853915" cy="289528"/>
          </a:xfrm>
          <a:prstGeom prst="rect">
            <a:avLst/>
          </a:prstGeom>
          <a:solidFill>
            <a:schemeClr val="accent1"/>
          </a:solidFill>
        </p:spPr>
        <p:txBody>
          <a:bodyPr lIns="0" tIns="0" rIns="0" bIns="0">
            <a:normAutofit fontScale="100000" lnSpcReduction="0"/>
          </a:bodyPr>
          <a:lstStyle>
            <a:lvl1pPr algn="r">
              <a:spcBef>
                <a:spcPts val="200"/>
              </a:spcBef>
              <a:defRPr sz="1200">
                <a:solidFill>
                  <a:srgbClr val="FFFFFF"/>
                </a:solidFill>
              </a:defRPr>
            </a:lvl1pPr>
            <a:lvl2pPr algn="r">
              <a:spcBef>
                <a:spcPts val="200"/>
              </a:spcBef>
              <a:defRPr sz="1200">
                <a:solidFill>
                  <a:srgbClr val="FFFFFF"/>
                </a:solidFill>
              </a:defRPr>
            </a:lvl2pPr>
            <a:lvl3pPr algn="r">
              <a:spcBef>
                <a:spcPts val="200"/>
              </a:spcBef>
              <a:defRPr sz="1200">
                <a:solidFill>
                  <a:srgbClr val="FFFFFF"/>
                </a:solidFill>
              </a:defRPr>
            </a:lvl3pPr>
            <a:lvl4pPr algn="r">
              <a:spcBef>
                <a:spcPts val="200"/>
              </a:spcBef>
              <a:defRPr sz="1200">
                <a:solidFill>
                  <a:srgbClr val="FFFFFF"/>
                </a:solidFill>
              </a:defRPr>
            </a:lvl4pPr>
            <a:lvl5pPr algn="r">
              <a:spcBef>
                <a:spcPts val="200"/>
              </a:spcBef>
              <a:defRPr sz="12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334" name="Title Text"/>
          <p:cNvSpPr txBox="1"/>
          <p:nvPr>
            <p:ph type="title"/>
          </p:nvPr>
        </p:nvSpPr>
        <p:spPr>
          <a:xfrm>
            <a:off x="457200" y="274638"/>
            <a:ext cx="6396715" cy="677894"/>
          </a:xfrm>
          <a:prstGeom prst="rect">
            <a:avLst/>
          </a:prstGeom>
        </p:spPr>
        <p:txBody>
          <a:bodyPr/>
          <a:lstStyle>
            <a:lvl1pPr algn="r"/>
          </a:lstStyle>
          <a:p>
            <a:pPr/>
            <a:r>
              <a:t>Title Text</a:t>
            </a:r>
          </a:p>
        </p:txBody>
      </p:sp>
      <p:sp>
        <p:nvSpPr>
          <p:cNvPr id="335" name="Straight Connector 18"/>
          <p:cNvSpPr/>
          <p:nvPr/>
        </p:nvSpPr>
        <p:spPr>
          <a:xfrm flipH="1">
            <a:off x="5564659" y="1475496"/>
            <a:ext cx="1" cy="4525964"/>
          </a:xfrm>
          <a:prstGeom prst="line">
            <a:avLst/>
          </a:prstGeom>
          <a:ln>
            <a:solidFill>
              <a:srgbClr val="7EB1D4"/>
            </a:solidFill>
          </a:ln>
        </p:spPr>
        <p:txBody>
          <a:bodyPr lIns="45719" rIns="45719"/>
          <a:lstStyle/>
          <a:p>
            <a:pPr/>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hanks for Coming">
    <p:spTree>
      <p:nvGrpSpPr>
        <p:cNvPr id="1" name=""/>
        <p:cNvGrpSpPr/>
        <p:nvPr/>
      </p:nvGrpSpPr>
      <p:grpSpPr>
        <a:xfrm>
          <a:off x="0" y="0"/>
          <a:ext cx="0" cy="0"/>
          <a:chOff x="0" y="0"/>
          <a:chExt cx="0" cy="0"/>
        </a:xfrm>
      </p:grpSpPr>
      <p:sp>
        <p:nvSpPr>
          <p:cNvPr id="342" name="Slide Number"/>
          <p:cNvSpPr txBox="1"/>
          <p:nvPr>
            <p:ph type="sldNum" sz="quarter" idx="2"/>
          </p:nvPr>
        </p:nvSpPr>
        <p:spPr>
          <a:prstGeom prst="rect">
            <a:avLst/>
          </a:prstGeom>
        </p:spPr>
        <p:txBody>
          <a:bodyPr/>
          <a:lstStyle/>
          <a:p>
            <a:pPr/>
            <a:fld id="{86CB4B4D-7CA3-9044-876B-883B54F8677D}" type="slidenum"/>
          </a:p>
        </p:txBody>
      </p:sp>
      <p:sp>
        <p:nvSpPr>
          <p:cNvPr id="343" name="Body Level One…"/>
          <p:cNvSpPr txBox="1"/>
          <p:nvPr>
            <p:ph type="body" sz="quarter" idx="1"/>
          </p:nvPr>
        </p:nvSpPr>
        <p:spPr>
          <a:xfrm>
            <a:off x="-2" y="3324231"/>
            <a:ext cx="6185024" cy="289528"/>
          </a:xfrm>
          <a:prstGeom prst="rect">
            <a:avLst/>
          </a:prstGeom>
          <a:solidFill>
            <a:schemeClr val="accent1"/>
          </a:solidFill>
        </p:spPr>
        <p:txBody>
          <a:bodyPr lIns="0" tIns="0" rIns="0" bIns="0">
            <a:normAutofit fontScale="100000" lnSpcReduction="0"/>
          </a:bodyPr>
          <a:lstStyle>
            <a:lvl1pPr algn="r">
              <a:spcBef>
                <a:spcPts val="200"/>
              </a:spcBef>
              <a:defRPr i="1" sz="1200">
                <a:solidFill>
                  <a:srgbClr val="FFFFFF"/>
                </a:solidFill>
              </a:defRPr>
            </a:lvl1pPr>
            <a:lvl2pPr algn="r">
              <a:spcBef>
                <a:spcPts val="200"/>
              </a:spcBef>
              <a:defRPr i="1" sz="1200">
                <a:solidFill>
                  <a:srgbClr val="FFFFFF"/>
                </a:solidFill>
              </a:defRPr>
            </a:lvl2pPr>
            <a:lvl3pPr algn="r">
              <a:spcBef>
                <a:spcPts val="200"/>
              </a:spcBef>
              <a:defRPr i="1" sz="1200">
                <a:solidFill>
                  <a:srgbClr val="FFFFFF"/>
                </a:solidFill>
              </a:defRPr>
            </a:lvl3pPr>
            <a:lvl4pPr algn="r">
              <a:spcBef>
                <a:spcPts val="200"/>
              </a:spcBef>
              <a:defRPr i="1" sz="1200">
                <a:solidFill>
                  <a:srgbClr val="FFFFFF"/>
                </a:solidFill>
              </a:defRPr>
            </a:lvl4pPr>
            <a:lvl5pPr algn="r">
              <a:spcBef>
                <a:spcPts val="200"/>
              </a:spcBef>
              <a:defRPr i="1" sz="12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344" name="Title Text"/>
          <p:cNvSpPr txBox="1"/>
          <p:nvPr>
            <p:ph type="title"/>
          </p:nvPr>
        </p:nvSpPr>
        <p:spPr>
          <a:xfrm>
            <a:off x="0" y="2399746"/>
            <a:ext cx="6185023" cy="915179"/>
          </a:xfrm>
          <a:prstGeom prst="rect">
            <a:avLst/>
          </a:prstGeom>
        </p:spPr>
        <p:txBody>
          <a:bodyPr/>
          <a:lstStyle>
            <a:lvl1pPr algn="r">
              <a:lnSpc>
                <a:spcPct val="70000"/>
              </a:lnSpc>
              <a:defRPr sz="3600"/>
            </a:lvl1pPr>
          </a:lstStyle>
          <a:p>
            <a:pPr/>
            <a:r>
              <a:t>Title Text</a:t>
            </a:r>
          </a:p>
        </p:txBody>
      </p:sp>
      <p:pic>
        <p:nvPicPr>
          <p:cNvPr id="345" name="Picture 9" descr="Picture 9"/>
          <p:cNvPicPr>
            <a:picLocks noChangeAspect="1"/>
          </p:cNvPicPr>
          <p:nvPr/>
        </p:nvPicPr>
        <p:blipFill>
          <a:blip r:embed="rId2">
            <a:extLst/>
          </a:blip>
          <a:stretch>
            <a:fillRect/>
          </a:stretch>
        </p:blipFill>
        <p:spPr>
          <a:xfrm>
            <a:off x="6334428" y="1960840"/>
            <a:ext cx="2051689" cy="2051689"/>
          </a:xfrm>
          <a:prstGeom prst="rect">
            <a:avLst/>
          </a:prstGeom>
          <a:ln w="12700">
            <a:miter lim="400000"/>
          </a:ln>
        </p:spPr>
      </p:pic>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34" name="Title Text"/>
          <p:cNvSpPr txBox="1"/>
          <p:nvPr>
            <p:ph type="title"/>
          </p:nvPr>
        </p:nvSpPr>
        <p:spPr>
          <a:xfrm>
            <a:off x="722312" y="3044825"/>
            <a:ext cx="7772401" cy="1362075"/>
          </a:xfrm>
          <a:prstGeom prst="rect">
            <a:avLst/>
          </a:prstGeom>
        </p:spPr>
        <p:txBody>
          <a:bodyPr anchor="b"/>
          <a:lstStyle>
            <a:lvl1pPr algn="l">
              <a:defRPr cap="all" sz="2800"/>
            </a:lvl1pPr>
          </a:lstStyle>
          <a:p>
            <a:pPr/>
            <a:r>
              <a:t>Title Text</a:t>
            </a:r>
          </a:p>
        </p:txBody>
      </p:sp>
      <p:sp>
        <p:nvSpPr>
          <p:cNvPr id="35" name="Body Level One…"/>
          <p:cNvSpPr txBox="1"/>
          <p:nvPr>
            <p:ph type="body" sz="quarter" idx="1"/>
          </p:nvPr>
        </p:nvSpPr>
        <p:spPr>
          <a:xfrm>
            <a:off x="722312" y="4406900"/>
            <a:ext cx="7772401" cy="1500188"/>
          </a:xfrm>
          <a:prstGeom prst="rect">
            <a:avLst/>
          </a:prstGeom>
        </p:spPr>
        <p:txBody>
          <a:bodyPr>
            <a:normAutofit fontScale="100000" lnSpcReduction="0"/>
          </a:bodyPr>
          <a:lstStyle>
            <a:lvl1pPr>
              <a:spcBef>
                <a:spcPts val="400"/>
              </a:spcBef>
              <a:defRPr sz="2000">
                <a:solidFill>
                  <a:schemeClr val="accent2"/>
                </a:solidFill>
              </a:defRPr>
            </a:lvl1pPr>
            <a:lvl2pPr>
              <a:spcBef>
                <a:spcPts val="400"/>
              </a:spcBef>
              <a:defRPr sz="2000">
                <a:solidFill>
                  <a:schemeClr val="accent2"/>
                </a:solidFill>
              </a:defRPr>
            </a:lvl2pPr>
            <a:lvl3pPr>
              <a:spcBef>
                <a:spcPts val="400"/>
              </a:spcBef>
              <a:defRPr sz="2000">
                <a:solidFill>
                  <a:schemeClr val="accent2"/>
                </a:solidFill>
              </a:defRPr>
            </a:lvl3pPr>
            <a:lvl4pPr>
              <a:spcBef>
                <a:spcPts val="400"/>
              </a:spcBef>
              <a:defRPr sz="2000">
                <a:solidFill>
                  <a:schemeClr val="accent2"/>
                </a:solidFill>
              </a:defRPr>
            </a:lvl4pPr>
            <a:lvl5pPr>
              <a:spcBef>
                <a:spcPts val="400"/>
              </a:spcBef>
              <a:defRPr sz="2000">
                <a:solidFill>
                  <a:schemeClr val="accent2"/>
                </a:solidFill>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prstGeom prst="rect">
            <a:avLst/>
          </a:prstGeom>
        </p:spPr>
        <p:txBody>
          <a:bodyPr/>
          <a:lstStyle/>
          <a:p>
            <a:pPr/>
            <a:fld id="{86CB4B4D-7CA3-9044-876B-883B54F8677D}" type="slidenum"/>
          </a:p>
        </p:txBody>
      </p:sp>
      <p:pic>
        <p:nvPicPr>
          <p:cNvPr id="37" name="Picture 6" descr="Picture 6"/>
          <p:cNvPicPr>
            <a:picLocks noChangeAspect="1"/>
          </p:cNvPicPr>
          <p:nvPr/>
        </p:nvPicPr>
        <p:blipFill>
          <a:blip r:embed="rId2">
            <a:extLst/>
          </a:blip>
          <a:stretch>
            <a:fillRect/>
          </a:stretch>
        </p:blipFill>
        <p:spPr>
          <a:xfrm>
            <a:off x="2972296" y="383803"/>
            <a:ext cx="3199409" cy="3199409"/>
          </a:xfrm>
          <a:prstGeom prst="rect">
            <a:avLst/>
          </a:prstGeom>
          <a:ln w="12700">
            <a:miter lim="400000"/>
          </a:ln>
        </p:spPr>
      </p:pic>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5 Minute Break">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52" name="Slide Number"/>
          <p:cNvSpPr txBox="1"/>
          <p:nvPr>
            <p:ph type="sldNum" sz="quarter" idx="2"/>
          </p:nvPr>
        </p:nvSpPr>
        <p:spPr>
          <a:prstGeom prst="rect">
            <a:avLst/>
          </a:prstGeom>
        </p:spPr>
        <p:txBody>
          <a:bodyPr/>
          <a:lstStyle/>
          <a:p>
            <a:pPr/>
            <a:fld id="{86CB4B4D-7CA3-9044-876B-883B54F8677D}" type="slidenum"/>
          </a:p>
        </p:txBody>
      </p:sp>
      <p:pic>
        <p:nvPicPr>
          <p:cNvPr id="353" name="Picture 5" descr="Picture 5"/>
          <p:cNvPicPr>
            <a:picLocks noChangeAspect="1"/>
          </p:cNvPicPr>
          <p:nvPr/>
        </p:nvPicPr>
        <p:blipFill>
          <a:blip r:embed="rId3">
            <a:extLst/>
          </a:blip>
          <a:stretch>
            <a:fillRect/>
          </a:stretch>
        </p:blipFill>
        <p:spPr>
          <a:xfrm>
            <a:off x="3317001" y="719068"/>
            <a:ext cx="2509999" cy="5419864"/>
          </a:xfrm>
          <a:prstGeom prst="rect">
            <a:avLst/>
          </a:prstGeom>
          <a:ln w="12700">
            <a:miter lim="400000"/>
          </a:ln>
        </p:spPr>
      </p:pic>
      <p:sp>
        <p:nvSpPr>
          <p:cNvPr id="354" name="Title Text"/>
          <p:cNvSpPr txBox="1"/>
          <p:nvPr>
            <p:ph type="title"/>
          </p:nvPr>
        </p:nvSpPr>
        <p:spPr>
          <a:xfrm>
            <a:off x="722312" y="3725862"/>
            <a:ext cx="7772401" cy="812676"/>
          </a:xfrm>
          <a:prstGeom prst="rect">
            <a:avLst/>
          </a:prstGeom>
        </p:spPr>
        <p:txBody>
          <a:bodyPr anchor="t"/>
          <a:lstStyle>
            <a:lvl1pPr>
              <a:defRPr cap="all" spc="-130" sz="6000">
                <a:solidFill>
                  <a:srgbClr val="16325D"/>
                </a:solidFill>
                <a:effectLst>
                  <a:outerShdw sx="100000" sy="100000" kx="0" ky="0" algn="b" rotWithShape="0" blurRad="25400" dist="0" dir="0">
                    <a:srgbClr val="000000">
                      <a:alpha val="35000"/>
                    </a:srgbClr>
                  </a:outerShdw>
                </a:effectLst>
                <a:latin typeface="Arial"/>
                <a:ea typeface="Arial"/>
                <a:cs typeface="Arial"/>
                <a:sym typeface="Arial"/>
              </a:defRPr>
            </a:lvl1pPr>
          </a:lstStyle>
          <a:p>
            <a:pPr/>
            <a:r>
              <a:t>Title Text</a:t>
            </a:r>
          </a:p>
        </p:txBody>
      </p:sp>
      <p:sp>
        <p:nvSpPr>
          <p:cNvPr id="355" name="Body Level One…"/>
          <p:cNvSpPr txBox="1"/>
          <p:nvPr>
            <p:ph type="body" sz="quarter" idx="1"/>
          </p:nvPr>
        </p:nvSpPr>
        <p:spPr>
          <a:xfrm>
            <a:off x="722312" y="4538536"/>
            <a:ext cx="7772401" cy="596771"/>
          </a:xfrm>
          <a:prstGeom prst="rect">
            <a:avLst/>
          </a:prstGeom>
        </p:spPr>
        <p:txBody>
          <a:bodyPr anchor="ctr">
            <a:normAutofit fontScale="100000" lnSpcReduction="0"/>
          </a:bodyPr>
          <a:lstStyle>
            <a:lvl1pPr algn="ctr">
              <a:spcBef>
                <a:spcPts val="400"/>
              </a:spcBef>
              <a:defRPr sz="2000">
                <a:solidFill>
                  <a:schemeClr val="accent1"/>
                </a:solidFill>
              </a:defRPr>
            </a:lvl1pPr>
            <a:lvl2pPr algn="ctr">
              <a:spcBef>
                <a:spcPts val="400"/>
              </a:spcBef>
              <a:defRPr sz="2000">
                <a:solidFill>
                  <a:schemeClr val="accent1"/>
                </a:solidFill>
              </a:defRPr>
            </a:lvl2pPr>
            <a:lvl3pPr algn="ctr">
              <a:spcBef>
                <a:spcPts val="400"/>
              </a:spcBef>
              <a:defRPr sz="2000">
                <a:solidFill>
                  <a:schemeClr val="accent1"/>
                </a:solidFill>
              </a:defRPr>
            </a:lvl3pPr>
            <a:lvl4pPr algn="ctr">
              <a:spcBef>
                <a:spcPts val="400"/>
              </a:spcBef>
              <a:defRPr sz="2000">
                <a:solidFill>
                  <a:schemeClr val="accent1"/>
                </a:solidFill>
              </a:defRPr>
            </a:lvl4pPr>
            <a:lvl5pPr algn="ctr">
              <a:spcBef>
                <a:spcPts val="400"/>
              </a:spcBef>
              <a:defRPr sz="20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0 Minute Break">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62" name="Slide Number"/>
          <p:cNvSpPr txBox="1"/>
          <p:nvPr>
            <p:ph type="sldNum" sz="quarter" idx="2"/>
          </p:nvPr>
        </p:nvSpPr>
        <p:spPr>
          <a:prstGeom prst="rect">
            <a:avLst/>
          </a:prstGeom>
        </p:spPr>
        <p:txBody>
          <a:bodyPr/>
          <a:lstStyle/>
          <a:p>
            <a:pPr/>
            <a:fld id="{86CB4B4D-7CA3-9044-876B-883B54F8677D}" type="slidenum"/>
          </a:p>
        </p:txBody>
      </p:sp>
      <p:pic>
        <p:nvPicPr>
          <p:cNvPr id="363" name="Picture 5" descr="Picture 5"/>
          <p:cNvPicPr>
            <a:picLocks noChangeAspect="1"/>
          </p:cNvPicPr>
          <p:nvPr/>
        </p:nvPicPr>
        <p:blipFill>
          <a:blip r:embed="rId3">
            <a:extLst/>
          </a:blip>
          <a:stretch>
            <a:fillRect/>
          </a:stretch>
        </p:blipFill>
        <p:spPr>
          <a:xfrm>
            <a:off x="3317001" y="719068"/>
            <a:ext cx="2509998" cy="5419864"/>
          </a:xfrm>
          <a:prstGeom prst="rect">
            <a:avLst/>
          </a:prstGeom>
          <a:ln w="12700">
            <a:miter lim="400000"/>
          </a:ln>
        </p:spPr>
      </p:pic>
      <p:sp>
        <p:nvSpPr>
          <p:cNvPr id="364" name="Title Text"/>
          <p:cNvSpPr txBox="1"/>
          <p:nvPr>
            <p:ph type="title"/>
          </p:nvPr>
        </p:nvSpPr>
        <p:spPr>
          <a:xfrm>
            <a:off x="722312" y="3725862"/>
            <a:ext cx="7772401" cy="812676"/>
          </a:xfrm>
          <a:prstGeom prst="rect">
            <a:avLst/>
          </a:prstGeom>
        </p:spPr>
        <p:txBody>
          <a:bodyPr anchor="t"/>
          <a:lstStyle>
            <a:lvl1pPr>
              <a:defRPr cap="all" spc="-130" sz="6000">
                <a:solidFill>
                  <a:srgbClr val="16325D"/>
                </a:solidFill>
                <a:effectLst>
                  <a:outerShdw sx="100000" sy="100000" kx="0" ky="0" algn="b" rotWithShape="0" blurRad="25400" dist="0" dir="0">
                    <a:srgbClr val="000000">
                      <a:alpha val="35000"/>
                    </a:srgbClr>
                  </a:outerShdw>
                </a:effectLst>
                <a:latin typeface="Arial"/>
                <a:ea typeface="Arial"/>
                <a:cs typeface="Arial"/>
                <a:sym typeface="Arial"/>
              </a:defRPr>
            </a:lvl1pPr>
          </a:lstStyle>
          <a:p>
            <a:pPr/>
            <a:r>
              <a:t>Title Text</a:t>
            </a:r>
          </a:p>
        </p:txBody>
      </p:sp>
      <p:sp>
        <p:nvSpPr>
          <p:cNvPr id="365" name="Body Level One…"/>
          <p:cNvSpPr txBox="1"/>
          <p:nvPr>
            <p:ph type="body" sz="quarter" idx="1"/>
          </p:nvPr>
        </p:nvSpPr>
        <p:spPr>
          <a:xfrm>
            <a:off x="722312" y="4538536"/>
            <a:ext cx="7772401" cy="596771"/>
          </a:xfrm>
          <a:prstGeom prst="rect">
            <a:avLst/>
          </a:prstGeom>
        </p:spPr>
        <p:txBody>
          <a:bodyPr anchor="ctr">
            <a:normAutofit fontScale="100000" lnSpcReduction="0"/>
          </a:bodyPr>
          <a:lstStyle>
            <a:lvl1pPr algn="ctr">
              <a:spcBef>
                <a:spcPts val="400"/>
              </a:spcBef>
              <a:defRPr sz="2000">
                <a:solidFill>
                  <a:schemeClr val="accent1"/>
                </a:solidFill>
              </a:defRPr>
            </a:lvl1pPr>
            <a:lvl2pPr algn="ctr">
              <a:spcBef>
                <a:spcPts val="400"/>
              </a:spcBef>
              <a:defRPr sz="2000">
                <a:solidFill>
                  <a:schemeClr val="accent1"/>
                </a:solidFill>
              </a:defRPr>
            </a:lvl2pPr>
            <a:lvl3pPr algn="ctr">
              <a:spcBef>
                <a:spcPts val="400"/>
              </a:spcBef>
              <a:defRPr sz="2000">
                <a:solidFill>
                  <a:schemeClr val="accent1"/>
                </a:solidFill>
              </a:defRPr>
            </a:lvl3pPr>
            <a:lvl4pPr algn="ctr">
              <a:spcBef>
                <a:spcPts val="400"/>
              </a:spcBef>
              <a:defRPr sz="2000">
                <a:solidFill>
                  <a:schemeClr val="accent1"/>
                </a:solidFill>
              </a:defRPr>
            </a:lvl4pPr>
            <a:lvl5pPr algn="ctr">
              <a:spcBef>
                <a:spcPts val="400"/>
              </a:spcBef>
              <a:defRPr sz="20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5 Minute Break">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72" name="Slide Number"/>
          <p:cNvSpPr txBox="1"/>
          <p:nvPr>
            <p:ph type="sldNum" sz="quarter" idx="2"/>
          </p:nvPr>
        </p:nvSpPr>
        <p:spPr>
          <a:prstGeom prst="rect">
            <a:avLst/>
          </a:prstGeom>
        </p:spPr>
        <p:txBody>
          <a:bodyPr/>
          <a:lstStyle/>
          <a:p>
            <a:pPr/>
            <a:fld id="{86CB4B4D-7CA3-9044-876B-883B54F8677D}" type="slidenum"/>
          </a:p>
        </p:txBody>
      </p:sp>
      <p:pic>
        <p:nvPicPr>
          <p:cNvPr id="373" name="Picture 5" descr="Picture 5"/>
          <p:cNvPicPr>
            <a:picLocks noChangeAspect="1"/>
          </p:cNvPicPr>
          <p:nvPr/>
        </p:nvPicPr>
        <p:blipFill>
          <a:blip r:embed="rId3">
            <a:extLst/>
          </a:blip>
          <a:stretch>
            <a:fillRect/>
          </a:stretch>
        </p:blipFill>
        <p:spPr>
          <a:xfrm>
            <a:off x="3317001" y="719068"/>
            <a:ext cx="2509998" cy="5419864"/>
          </a:xfrm>
          <a:prstGeom prst="rect">
            <a:avLst/>
          </a:prstGeom>
          <a:ln w="12700">
            <a:miter lim="400000"/>
          </a:ln>
        </p:spPr>
      </p:pic>
      <p:sp>
        <p:nvSpPr>
          <p:cNvPr id="374" name="Title Text"/>
          <p:cNvSpPr txBox="1"/>
          <p:nvPr>
            <p:ph type="title"/>
          </p:nvPr>
        </p:nvSpPr>
        <p:spPr>
          <a:xfrm>
            <a:off x="722312" y="3725862"/>
            <a:ext cx="7772401" cy="812676"/>
          </a:xfrm>
          <a:prstGeom prst="rect">
            <a:avLst/>
          </a:prstGeom>
        </p:spPr>
        <p:txBody>
          <a:bodyPr anchor="t"/>
          <a:lstStyle>
            <a:lvl1pPr>
              <a:defRPr cap="all" spc="-130" sz="6000">
                <a:solidFill>
                  <a:srgbClr val="16325D"/>
                </a:solidFill>
                <a:effectLst>
                  <a:outerShdw sx="100000" sy="100000" kx="0" ky="0" algn="b" rotWithShape="0" blurRad="25400" dist="0" dir="0">
                    <a:srgbClr val="000000">
                      <a:alpha val="35000"/>
                    </a:srgbClr>
                  </a:outerShdw>
                </a:effectLst>
                <a:latin typeface="Arial"/>
                <a:ea typeface="Arial"/>
                <a:cs typeface="Arial"/>
                <a:sym typeface="Arial"/>
              </a:defRPr>
            </a:lvl1pPr>
          </a:lstStyle>
          <a:p>
            <a:pPr/>
            <a:r>
              <a:t>Title Text</a:t>
            </a:r>
          </a:p>
        </p:txBody>
      </p:sp>
      <p:sp>
        <p:nvSpPr>
          <p:cNvPr id="375" name="Body Level One…"/>
          <p:cNvSpPr txBox="1"/>
          <p:nvPr>
            <p:ph type="body" sz="quarter" idx="1"/>
          </p:nvPr>
        </p:nvSpPr>
        <p:spPr>
          <a:xfrm>
            <a:off x="722312" y="4538536"/>
            <a:ext cx="7772401" cy="596771"/>
          </a:xfrm>
          <a:prstGeom prst="rect">
            <a:avLst/>
          </a:prstGeom>
        </p:spPr>
        <p:txBody>
          <a:bodyPr anchor="ctr">
            <a:normAutofit fontScale="100000" lnSpcReduction="0"/>
          </a:bodyPr>
          <a:lstStyle>
            <a:lvl1pPr algn="ctr">
              <a:spcBef>
                <a:spcPts val="400"/>
              </a:spcBef>
              <a:defRPr sz="2000">
                <a:solidFill>
                  <a:schemeClr val="accent1"/>
                </a:solidFill>
              </a:defRPr>
            </a:lvl1pPr>
            <a:lvl2pPr algn="ctr">
              <a:spcBef>
                <a:spcPts val="400"/>
              </a:spcBef>
              <a:defRPr sz="2000">
                <a:solidFill>
                  <a:schemeClr val="accent1"/>
                </a:solidFill>
              </a:defRPr>
            </a:lvl2pPr>
            <a:lvl3pPr algn="ctr">
              <a:spcBef>
                <a:spcPts val="400"/>
              </a:spcBef>
              <a:defRPr sz="2000">
                <a:solidFill>
                  <a:schemeClr val="accent1"/>
                </a:solidFill>
              </a:defRPr>
            </a:lvl3pPr>
            <a:lvl4pPr algn="ctr">
              <a:spcBef>
                <a:spcPts val="400"/>
              </a:spcBef>
              <a:defRPr sz="2000">
                <a:solidFill>
                  <a:schemeClr val="accent1"/>
                </a:solidFill>
              </a:defRPr>
            </a:lvl4pPr>
            <a:lvl5pPr algn="ctr">
              <a:spcBef>
                <a:spcPts val="400"/>
              </a:spcBef>
              <a:defRPr sz="20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0 Minute Break">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82" name="Slide Number"/>
          <p:cNvSpPr txBox="1"/>
          <p:nvPr>
            <p:ph type="sldNum" sz="quarter" idx="2"/>
          </p:nvPr>
        </p:nvSpPr>
        <p:spPr>
          <a:prstGeom prst="rect">
            <a:avLst/>
          </a:prstGeom>
        </p:spPr>
        <p:txBody>
          <a:bodyPr/>
          <a:lstStyle/>
          <a:p>
            <a:pPr/>
            <a:fld id="{86CB4B4D-7CA3-9044-876B-883B54F8677D}" type="slidenum"/>
          </a:p>
        </p:txBody>
      </p:sp>
      <p:pic>
        <p:nvPicPr>
          <p:cNvPr id="383" name="Picture 5" descr="Picture 5"/>
          <p:cNvPicPr>
            <a:picLocks noChangeAspect="1"/>
          </p:cNvPicPr>
          <p:nvPr/>
        </p:nvPicPr>
        <p:blipFill>
          <a:blip r:embed="rId3">
            <a:extLst/>
          </a:blip>
          <a:stretch>
            <a:fillRect/>
          </a:stretch>
        </p:blipFill>
        <p:spPr>
          <a:xfrm>
            <a:off x="3317001" y="719070"/>
            <a:ext cx="2509998" cy="5419862"/>
          </a:xfrm>
          <a:prstGeom prst="rect">
            <a:avLst/>
          </a:prstGeom>
          <a:ln w="12700">
            <a:miter lim="400000"/>
          </a:ln>
        </p:spPr>
      </p:pic>
      <p:sp>
        <p:nvSpPr>
          <p:cNvPr id="384" name="Title Text"/>
          <p:cNvSpPr txBox="1"/>
          <p:nvPr>
            <p:ph type="title"/>
          </p:nvPr>
        </p:nvSpPr>
        <p:spPr>
          <a:xfrm>
            <a:off x="722312" y="3725862"/>
            <a:ext cx="7772401" cy="812676"/>
          </a:xfrm>
          <a:prstGeom prst="rect">
            <a:avLst/>
          </a:prstGeom>
        </p:spPr>
        <p:txBody>
          <a:bodyPr anchor="t"/>
          <a:lstStyle>
            <a:lvl1pPr>
              <a:defRPr cap="all" spc="-130" sz="6000">
                <a:solidFill>
                  <a:srgbClr val="16325D"/>
                </a:solidFill>
                <a:effectLst>
                  <a:outerShdw sx="100000" sy="100000" kx="0" ky="0" algn="b" rotWithShape="0" blurRad="25400" dist="0" dir="0">
                    <a:srgbClr val="000000">
                      <a:alpha val="35000"/>
                    </a:srgbClr>
                  </a:outerShdw>
                </a:effectLst>
                <a:latin typeface="Arial"/>
                <a:ea typeface="Arial"/>
                <a:cs typeface="Arial"/>
                <a:sym typeface="Arial"/>
              </a:defRPr>
            </a:lvl1pPr>
          </a:lstStyle>
          <a:p>
            <a:pPr/>
            <a:r>
              <a:t>Title Text</a:t>
            </a:r>
          </a:p>
        </p:txBody>
      </p:sp>
      <p:sp>
        <p:nvSpPr>
          <p:cNvPr id="385" name="Body Level One…"/>
          <p:cNvSpPr txBox="1"/>
          <p:nvPr>
            <p:ph type="body" sz="quarter" idx="1"/>
          </p:nvPr>
        </p:nvSpPr>
        <p:spPr>
          <a:xfrm>
            <a:off x="722312" y="4538536"/>
            <a:ext cx="7772401" cy="596771"/>
          </a:xfrm>
          <a:prstGeom prst="rect">
            <a:avLst/>
          </a:prstGeom>
        </p:spPr>
        <p:txBody>
          <a:bodyPr anchor="ctr">
            <a:normAutofit fontScale="100000" lnSpcReduction="0"/>
          </a:bodyPr>
          <a:lstStyle>
            <a:lvl1pPr algn="ctr">
              <a:spcBef>
                <a:spcPts val="400"/>
              </a:spcBef>
              <a:defRPr sz="2000">
                <a:solidFill>
                  <a:schemeClr val="accent1"/>
                </a:solidFill>
              </a:defRPr>
            </a:lvl1pPr>
            <a:lvl2pPr algn="ctr">
              <a:spcBef>
                <a:spcPts val="400"/>
              </a:spcBef>
              <a:defRPr sz="2000">
                <a:solidFill>
                  <a:schemeClr val="accent1"/>
                </a:solidFill>
              </a:defRPr>
            </a:lvl2pPr>
            <a:lvl3pPr algn="ctr">
              <a:spcBef>
                <a:spcPts val="400"/>
              </a:spcBef>
              <a:defRPr sz="2000">
                <a:solidFill>
                  <a:schemeClr val="accent1"/>
                </a:solidFill>
              </a:defRPr>
            </a:lvl3pPr>
            <a:lvl4pPr algn="ctr">
              <a:spcBef>
                <a:spcPts val="400"/>
              </a:spcBef>
              <a:defRPr sz="2000">
                <a:solidFill>
                  <a:schemeClr val="accent1"/>
                </a:solidFill>
              </a:defRPr>
            </a:lvl4pPr>
            <a:lvl5pPr algn="ctr">
              <a:spcBef>
                <a:spcPts val="400"/>
              </a:spcBef>
              <a:defRPr sz="20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5 Minute Break">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92" name="Slide Number"/>
          <p:cNvSpPr txBox="1"/>
          <p:nvPr>
            <p:ph type="sldNum" sz="quarter" idx="2"/>
          </p:nvPr>
        </p:nvSpPr>
        <p:spPr>
          <a:prstGeom prst="rect">
            <a:avLst/>
          </a:prstGeom>
        </p:spPr>
        <p:txBody>
          <a:bodyPr/>
          <a:lstStyle/>
          <a:p>
            <a:pPr/>
            <a:fld id="{86CB4B4D-7CA3-9044-876B-883B54F8677D}" type="slidenum"/>
          </a:p>
        </p:txBody>
      </p:sp>
      <p:pic>
        <p:nvPicPr>
          <p:cNvPr id="393" name="Picture 5" descr="Picture 5"/>
          <p:cNvPicPr>
            <a:picLocks noChangeAspect="1"/>
          </p:cNvPicPr>
          <p:nvPr/>
        </p:nvPicPr>
        <p:blipFill>
          <a:blip r:embed="rId3">
            <a:extLst/>
          </a:blip>
          <a:stretch>
            <a:fillRect/>
          </a:stretch>
        </p:blipFill>
        <p:spPr>
          <a:xfrm>
            <a:off x="3317001" y="719068"/>
            <a:ext cx="2509998" cy="5419864"/>
          </a:xfrm>
          <a:prstGeom prst="rect">
            <a:avLst/>
          </a:prstGeom>
          <a:ln w="12700">
            <a:miter lim="400000"/>
          </a:ln>
        </p:spPr>
      </p:pic>
      <p:sp>
        <p:nvSpPr>
          <p:cNvPr id="394" name="Title Text"/>
          <p:cNvSpPr txBox="1"/>
          <p:nvPr>
            <p:ph type="title"/>
          </p:nvPr>
        </p:nvSpPr>
        <p:spPr>
          <a:xfrm>
            <a:off x="722312" y="3725862"/>
            <a:ext cx="7772401" cy="812676"/>
          </a:xfrm>
          <a:prstGeom prst="rect">
            <a:avLst/>
          </a:prstGeom>
        </p:spPr>
        <p:txBody>
          <a:bodyPr anchor="t"/>
          <a:lstStyle>
            <a:lvl1pPr>
              <a:defRPr cap="all" spc="-130" sz="6000">
                <a:solidFill>
                  <a:srgbClr val="16325D"/>
                </a:solidFill>
                <a:effectLst>
                  <a:outerShdw sx="100000" sy="100000" kx="0" ky="0" algn="b" rotWithShape="0" blurRad="25400" dist="0" dir="0">
                    <a:srgbClr val="000000">
                      <a:alpha val="35000"/>
                    </a:srgbClr>
                  </a:outerShdw>
                </a:effectLst>
                <a:latin typeface="Arial"/>
                <a:ea typeface="Arial"/>
                <a:cs typeface="Arial"/>
                <a:sym typeface="Arial"/>
              </a:defRPr>
            </a:lvl1pPr>
          </a:lstStyle>
          <a:p>
            <a:pPr/>
            <a:r>
              <a:t>Title Text</a:t>
            </a:r>
          </a:p>
        </p:txBody>
      </p:sp>
      <p:sp>
        <p:nvSpPr>
          <p:cNvPr id="395" name="Body Level One…"/>
          <p:cNvSpPr txBox="1"/>
          <p:nvPr>
            <p:ph type="body" sz="quarter" idx="1"/>
          </p:nvPr>
        </p:nvSpPr>
        <p:spPr>
          <a:xfrm>
            <a:off x="722312" y="4538536"/>
            <a:ext cx="7772401" cy="596771"/>
          </a:xfrm>
          <a:prstGeom prst="rect">
            <a:avLst/>
          </a:prstGeom>
        </p:spPr>
        <p:txBody>
          <a:bodyPr anchor="ctr">
            <a:normAutofit fontScale="100000" lnSpcReduction="0"/>
          </a:bodyPr>
          <a:lstStyle>
            <a:lvl1pPr algn="ctr">
              <a:spcBef>
                <a:spcPts val="400"/>
              </a:spcBef>
              <a:defRPr sz="2000">
                <a:solidFill>
                  <a:schemeClr val="accent1"/>
                </a:solidFill>
              </a:defRPr>
            </a:lvl1pPr>
            <a:lvl2pPr algn="ctr">
              <a:spcBef>
                <a:spcPts val="400"/>
              </a:spcBef>
              <a:defRPr sz="2000">
                <a:solidFill>
                  <a:schemeClr val="accent1"/>
                </a:solidFill>
              </a:defRPr>
            </a:lvl2pPr>
            <a:lvl3pPr algn="ctr">
              <a:spcBef>
                <a:spcPts val="400"/>
              </a:spcBef>
              <a:defRPr sz="2000">
                <a:solidFill>
                  <a:schemeClr val="accent1"/>
                </a:solidFill>
              </a:defRPr>
            </a:lvl3pPr>
            <a:lvl4pPr algn="ctr">
              <a:spcBef>
                <a:spcPts val="400"/>
              </a:spcBef>
              <a:defRPr sz="2000">
                <a:solidFill>
                  <a:schemeClr val="accent1"/>
                </a:solidFill>
              </a:defRPr>
            </a:lvl4pPr>
            <a:lvl5pPr algn="ctr">
              <a:spcBef>
                <a:spcPts val="400"/>
              </a:spcBef>
              <a:defRPr sz="20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0 Minute Break">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02" name="Slide Number"/>
          <p:cNvSpPr txBox="1"/>
          <p:nvPr>
            <p:ph type="sldNum" sz="quarter" idx="2"/>
          </p:nvPr>
        </p:nvSpPr>
        <p:spPr>
          <a:prstGeom prst="rect">
            <a:avLst/>
          </a:prstGeom>
        </p:spPr>
        <p:txBody>
          <a:bodyPr/>
          <a:lstStyle/>
          <a:p>
            <a:pPr/>
            <a:fld id="{86CB4B4D-7CA3-9044-876B-883B54F8677D}" type="slidenum"/>
          </a:p>
        </p:txBody>
      </p:sp>
      <p:pic>
        <p:nvPicPr>
          <p:cNvPr id="403" name="Picture 5" descr="Picture 5"/>
          <p:cNvPicPr>
            <a:picLocks noChangeAspect="1"/>
          </p:cNvPicPr>
          <p:nvPr/>
        </p:nvPicPr>
        <p:blipFill>
          <a:blip r:embed="rId3">
            <a:extLst/>
          </a:blip>
          <a:stretch>
            <a:fillRect/>
          </a:stretch>
        </p:blipFill>
        <p:spPr>
          <a:xfrm>
            <a:off x="3317001" y="719068"/>
            <a:ext cx="2509998" cy="5419864"/>
          </a:xfrm>
          <a:prstGeom prst="rect">
            <a:avLst/>
          </a:prstGeom>
          <a:ln w="12700">
            <a:miter lim="400000"/>
          </a:ln>
        </p:spPr>
      </p:pic>
      <p:sp>
        <p:nvSpPr>
          <p:cNvPr id="404" name="Title Text"/>
          <p:cNvSpPr txBox="1"/>
          <p:nvPr>
            <p:ph type="title"/>
          </p:nvPr>
        </p:nvSpPr>
        <p:spPr>
          <a:xfrm>
            <a:off x="722312" y="3725862"/>
            <a:ext cx="7772401" cy="812676"/>
          </a:xfrm>
          <a:prstGeom prst="rect">
            <a:avLst/>
          </a:prstGeom>
        </p:spPr>
        <p:txBody>
          <a:bodyPr anchor="t"/>
          <a:lstStyle>
            <a:lvl1pPr>
              <a:defRPr cap="all" spc="-130" sz="6000">
                <a:solidFill>
                  <a:srgbClr val="16325D"/>
                </a:solidFill>
                <a:effectLst>
                  <a:outerShdw sx="100000" sy="100000" kx="0" ky="0" algn="b" rotWithShape="0" blurRad="25400" dist="0" dir="0">
                    <a:srgbClr val="000000">
                      <a:alpha val="35000"/>
                    </a:srgbClr>
                  </a:outerShdw>
                </a:effectLst>
                <a:latin typeface="Arial"/>
                <a:ea typeface="Arial"/>
                <a:cs typeface="Arial"/>
                <a:sym typeface="Arial"/>
              </a:defRPr>
            </a:lvl1pPr>
          </a:lstStyle>
          <a:p>
            <a:pPr/>
            <a:r>
              <a:t>Title Text</a:t>
            </a:r>
          </a:p>
        </p:txBody>
      </p:sp>
      <p:sp>
        <p:nvSpPr>
          <p:cNvPr id="405" name="Body Level One…"/>
          <p:cNvSpPr txBox="1"/>
          <p:nvPr>
            <p:ph type="body" sz="quarter" idx="1"/>
          </p:nvPr>
        </p:nvSpPr>
        <p:spPr>
          <a:xfrm>
            <a:off x="722312" y="4538536"/>
            <a:ext cx="7772401" cy="596771"/>
          </a:xfrm>
          <a:prstGeom prst="rect">
            <a:avLst/>
          </a:prstGeom>
        </p:spPr>
        <p:txBody>
          <a:bodyPr anchor="ctr">
            <a:normAutofit fontScale="100000" lnSpcReduction="0"/>
          </a:bodyPr>
          <a:lstStyle>
            <a:lvl1pPr algn="ctr">
              <a:spcBef>
                <a:spcPts val="400"/>
              </a:spcBef>
              <a:defRPr sz="2000">
                <a:solidFill>
                  <a:schemeClr val="accent1"/>
                </a:solidFill>
              </a:defRPr>
            </a:lvl1pPr>
            <a:lvl2pPr algn="ctr">
              <a:spcBef>
                <a:spcPts val="400"/>
              </a:spcBef>
              <a:defRPr sz="2000">
                <a:solidFill>
                  <a:schemeClr val="accent1"/>
                </a:solidFill>
              </a:defRPr>
            </a:lvl2pPr>
            <a:lvl3pPr algn="ctr">
              <a:spcBef>
                <a:spcPts val="400"/>
              </a:spcBef>
              <a:defRPr sz="2000">
                <a:solidFill>
                  <a:schemeClr val="accent1"/>
                </a:solidFill>
              </a:defRPr>
            </a:lvl3pPr>
            <a:lvl4pPr algn="ctr">
              <a:spcBef>
                <a:spcPts val="400"/>
              </a:spcBef>
              <a:defRPr sz="2000">
                <a:solidFill>
                  <a:schemeClr val="accent1"/>
                </a:solidFill>
              </a:defRPr>
            </a:lvl4pPr>
            <a:lvl5pPr algn="ctr">
              <a:spcBef>
                <a:spcPts val="400"/>
              </a:spcBef>
              <a:defRPr sz="20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5 Minute Break">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12" name="Slide Number"/>
          <p:cNvSpPr txBox="1"/>
          <p:nvPr>
            <p:ph type="sldNum" sz="quarter" idx="2"/>
          </p:nvPr>
        </p:nvSpPr>
        <p:spPr>
          <a:prstGeom prst="rect">
            <a:avLst/>
          </a:prstGeom>
        </p:spPr>
        <p:txBody>
          <a:bodyPr/>
          <a:lstStyle/>
          <a:p>
            <a:pPr/>
            <a:fld id="{86CB4B4D-7CA3-9044-876B-883B54F8677D}" type="slidenum"/>
          </a:p>
        </p:txBody>
      </p:sp>
      <p:pic>
        <p:nvPicPr>
          <p:cNvPr id="413" name="Picture 5" descr="Picture 5"/>
          <p:cNvPicPr>
            <a:picLocks noChangeAspect="1"/>
          </p:cNvPicPr>
          <p:nvPr/>
        </p:nvPicPr>
        <p:blipFill>
          <a:blip r:embed="rId3">
            <a:extLst/>
          </a:blip>
          <a:stretch>
            <a:fillRect/>
          </a:stretch>
        </p:blipFill>
        <p:spPr>
          <a:xfrm>
            <a:off x="3317001" y="719068"/>
            <a:ext cx="2509998" cy="5419864"/>
          </a:xfrm>
          <a:prstGeom prst="rect">
            <a:avLst/>
          </a:prstGeom>
          <a:ln w="12700">
            <a:miter lim="400000"/>
          </a:ln>
        </p:spPr>
      </p:pic>
      <p:sp>
        <p:nvSpPr>
          <p:cNvPr id="414" name="Title Text"/>
          <p:cNvSpPr txBox="1"/>
          <p:nvPr>
            <p:ph type="title"/>
          </p:nvPr>
        </p:nvSpPr>
        <p:spPr>
          <a:xfrm>
            <a:off x="722312" y="3725862"/>
            <a:ext cx="7772401" cy="812676"/>
          </a:xfrm>
          <a:prstGeom prst="rect">
            <a:avLst/>
          </a:prstGeom>
        </p:spPr>
        <p:txBody>
          <a:bodyPr anchor="t"/>
          <a:lstStyle>
            <a:lvl1pPr>
              <a:defRPr cap="all" spc="-130" sz="6000">
                <a:solidFill>
                  <a:srgbClr val="16325D"/>
                </a:solidFill>
                <a:effectLst>
                  <a:outerShdw sx="100000" sy="100000" kx="0" ky="0" algn="b" rotWithShape="0" blurRad="25400" dist="0" dir="0">
                    <a:srgbClr val="000000">
                      <a:alpha val="35000"/>
                    </a:srgbClr>
                  </a:outerShdw>
                </a:effectLst>
                <a:latin typeface="Arial"/>
                <a:ea typeface="Arial"/>
                <a:cs typeface="Arial"/>
                <a:sym typeface="Arial"/>
              </a:defRPr>
            </a:lvl1pPr>
          </a:lstStyle>
          <a:p>
            <a:pPr/>
            <a:r>
              <a:t>Title Text</a:t>
            </a:r>
          </a:p>
        </p:txBody>
      </p:sp>
      <p:sp>
        <p:nvSpPr>
          <p:cNvPr id="415" name="Body Level One…"/>
          <p:cNvSpPr txBox="1"/>
          <p:nvPr>
            <p:ph type="body" sz="quarter" idx="1"/>
          </p:nvPr>
        </p:nvSpPr>
        <p:spPr>
          <a:xfrm>
            <a:off x="722312" y="4538536"/>
            <a:ext cx="7772401" cy="596771"/>
          </a:xfrm>
          <a:prstGeom prst="rect">
            <a:avLst/>
          </a:prstGeom>
        </p:spPr>
        <p:txBody>
          <a:bodyPr anchor="ctr">
            <a:normAutofit fontScale="100000" lnSpcReduction="0"/>
          </a:bodyPr>
          <a:lstStyle>
            <a:lvl1pPr algn="ctr">
              <a:spcBef>
                <a:spcPts val="400"/>
              </a:spcBef>
              <a:defRPr sz="2000">
                <a:solidFill>
                  <a:schemeClr val="accent1"/>
                </a:solidFill>
              </a:defRPr>
            </a:lvl1pPr>
            <a:lvl2pPr algn="ctr">
              <a:spcBef>
                <a:spcPts val="400"/>
              </a:spcBef>
              <a:defRPr sz="2000">
                <a:solidFill>
                  <a:schemeClr val="accent1"/>
                </a:solidFill>
              </a:defRPr>
            </a:lvl2pPr>
            <a:lvl3pPr algn="ctr">
              <a:spcBef>
                <a:spcPts val="400"/>
              </a:spcBef>
              <a:defRPr sz="2000">
                <a:solidFill>
                  <a:schemeClr val="accent1"/>
                </a:solidFill>
              </a:defRPr>
            </a:lvl3pPr>
            <a:lvl4pPr algn="ctr">
              <a:spcBef>
                <a:spcPts val="400"/>
              </a:spcBef>
              <a:defRPr sz="2000">
                <a:solidFill>
                  <a:schemeClr val="accent1"/>
                </a:solidFill>
              </a:defRPr>
            </a:lvl4pPr>
            <a:lvl5pPr algn="ctr">
              <a:spcBef>
                <a:spcPts val="400"/>
              </a:spcBef>
              <a:defRPr sz="20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3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0 Minute Break">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22" name="Slide Number"/>
          <p:cNvSpPr txBox="1"/>
          <p:nvPr>
            <p:ph type="sldNum" sz="quarter" idx="2"/>
          </p:nvPr>
        </p:nvSpPr>
        <p:spPr>
          <a:prstGeom prst="rect">
            <a:avLst/>
          </a:prstGeom>
        </p:spPr>
        <p:txBody>
          <a:bodyPr/>
          <a:lstStyle/>
          <a:p>
            <a:pPr/>
            <a:fld id="{86CB4B4D-7CA3-9044-876B-883B54F8677D}" type="slidenum"/>
          </a:p>
        </p:txBody>
      </p:sp>
      <p:pic>
        <p:nvPicPr>
          <p:cNvPr id="423" name="Picture 5" descr="Picture 5"/>
          <p:cNvPicPr>
            <a:picLocks noChangeAspect="1"/>
          </p:cNvPicPr>
          <p:nvPr/>
        </p:nvPicPr>
        <p:blipFill>
          <a:blip r:embed="rId3">
            <a:extLst/>
          </a:blip>
          <a:stretch>
            <a:fillRect/>
          </a:stretch>
        </p:blipFill>
        <p:spPr>
          <a:xfrm>
            <a:off x="3317001" y="719068"/>
            <a:ext cx="2509998" cy="5419864"/>
          </a:xfrm>
          <a:prstGeom prst="rect">
            <a:avLst/>
          </a:prstGeom>
          <a:ln w="12700">
            <a:miter lim="400000"/>
          </a:ln>
        </p:spPr>
      </p:pic>
      <p:sp>
        <p:nvSpPr>
          <p:cNvPr id="424" name="Title Text"/>
          <p:cNvSpPr txBox="1"/>
          <p:nvPr>
            <p:ph type="title"/>
          </p:nvPr>
        </p:nvSpPr>
        <p:spPr>
          <a:xfrm>
            <a:off x="722312" y="3725862"/>
            <a:ext cx="7772401" cy="812676"/>
          </a:xfrm>
          <a:prstGeom prst="rect">
            <a:avLst/>
          </a:prstGeom>
        </p:spPr>
        <p:txBody>
          <a:bodyPr anchor="t"/>
          <a:lstStyle>
            <a:lvl1pPr>
              <a:defRPr cap="all" spc="-130" sz="6000">
                <a:solidFill>
                  <a:srgbClr val="16325D"/>
                </a:solidFill>
                <a:effectLst>
                  <a:outerShdw sx="100000" sy="100000" kx="0" ky="0" algn="b" rotWithShape="0" blurRad="25400" dist="0" dir="0">
                    <a:srgbClr val="000000">
                      <a:alpha val="35000"/>
                    </a:srgbClr>
                  </a:outerShdw>
                </a:effectLst>
                <a:latin typeface="Arial"/>
                <a:ea typeface="Arial"/>
                <a:cs typeface="Arial"/>
                <a:sym typeface="Arial"/>
              </a:defRPr>
            </a:lvl1pPr>
          </a:lstStyle>
          <a:p>
            <a:pPr/>
            <a:r>
              <a:t>Title Text</a:t>
            </a:r>
          </a:p>
        </p:txBody>
      </p:sp>
      <p:sp>
        <p:nvSpPr>
          <p:cNvPr id="425" name="Body Level One…"/>
          <p:cNvSpPr txBox="1"/>
          <p:nvPr>
            <p:ph type="body" sz="quarter" idx="1"/>
          </p:nvPr>
        </p:nvSpPr>
        <p:spPr>
          <a:xfrm>
            <a:off x="722312" y="4538536"/>
            <a:ext cx="7772401" cy="596771"/>
          </a:xfrm>
          <a:prstGeom prst="rect">
            <a:avLst/>
          </a:prstGeom>
        </p:spPr>
        <p:txBody>
          <a:bodyPr anchor="ctr">
            <a:normAutofit fontScale="100000" lnSpcReduction="0"/>
          </a:bodyPr>
          <a:lstStyle>
            <a:lvl1pPr algn="ctr">
              <a:spcBef>
                <a:spcPts val="400"/>
              </a:spcBef>
              <a:defRPr sz="2000">
                <a:solidFill>
                  <a:schemeClr val="accent1"/>
                </a:solidFill>
              </a:defRPr>
            </a:lvl1pPr>
            <a:lvl2pPr algn="ctr">
              <a:spcBef>
                <a:spcPts val="400"/>
              </a:spcBef>
              <a:defRPr sz="2000">
                <a:solidFill>
                  <a:schemeClr val="accent1"/>
                </a:solidFill>
              </a:defRPr>
            </a:lvl2pPr>
            <a:lvl3pPr algn="ctr">
              <a:spcBef>
                <a:spcPts val="400"/>
              </a:spcBef>
              <a:defRPr sz="2000">
                <a:solidFill>
                  <a:schemeClr val="accent1"/>
                </a:solidFill>
              </a:defRPr>
            </a:lvl3pPr>
            <a:lvl4pPr algn="ctr">
              <a:spcBef>
                <a:spcPts val="400"/>
              </a:spcBef>
              <a:defRPr sz="2000">
                <a:solidFill>
                  <a:schemeClr val="accent1"/>
                </a:solidFill>
              </a:defRPr>
            </a:lvl4pPr>
            <a:lvl5pPr algn="ctr">
              <a:spcBef>
                <a:spcPts val="400"/>
              </a:spcBef>
              <a:defRPr sz="20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3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5 Minute Break">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32" name="Slide Number"/>
          <p:cNvSpPr txBox="1"/>
          <p:nvPr>
            <p:ph type="sldNum" sz="quarter" idx="2"/>
          </p:nvPr>
        </p:nvSpPr>
        <p:spPr>
          <a:prstGeom prst="rect">
            <a:avLst/>
          </a:prstGeom>
        </p:spPr>
        <p:txBody>
          <a:bodyPr/>
          <a:lstStyle/>
          <a:p>
            <a:pPr/>
            <a:fld id="{86CB4B4D-7CA3-9044-876B-883B54F8677D}" type="slidenum"/>
          </a:p>
        </p:txBody>
      </p:sp>
      <p:pic>
        <p:nvPicPr>
          <p:cNvPr id="433" name="Picture 5" descr="Picture 5"/>
          <p:cNvPicPr>
            <a:picLocks noChangeAspect="1"/>
          </p:cNvPicPr>
          <p:nvPr/>
        </p:nvPicPr>
        <p:blipFill>
          <a:blip r:embed="rId3">
            <a:extLst/>
          </a:blip>
          <a:stretch>
            <a:fillRect/>
          </a:stretch>
        </p:blipFill>
        <p:spPr>
          <a:xfrm>
            <a:off x="3317001" y="719068"/>
            <a:ext cx="2509998" cy="5419864"/>
          </a:xfrm>
          <a:prstGeom prst="rect">
            <a:avLst/>
          </a:prstGeom>
          <a:ln w="12700">
            <a:miter lim="400000"/>
          </a:ln>
        </p:spPr>
      </p:pic>
      <p:sp>
        <p:nvSpPr>
          <p:cNvPr id="434" name="Title Text"/>
          <p:cNvSpPr txBox="1"/>
          <p:nvPr>
            <p:ph type="title"/>
          </p:nvPr>
        </p:nvSpPr>
        <p:spPr>
          <a:xfrm>
            <a:off x="722312" y="3725862"/>
            <a:ext cx="7772401" cy="812676"/>
          </a:xfrm>
          <a:prstGeom prst="rect">
            <a:avLst/>
          </a:prstGeom>
        </p:spPr>
        <p:txBody>
          <a:bodyPr anchor="t"/>
          <a:lstStyle>
            <a:lvl1pPr>
              <a:defRPr cap="all" spc="-130" sz="6000">
                <a:solidFill>
                  <a:srgbClr val="16325D"/>
                </a:solidFill>
                <a:effectLst>
                  <a:outerShdw sx="100000" sy="100000" kx="0" ky="0" algn="b" rotWithShape="0" blurRad="25400" dist="0" dir="0">
                    <a:srgbClr val="000000">
                      <a:alpha val="35000"/>
                    </a:srgbClr>
                  </a:outerShdw>
                </a:effectLst>
                <a:latin typeface="Arial"/>
                <a:ea typeface="Arial"/>
                <a:cs typeface="Arial"/>
                <a:sym typeface="Arial"/>
              </a:defRPr>
            </a:lvl1pPr>
          </a:lstStyle>
          <a:p>
            <a:pPr/>
            <a:r>
              <a:t>Title Text</a:t>
            </a:r>
          </a:p>
        </p:txBody>
      </p:sp>
      <p:sp>
        <p:nvSpPr>
          <p:cNvPr id="435" name="Body Level One…"/>
          <p:cNvSpPr txBox="1"/>
          <p:nvPr>
            <p:ph type="body" sz="quarter" idx="1"/>
          </p:nvPr>
        </p:nvSpPr>
        <p:spPr>
          <a:xfrm>
            <a:off x="722312" y="4538536"/>
            <a:ext cx="7772401" cy="596771"/>
          </a:xfrm>
          <a:prstGeom prst="rect">
            <a:avLst/>
          </a:prstGeom>
        </p:spPr>
        <p:txBody>
          <a:bodyPr anchor="ctr">
            <a:normAutofit fontScale="100000" lnSpcReduction="0"/>
          </a:bodyPr>
          <a:lstStyle>
            <a:lvl1pPr algn="ctr">
              <a:spcBef>
                <a:spcPts val="400"/>
              </a:spcBef>
              <a:defRPr sz="2000">
                <a:solidFill>
                  <a:schemeClr val="accent1"/>
                </a:solidFill>
              </a:defRPr>
            </a:lvl1pPr>
            <a:lvl2pPr algn="ctr">
              <a:spcBef>
                <a:spcPts val="400"/>
              </a:spcBef>
              <a:defRPr sz="2000">
                <a:solidFill>
                  <a:schemeClr val="accent1"/>
                </a:solidFill>
              </a:defRPr>
            </a:lvl2pPr>
            <a:lvl3pPr algn="ctr">
              <a:spcBef>
                <a:spcPts val="400"/>
              </a:spcBef>
              <a:defRPr sz="2000">
                <a:solidFill>
                  <a:schemeClr val="accent1"/>
                </a:solidFill>
              </a:defRPr>
            </a:lvl3pPr>
            <a:lvl4pPr algn="ctr">
              <a:spcBef>
                <a:spcPts val="400"/>
              </a:spcBef>
              <a:defRPr sz="2000">
                <a:solidFill>
                  <a:schemeClr val="accent1"/>
                </a:solidFill>
              </a:defRPr>
            </a:lvl4pPr>
            <a:lvl5pPr algn="ctr">
              <a:spcBef>
                <a:spcPts val="400"/>
              </a:spcBef>
              <a:defRPr sz="20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3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50 Minute Break">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42" name="Slide Number"/>
          <p:cNvSpPr txBox="1"/>
          <p:nvPr>
            <p:ph type="sldNum" sz="quarter" idx="2"/>
          </p:nvPr>
        </p:nvSpPr>
        <p:spPr>
          <a:prstGeom prst="rect">
            <a:avLst/>
          </a:prstGeom>
        </p:spPr>
        <p:txBody>
          <a:bodyPr/>
          <a:lstStyle/>
          <a:p>
            <a:pPr/>
            <a:fld id="{86CB4B4D-7CA3-9044-876B-883B54F8677D}" type="slidenum"/>
          </a:p>
        </p:txBody>
      </p:sp>
      <p:pic>
        <p:nvPicPr>
          <p:cNvPr id="443" name="Picture 5" descr="Picture 5"/>
          <p:cNvPicPr>
            <a:picLocks noChangeAspect="1"/>
          </p:cNvPicPr>
          <p:nvPr/>
        </p:nvPicPr>
        <p:blipFill>
          <a:blip r:embed="rId3">
            <a:extLst/>
          </a:blip>
          <a:stretch>
            <a:fillRect/>
          </a:stretch>
        </p:blipFill>
        <p:spPr>
          <a:xfrm>
            <a:off x="3317001" y="719068"/>
            <a:ext cx="2509998" cy="5419864"/>
          </a:xfrm>
          <a:prstGeom prst="rect">
            <a:avLst/>
          </a:prstGeom>
          <a:ln w="12700">
            <a:miter lim="400000"/>
          </a:ln>
        </p:spPr>
      </p:pic>
      <p:sp>
        <p:nvSpPr>
          <p:cNvPr id="444" name="Title Text"/>
          <p:cNvSpPr txBox="1"/>
          <p:nvPr>
            <p:ph type="title"/>
          </p:nvPr>
        </p:nvSpPr>
        <p:spPr>
          <a:xfrm>
            <a:off x="722312" y="3725862"/>
            <a:ext cx="7772401" cy="812676"/>
          </a:xfrm>
          <a:prstGeom prst="rect">
            <a:avLst/>
          </a:prstGeom>
        </p:spPr>
        <p:txBody>
          <a:bodyPr anchor="t"/>
          <a:lstStyle>
            <a:lvl1pPr>
              <a:defRPr cap="all" spc="-130" sz="6000">
                <a:solidFill>
                  <a:srgbClr val="16325D"/>
                </a:solidFill>
                <a:effectLst>
                  <a:outerShdw sx="100000" sy="100000" kx="0" ky="0" algn="b" rotWithShape="0" blurRad="25400" dist="0" dir="0">
                    <a:srgbClr val="000000">
                      <a:alpha val="35000"/>
                    </a:srgbClr>
                  </a:outerShdw>
                </a:effectLst>
                <a:latin typeface="Arial"/>
                <a:ea typeface="Arial"/>
                <a:cs typeface="Arial"/>
                <a:sym typeface="Arial"/>
              </a:defRPr>
            </a:lvl1pPr>
          </a:lstStyle>
          <a:p>
            <a:pPr/>
            <a:r>
              <a:t>Title Text</a:t>
            </a:r>
          </a:p>
        </p:txBody>
      </p:sp>
      <p:sp>
        <p:nvSpPr>
          <p:cNvPr id="445" name="Body Level One…"/>
          <p:cNvSpPr txBox="1"/>
          <p:nvPr>
            <p:ph type="body" sz="quarter" idx="1"/>
          </p:nvPr>
        </p:nvSpPr>
        <p:spPr>
          <a:xfrm>
            <a:off x="722312" y="4538536"/>
            <a:ext cx="7772401" cy="596771"/>
          </a:xfrm>
          <a:prstGeom prst="rect">
            <a:avLst/>
          </a:prstGeom>
        </p:spPr>
        <p:txBody>
          <a:bodyPr anchor="ctr">
            <a:normAutofit fontScale="100000" lnSpcReduction="0"/>
          </a:bodyPr>
          <a:lstStyle>
            <a:lvl1pPr algn="ctr">
              <a:spcBef>
                <a:spcPts val="400"/>
              </a:spcBef>
              <a:defRPr sz="2000">
                <a:solidFill>
                  <a:schemeClr val="accent1"/>
                </a:solidFill>
              </a:defRPr>
            </a:lvl1pPr>
            <a:lvl2pPr algn="ctr">
              <a:spcBef>
                <a:spcPts val="400"/>
              </a:spcBef>
              <a:defRPr sz="2000">
                <a:solidFill>
                  <a:schemeClr val="accent1"/>
                </a:solidFill>
              </a:defRPr>
            </a:lvl2pPr>
            <a:lvl3pPr algn="ctr">
              <a:spcBef>
                <a:spcPts val="400"/>
              </a:spcBef>
              <a:defRPr sz="2000">
                <a:solidFill>
                  <a:schemeClr val="accent1"/>
                </a:solidFill>
              </a:defRPr>
            </a:lvl3pPr>
            <a:lvl4pPr algn="ctr">
              <a:spcBef>
                <a:spcPts val="400"/>
              </a:spcBef>
              <a:defRPr sz="2000">
                <a:solidFill>
                  <a:schemeClr val="accent1"/>
                </a:solidFill>
              </a:defRPr>
            </a:lvl4pPr>
            <a:lvl5pPr algn="ctr">
              <a:spcBef>
                <a:spcPts val="400"/>
              </a:spcBef>
              <a:defRPr sz="20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w/Subtitle">
    <p:spTree>
      <p:nvGrpSpPr>
        <p:cNvPr id="1" name=""/>
        <p:cNvGrpSpPr/>
        <p:nvPr/>
      </p:nvGrpSpPr>
      <p:grpSpPr>
        <a:xfrm>
          <a:off x="0" y="0"/>
          <a:ext cx="0" cy="0"/>
          <a:chOff x="0" y="0"/>
          <a:chExt cx="0" cy="0"/>
        </a:xfrm>
      </p:grpSpPr>
      <p:sp>
        <p:nvSpPr>
          <p:cNvPr id="44" name="Body Level One…"/>
          <p:cNvSpPr txBox="1"/>
          <p:nvPr>
            <p:ph type="body" idx="1"/>
          </p:nvPr>
        </p:nvSpPr>
        <p:spPr>
          <a:xfrm>
            <a:off x="457200" y="1475495"/>
            <a:ext cx="8229600" cy="4566620"/>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
        <p:nvSpPr>
          <p:cNvPr id="46" name="Text Placeholder 15"/>
          <p:cNvSpPr/>
          <p:nvPr>
            <p:ph type="body" sz="quarter" idx="13"/>
          </p:nvPr>
        </p:nvSpPr>
        <p:spPr>
          <a:xfrm>
            <a:off x="0" y="961838"/>
            <a:ext cx="6853916" cy="289528"/>
          </a:xfrm>
          <a:prstGeom prst="rect">
            <a:avLst/>
          </a:prstGeom>
          <a:solidFill>
            <a:schemeClr val="accent1"/>
          </a:solidFill>
        </p:spPr>
        <p:txBody>
          <a:bodyPr lIns="0" tIns="0" rIns="0" bIns="0">
            <a:normAutofit fontScale="100000" lnSpcReduction="0"/>
          </a:bodyPr>
          <a:lstStyle/>
          <a:p>
            <a:pPr algn="r">
              <a:spcBef>
                <a:spcPts val="200"/>
              </a:spcBef>
              <a:defRPr sz="1200">
                <a:solidFill>
                  <a:srgbClr val="FFFFFF"/>
                </a:solidFill>
              </a:defRPr>
            </a:pPr>
          </a:p>
        </p:txBody>
      </p:sp>
      <p:sp>
        <p:nvSpPr>
          <p:cNvPr id="47" name="Title Text"/>
          <p:cNvSpPr txBox="1"/>
          <p:nvPr>
            <p:ph type="title"/>
          </p:nvPr>
        </p:nvSpPr>
        <p:spPr>
          <a:xfrm>
            <a:off x="457200" y="274638"/>
            <a:ext cx="6396715" cy="677894"/>
          </a:xfrm>
          <a:prstGeom prst="rect">
            <a:avLst/>
          </a:prstGeom>
        </p:spPr>
        <p:txBody>
          <a:bodyPr/>
          <a:lstStyle>
            <a:lvl1pPr algn="r"/>
          </a:lstStyle>
          <a:p>
            <a:pPr/>
            <a:r>
              <a:t>Title Text</a:t>
            </a:r>
          </a:p>
        </p:txBody>
      </p:sp>
    </p:spTree>
  </p:cSld>
  <p:clrMapOvr>
    <a:masterClrMapping/>
  </p:clrMapOvr>
  <p:transition xmlns:p14="http://schemas.microsoft.com/office/powerpoint/2010/main" spd="med" advClick="1"/>
</p:sldLayout>
</file>

<file path=ppt/slideLayouts/slideLayout4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55 Minute Break">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52" name="Slide Number"/>
          <p:cNvSpPr txBox="1"/>
          <p:nvPr>
            <p:ph type="sldNum" sz="quarter" idx="2"/>
          </p:nvPr>
        </p:nvSpPr>
        <p:spPr>
          <a:prstGeom prst="rect">
            <a:avLst/>
          </a:prstGeom>
        </p:spPr>
        <p:txBody>
          <a:bodyPr/>
          <a:lstStyle/>
          <a:p>
            <a:pPr/>
            <a:fld id="{86CB4B4D-7CA3-9044-876B-883B54F8677D}" type="slidenum"/>
          </a:p>
        </p:txBody>
      </p:sp>
      <p:pic>
        <p:nvPicPr>
          <p:cNvPr id="453" name="Picture 5" descr="Picture 5"/>
          <p:cNvPicPr>
            <a:picLocks noChangeAspect="1"/>
          </p:cNvPicPr>
          <p:nvPr/>
        </p:nvPicPr>
        <p:blipFill>
          <a:blip r:embed="rId3">
            <a:extLst/>
          </a:blip>
          <a:stretch>
            <a:fillRect/>
          </a:stretch>
        </p:blipFill>
        <p:spPr>
          <a:xfrm>
            <a:off x="3317001" y="719068"/>
            <a:ext cx="2509998" cy="5419864"/>
          </a:xfrm>
          <a:prstGeom prst="rect">
            <a:avLst/>
          </a:prstGeom>
          <a:ln w="12700">
            <a:miter lim="400000"/>
          </a:ln>
        </p:spPr>
      </p:pic>
      <p:sp>
        <p:nvSpPr>
          <p:cNvPr id="454" name="Title Text"/>
          <p:cNvSpPr txBox="1"/>
          <p:nvPr>
            <p:ph type="title"/>
          </p:nvPr>
        </p:nvSpPr>
        <p:spPr>
          <a:xfrm>
            <a:off x="722312" y="3725862"/>
            <a:ext cx="7772401" cy="812676"/>
          </a:xfrm>
          <a:prstGeom prst="rect">
            <a:avLst/>
          </a:prstGeom>
        </p:spPr>
        <p:txBody>
          <a:bodyPr anchor="t"/>
          <a:lstStyle>
            <a:lvl1pPr>
              <a:defRPr cap="all" spc="-130" sz="6000">
                <a:solidFill>
                  <a:srgbClr val="16325D"/>
                </a:solidFill>
                <a:effectLst>
                  <a:outerShdw sx="100000" sy="100000" kx="0" ky="0" algn="b" rotWithShape="0" blurRad="25400" dist="0" dir="0">
                    <a:srgbClr val="000000">
                      <a:alpha val="35000"/>
                    </a:srgbClr>
                  </a:outerShdw>
                </a:effectLst>
                <a:latin typeface="Arial"/>
                <a:ea typeface="Arial"/>
                <a:cs typeface="Arial"/>
                <a:sym typeface="Arial"/>
              </a:defRPr>
            </a:lvl1pPr>
          </a:lstStyle>
          <a:p>
            <a:pPr/>
            <a:r>
              <a:t>Title Text</a:t>
            </a:r>
          </a:p>
        </p:txBody>
      </p:sp>
      <p:sp>
        <p:nvSpPr>
          <p:cNvPr id="455" name="Body Level One…"/>
          <p:cNvSpPr txBox="1"/>
          <p:nvPr>
            <p:ph type="body" sz="quarter" idx="1"/>
          </p:nvPr>
        </p:nvSpPr>
        <p:spPr>
          <a:xfrm>
            <a:off x="722312" y="4538536"/>
            <a:ext cx="7772401" cy="596771"/>
          </a:xfrm>
          <a:prstGeom prst="rect">
            <a:avLst/>
          </a:prstGeom>
        </p:spPr>
        <p:txBody>
          <a:bodyPr anchor="ctr">
            <a:normAutofit fontScale="100000" lnSpcReduction="0"/>
          </a:bodyPr>
          <a:lstStyle>
            <a:lvl1pPr algn="ctr">
              <a:spcBef>
                <a:spcPts val="400"/>
              </a:spcBef>
              <a:defRPr sz="2000">
                <a:solidFill>
                  <a:schemeClr val="accent1"/>
                </a:solidFill>
              </a:defRPr>
            </a:lvl1pPr>
            <a:lvl2pPr algn="ctr">
              <a:spcBef>
                <a:spcPts val="400"/>
              </a:spcBef>
              <a:defRPr sz="2000">
                <a:solidFill>
                  <a:schemeClr val="accent1"/>
                </a:solidFill>
              </a:defRPr>
            </a:lvl2pPr>
            <a:lvl3pPr algn="ctr">
              <a:spcBef>
                <a:spcPts val="400"/>
              </a:spcBef>
              <a:defRPr sz="2000">
                <a:solidFill>
                  <a:schemeClr val="accent1"/>
                </a:solidFill>
              </a:defRPr>
            </a:lvl3pPr>
            <a:lvl4pPr algn="ctr">
              <a:spcBef>
                <a:spcPts val="400"/>
              </a:spcBef>
              <a:defRPr sz="2000">
                <a:solidFill>
                  <a:schemeClr val="accent1"/>
                </a:solidFill>
              </a:defRPr>
            </a:lvl4pPr>
            <a:lvl5pPr algn="ctr">
              <a:spcBef>
                <a:spcPts val="400"/>
              </a:spcBef>
              <a:defRPr sz="20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4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60 Minute Break">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62" name="Slide Number"/>
          <p:cNvSpPr txBox="1"/>
          <p:nvPr>
            <p:ph type="sldNum" sz="quarter" idx="2"/>
          </p:nvPr>
        </p:nvSpPr>
        <p:spPr>
          <a:prstGeom prst="rect">
            <a:avLst/>
          </a:prstGeom>
        </p:spPr>
        <p:txBody>
          <a:bodyPr/>
          <a:lstStyle/>
          <a:p>
            <a:pPr/>
            <a:fld id="{86CB4B4D-7CA3-9044-876B-883B54F8677D}" type="slidenum"/>
          </a:p>
        </p:txBody>
      </p:sp>
      <p:pic>
        <p:nvPicPr>
          <p:cNvPr id="463" name="Picture 5" descr="Picture 5"/>
          <p:cNvPicPr>
            <a:picLocks noChangeAspect="1"/>
          </p:cNvPicPr>
          <p:nvPr/>
        </p:nvPicPr>
        <p:blipFill>
          <a:blip r:embed="rId3">
            <a:extLst/>
          </a:blip>
          <a:stretch>
            <a:fillRect/>
          </a:stretch>
        </p:blipFill>
        <p:spPr>
          <a:xfrm>
            <a:off x="3317001" y="719068"/>
            <a:ext cx="2509998" cy="5419864"/>
          </a:xfrm>
          <a:prstGeom prst="rect">
            <a:avLst/>
          </a:prstGeom>
          <a:ln w="12700">
            <a:miter lim="400000"/>
          </a:ln>
        </p:spPr>
      </p:pic>
      <p:sp>
        <p:nvSpPr>
          <p:cNvPr id="464" name="Title Text"/>
          <p:cNvSpPr txBox="1"/>
          <p:nvPr>
            <p:ph type="title"/>
          </p:nvPr>
        </p:nvSpPr>
        <p:spPr>
          <a:xfrm>
            <a:off x="722312" y="3725862"/>
            <a:ext cx="7772401" cy="812676"/>
          </a:xfrm>
          <a:prstGeom prst="rect">
            <a:avLst/>
          </a:prstGeom>
        </p:spPr>
        <p:txBody>
          <a:bodyPr anchor="t"/>
          <a:lstStyle>
            <a:lvl1pPr>
              <a:defRPr cap="all" spc="-130" sz="6000">
                <a:solidFill>
                  <a:srgbClr val="16325D"/>
                </a:solidFill>
                <a:effectLst>
                  <a:outerShdw sx="100000" sy="100000" kx="0" ky="0" algn="b" rotWithShape="0" blurRad="25400" dist="0" dir="0">
                    <a:srgbClr val="000000">
                      <a:alpha val="35000"/>
                    </a:srgbClr>
                  </a:outerShdw>
                </a:effectLst>
                <a:latin typeface="Arial"/>
                <a:ea typeface="Arial"/>
                <a:cs typeface="Arial"/>
                <a:sym typeface="Arial"/>
              </a:defRPr>
            </a:lvl1pPr>
          </a:lstStyle>
          <a:p>
            <a:pPr/>
            <a:r>
              <a:t>Title Text</a:t>
            </a:r>
          </a:p>
        </p:txBody>
      </p:sp>
      <p:sp>
        <p:nvSpPr>
          <p:cNvPr id="465" name="Body Level One…"/>
          <p:cNvSpPr txBox="1"/>
          <p:nvPr>
            <p:ph type="body" sz="quarter" idx="1"/>
          </p:nvPr>
        </p:nvSpPr>
        <p:spPr>
          <a:xfrm>
            <a:off x="722312" y="4538536"/>
            <a:ext cx="7772401" cy="596771"/>
          </a:xfrm>
          <a:prstGeom prst="rect">
            <a:avLst/>
          </a:prstGeom>
        </p:spPr>
        <p:txBody>
          <a:bodyPr anchor="ctr">
            <a:normAutofit fontScale="100000" lnSpcReduction="0"/>
          </a:bodyPr>
          <a:lstStyle>
            <a:lvl1pPr algn="ctr">
              <a:spcBef>
                <a:spcPts val="400"/>
              </a:spcBef>
              <a:defRPr sz="2000">
                <a:solidFill>
                  <a:schemeClr val="accent1"/>
                </a:solidFill>
              </a:defRPr>
            </a:lvl1pPr>
            <a:lvl2pPr algn="ctr">
              <a:spcBef>
                <a:spcPts val="400"/>
              </a:spcBef>
              <a:defRPr sz="2000">
                <a:solidFill>
                  <a:schemeClr val="accent1"/>
                </a:solidFill>
              </a:defRPr>
            </a:lvl2pPr>
            <a:lvl3pPr algn="ctr">
              <a:spcBef>
                <a:spcPts val="400"/>
              </a:spcBef>
              <a:defRPr sz="2000">
                <a:solidFill>
                  <a:schemeClr val="accent1"/>
                </a:solidFill>
              </a:defRPr>
            </a:lvl3pPr>
            <a:lvl4pPr algn="ctr">
              <a:spcBef>
                <a:spcPts val="400"/>
              </a:spcBef>
              <a:defRPr sz="2000">
                <a:solidFill>
                  <a:schemeClr val="accent1"/>
                </a:solidFill>
              </a:defRPr>
            </a:lvl4pPr>
            <a:lvl5pPr algn="ctr">
              <a:spcBef>
                <a:spcPts val="400"/>
              </a:spcBef>
              <a:defRPr sz="20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4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 Time Break">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72" name="Slide Number"/>
          <p:cNvSpPr txBox="1"/>
          <p:nvPr>
            <p:ph type="sldNum" sz="quarter" idx="2"/>
          </p:nvPr>
        </p:nvSpPr>
        <p:spPr>
          <a:prstGeom prst="rect">
            <a:avLst/>
          </a:prstGeom>
        </p:spPr>
        <p:txBody>
          <a:bodyPr/>
          <a:lstStyle/>
          <a:p>
            <a:pPr/>
            <a:fld id="{86CB4B4D-7CA3-9044-876B-883B54F8677D}" type="slidenum"/>
          </a:p>
        </p:txBody>
      </p:sp>
      <p:pic>
        <p:nvPicPr>
          <p:cNvPr id="473" name="Picture 5" descr="Picture 5"/>
          <p:cNvPicPr>
            <a:picLocks noChangeAspect="1"/>
          </p:cNvPicPr>
          <p:nvPr/>
        </p:nvPicPr>
        <p:blipFill>
          <a:blip r:embed="rId3">
            <a:extLst/>
          </a:blip>
          <a:stretch>
            <a:fillRect/>
          </a:stretch>
        </p:blipFill>
        <p:spPr>
          <a:xfrm>
            <a:off x="3317001" y="719070"/>
            <a:ext cx="2509998" cy="5419862"/>
          </a:xfrm>
          <a:prstGeom prst="rect">
            <a:avLst/>
          </a:prstGeom>
          <a:ln w="12700">
            <a:miter lim="400000"/>
          </a:ln>
        </p:spPr>
      </p:pic>
      <p:sp>
        <p:nvSpPr>
          <p:cNvPr id="474" name="Title Text"/>
          <p:cNvSpPr txBox="1"/>
          <p:nvPr>
            <p:ph type="title"/>
          </p:nvPr>
        </p:nvSpPr>
        <p:spPr>
          <a:xfrm>
            <a:off x="722312" y="3725862"/>
            <a:ext cx="7772401" cy="812676"/>
          </a:xfrm>
          <a:prstGeom prst="rect">
            <a:avLst/>
          </a:prstGeom>
        </p:spPr>
        <p:txBody>
          <a:bodyPr anchor="t"/>
          <a:lstStyle>
            <a:lvl1pPr>
              <a:defRPr cap="all" spc="-130" sz="6000">
                <a:solidFill>
                  <a:srgbClr val="16325D"/>
                </a:solidFill>
                <a:effectLst>
                  <a:outerShdw sx="100000" sy="100000" kx="0" ky="0" algn="b" rotWithShape="0" blurRad="25400" dist="0" dir="0">
                    <a:srgbClr val="000000">
                      <a:alpha val="35000"/>
                    </a:srgbClr>
                  </a:outerShdw>
                </a:effectLst>
                <a:latin typeface="Arial"/>
                <a:ea typeface="Arial"/>
                <a:cs typeface="Arial"/>
                <a:sym typeface="Arial"/>
              </a:defRPr>
            </a:lvl1pPr>
          </a:lstStyle>
          <a:p>
            <a:pPr/>
            <a:r>
              <a:t>Title Text</a:t>
            </a:r>
          </a:p>
        </p:txBody>
      </p:sp>
      <p:sp>
        <p:nvSpPr>
          <p:cNvPr id="475" name="Body Level One…"/>
          <p:cNvSpPr txBox="1"/>
          <p:nvPr>
            <p:ph type="body" sz="quarter" idx="1"/>
          </p:nvPr>
        </p:nvSpPr>
        <p:spPr>
          <a:xfrm>
            <a:off x="722312" y="4538536"/>
            <a:ext cx="7772401" cy="596771"/>
          </a:xfrm>
          <a:prstGeom prst="rect">
            <a:avLst/>
          </a:prstGeom>
        </p:spPr>
        <p:txBody>
          <a:bodyPr anchor="ctr">
            <a:normAutofit fontScale="100000" lnSpcReduction="0"/>
          </a:bodyPr>
          <a:lstStyle>
            <a:lvl1pPr algn="ctr">
              <a:spcBef>
                <a:spcPts val="400"/>
              </a:spcBef>
              <a:defRPr sz="2000">
                <a:solidFill>
                  <a:schemeClr val="accent1"/>
                </a:solidFill>
              </a:defRPr>
            </a:lvl1pPr>
            <a:lvl2pPr algn="ctr">
              <a:spcBef>
                <a:spcPts val="400"/>
              </a:spcBef>
              <a:defRPr sz="2000">
                <a:solidFill>
                  <a:schemeClr val="accent1"/>
                </a:solidFill>
              </a:defRPr>
            </a:lvl2pPr>
            <a:lvl3pPr algn="ctr">
              <a:spcBef>
                <a:spcPts val="400"/>
              </a:spcBef>
              <a:defRPr sz="2000">
                <a:solidFill>
                  <a:schemeClr val="accent1"/>
                </a:solidFill>
              </a:defRPr>
            </a:lvl3pPr>
            <a:lvl4pPr algn="ctr">
              <a:spcBef>
                <a:spcPts val="400"/>
              </a:spcBef>
              <a:defRPr sz="2000">
                <a:solidFill>
                  <a:schemeClr val="accent1"/>
                </a:solidFill>
              </a:defRPr>
            </a:lvl4pPr>
            <a:lvl5pPr algn="ctr">
              <a:spcBef>
                <a:spcPts val="400"/>
              </a:spcBef>
              <a:defRPr sz="20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476" name="Text Placeholder 3"/>
          <p:cNvSpPr/>
          <p:nvPr>
            <p:ph type="body" sz="quarter" idx="13"/>
          </p:nvPr>
        </p:nvSpPr>
        <p:spPr>
          <a:xfrm>
            <a:off x="4157850" y="1819660"/>
            <a:ext cx="828676" cy="849313"/>
          </a:xfrm>
          <a:prstGeom prst="rect">
            <a:avLst/>
          </a:prstGeom>
        </p:spPr>
        <p:txBody>
          <a:bodyPr anchor="ctr">
            <a:normAutofit fontScale="100000" lnSpcReduction="0"/>
          </a:bodyPr>
          <a:lstStyle/>
          <a:p>
            <a:pPr algn="ctr">
              <a:spcBef>
                <a:spcPts val="1000"/>
              </a:spcBef>
              <a:defRPr b="1" sz="4400"/>
            </a:pPr>
          </a:p>
        </p:txBody>
      </p:sp>
    </p:spTree>
  </p:cSld>
  <p:clrMapOvr>
    <a:masterClrMapping/>
  </p:clrMapOvr>
  <p:transition xmlns:p14="http://schemas.microsoft.com/office/powerpoint/2010/main" spd="med" advClick="1"/>
</p:sldLayout>
</file>

<file path=ppt/slideLayouts/slideLayout4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p:bg>
      <p:bgPr>
        <a:solidFill>
          <a:srgbClr val="FFFFFF"/>
        </a:solidFill>
      </p:bgPr>
    </p:bg>
    <p:spTree>
      <p:nvGrpSpPr>
        <p:cNvPr id="1" name=""/>
        <p:cNvGrpSpPr/>
        <p:nvPr/>
      </p:nvGrpSpPr>
      <p:grpSpPr>
        <a:xfrm>
          <a:off x="0" y="0"/>
          <a:ext cx="0" cy="0"/>
          <a:chOff x="0" y="0"/>
          <a:chExt cx="0" cy="0"/>
        </a:xfrm>
      </p:grpSpPr>
      <p:sp>
        <p:nvSpPr>
          <p:cNvPr id="483" name="Rectangle"/>
          <p:cNvSpPr/>
          <p:nvPr/>
        </p:nvSpPr>
        <p:spPr>
          <a:xfrm>
            <a:off x="1460500" y="0"/>
            <a:ext cx="7696200" cy="381000"/>
          </a:xfrm>
          <a:prstGeom prst="rect">
            <a:avLst/>
          </a:prstGeom>
          <a:solidFill>
            <a:srgbClr val="005393"/>
          </a:solidFill>
          <a:ln>
            <a:miter lim="400000"/>
          </a:ln>
        </p:spPr>
        <p:txBody>
          <a:bodyPr lIns="50800" tIns="50800" rIns="50800" bIns="50800" anchor="ctr"/>
          <a:lstStyle/>
          <a:p>
            <a:pPr marL="40639" marR="40639" defTabSz="914400">
              <a:defRPr sz="2400">
                <a:solidFill>
                  <a:srgbClr val="000000"/>
                </a:solidFill>
                <a:uFill>
                  <a:solidFill>
                    <a:srgbClr val="000000"/>
                  </a:solidFill>
                </a:uFill>
              </a:defRPr>
            </a:pPr>
          </a:p>
        </p:txBody>
      </p:sp>
      <p:sp>
        <p:nvSpPr>
          <p:cNvPr id="484" name="Triangle"/>
          <p:cNvSpPr/>
          <p:nvPr/>
        </p:nvSpPr>
        <p:spPr>
          <a:xfrm rot="5400000">
            <a:off x="-279401" y="254000"/>
            <a:ext cx="2362201" cy="18288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gradFill>
            <a:gsLst>
              <a:gs pos="0">
                <a:srgbClr val="FFFFFF"/>
              </a:gs>
              <a:gs pos="100000">
                <a:srgbClr val="B8B9BB"/>
              </a:gs>
            </a:gsLst>
            <a:lin ang="16200000"/>
          </a:gradFill>
          <a:ln>
            <a:miter lim="400000"/>
          </a:ln>
        </p:spPr>
        <p:txBody>
          <a:bodyPr lIns="50800" tIns="50800" rIns="50800" bIns="50800" anchor="ctr"/>
          <a:lstStyle/>
          <a:p>
            <a:pPr marL="40639" marR="40639" defTabSz="914400">
              <a:defRPr sz="2400">
                <a:solidFill>
                  <a:srgbClr val="000000"/>
                </a:solidFill>
                <a:uFill>
                  <a:solidFill>
                    <a:srgbClr val="000000"/>
                  </a:solidFill>
                </a:uFill>
              </a:defRPr>
            </a:pPr>
          </a:p>
        </p:txBody>
      </p:sp>
      <p:sp>
        <p:nvSpPr>
          <p:cNvPr id="485" name="Rectangle"/>
          <p:cNvSpPr/>
          <p:nvPr/>
        </p:nvSpPr>
        <p:spPr>
          <a:xfrm>
            <a:off x="0" y="279400"/>
            <a:ext cx="152400" cy="711200"/>
          </a:xfrm>
          <a:prstGeom prst="rect">
            <a:avLst/>
          </a:prstGeom>
          <a:solidFill>
            <a:srgbClr val="005393"/>
          </a:solidFill>
          <a:ln>
            <a:miter lim="400000"/>
          </a:ln>
        </p:spPr>
        <p:txBody>
          <a:bodyPr lIns="50800" tIns="50800" rIns="50800" bIns="50800" anchor="ctr"/>
          <a:lstStyle/>
          <a:p>
            <a:pPr marL="40639" marR="40639" defTabSz="914400">
              <a:defRPr sz="2400">
                <a:solidFill>
                  <a:srgbClr val="000000"/>
                </a:solidFill>
                <a:uFill>
                  <a:solidFill>
                    <a:srgbClr val="000000"/>
                  </a:solidFill>
                </a:uFill>
              </a:defRPr>
            </a:pPr>
          </a:p>
        </p:txBody>
      </p:sp>
      <p:sp>
        <p:nvSpPr>
          <p:cNvPr id="486" name="Rounded Rectangle"/>
          <p:cNvSpPr/>
          <p:nvPr/>
        </p:nvSpPr>
        <p:spPr>
          <a:xfrm>
            <a:off x="127000" y="139700"/>
            <a:ext cx="9029700" cy="1155700"/>
          </a:xfrm>
          <a:prstGeom prst="roundRect">
            <a:avLst>
              <a:gd name="adj" fmla="val 5556"/>
            </a:avLst>
          </a:prstGeom>
          <a:solidFill>
            <a:srgbClr val="FFFFFF"/>
          </a:solidFill>
        </p:spPr>
        <p:txBody>
          <a:bodyPr lIns="50800" tIns="50800" rIns="50800" bIns="50800" anchor="ctr"/>
          <a:lstStyle/>
          <a:p>
            <a:pPr marL="40639" marR="40639" defTabSz="914400">
              <a:defRPr sz="2400">
                <a:solidFill>
                  <a:srgbClr val="000000"/>
                </a:solidFill>
                <a:uFill>
                  <a:solidFill>
                    <a:srgbClr val="000000"/>
                  </a:solidFill>
                </a:uFill>
              </a:defRPr>
            </a:pPr>
          </a:p>
        </p:txBody>
      </p:sp>
      <p:sp>
        <p:nvSpPr>
          <p:cNvPr id="487" name="Rectangle"/>
          <p:cNvSpPr/>
          <p:nvPr/>
        </p:nvSpPr>
        <p:spPr>
          <a:xfrm>
            <a:off x="0" y="6337300"/>
            <a:ext cx="9144000" cy="533400"/>
          </a:xfrm>
          <a:prstGeom prst="rect">
            <a:avLst/>
          </a:prstGeom>
          <a:gradFill>
            <a:gsLst>
              <a:gs pos="0">
                <a:srgbClr val="B8B9BB">
                  <a:alpha val="57000"/>
                </a:srgbClr>
              </a:gs>
              <a:gs pos="100000">
                <a:srgbClr val="FFFFFF"/>
              </a:gs>
            </a:gsLst>
            <a:lin ang="16200000"/>
          </a:gradFill>
          <a:ln>
            <a:miter lim="400000"/>
          </a:ln>
        </p:spPr>
        <p:txBody>
          <a:bodyPr lIns="50800" tIns="50800" rIns="50800" bIns="50800" anchor="ctr"/>
          <a:lstStyle/>
          <a:p>
            <a:pPr marL="40639" marR="40639" defTabSz="914400">
              <a:defRPr sz="2400">
                <a:solidFill>
                  <a:srgbClr val="000000"/>
                </a:solidFill>
                <a:uFill>
                  <a:solidFill>
                    <a:srgbClr val="000000"/>
                  </a:solidFill>
                </a:uFill>
              </a:defRPr>
            </a:pPr>
          </a:p>
        </p:txBody>
      </p:sp>
      <p:pic>
        <p:nvPicPr>
          <p:cNvPr id="488" name="logo.jpg" descr="logo.jpg"/>
          <p:cNvPicPr>
            <a:picLocks noChangeAspect="0"/>
          </p:cNvPicPr>
          <p:nvPr/>
        </p:nvPicPr>
        <p:blipFill>
          <a:blip r:embed="rId2">
            <a:extLst/>
          </a:blip>
          <a:stretch>
            <a:fillRect/>
          </a:stretch>
        </p:blipFill>
        <p:spPr>
          <a:xfrm>
            <a:off x="233362" y="217487"/>
            <a:ext cx="985838" cy="1012826"/>
          </a:xfrm>
          <a:prstGeom prst="rect">
            <a:avLst/>
          </a:prstGeom>
          <a:ln w="12700">
            <a:miter lim="400000"/>
          </a:ln>
        </p:spPr>
      </p:pic>
      <p:sp>
        <p:nvSpPr>
          <p:cNvPr id="489" name="Title Text"/>
          <p:cNvSpPr txBox="1"/>
          <p:nvPr>
            <p:ph type="title"/>
          </p:nvPr>
        </p:nvSpPr>
        <p:spPr>
          <a:xfrm>
            <a:off x="1447800" y="0"/>
            <a:ext cx="7696200" cy="1447800"/>
          </a:xfrm>
          <a:prstGeom prst="rect">
            <a:avLst/>
          </a:prstGeom>
        </p:spPr>
        <p:txBody>
          <a:bodyPr lIns="50800" tIns="50800" rIns="50800" bIns="50800">
            <a:noAutofit/>
          </a:bodyPr>
          <a:lstStyle>
            <a:lvl1pPr marL="40639" marR="40639" algn="l" defTabSz="914400">
              <a:defRPr b="0" sz="2800">
                <a:solidFill>
                  <a:srgbClr val="005393"/>
                </a:solidFill>
                <a:uFill>
                  <a:solidFill>
                    <a:srgbClr val="005393"/>
                  </a:solidFill>
                </a:uFill>
                <a:latin typeface="Arial"/>
                <a:ea typeface="Arial"/>
                <a:cs typeface="Arial"/>
                <a:sym typeface="Arial"/>
              </a:defRPr>
            </a:lvl1pPr>
          </a:lstStyle>
          <a:p>
            <a:pPr/>
            <a:r>
              <a:t>Title Text</a:t>
            </a:r>
          </a:p>
        </p:txBody>
      </p:sp>
      <p:sp>
        <p:nvSpPr>
          <p:cNvPr id="490" name="Body Level One…"/>
          <p:cNvSpPr txBox="1"/>
          <p:nvPr>
            <p:ph type="body" idx="1"/>
          </p:nvPr>
        </p:nvSpPr>
        <p:spPr>
          <a:xfrm>
            <a:off x="825500" y="1752600"/>
            <a:ext cx="7620000" cy="5105400"/>
          </a:xfrm>
          <a:prstGeom prst="rect">
            <a:avLst/>
          </a:prstGeom>
        </p:spPr>
        <p:txBody>
          <a:bodyPr lIns="50800" tIns="50800" rIns="50800" bIns="50800"/>
          <a:lstStyle>
            <a:lvl1pPr marL="383540" marR="40639" indent="-342900" defTabSz="914400">
              <a:spcBef>
                <a:spcPts val="600"/>
              </a:spcBef>
              <a:buSzPct val="100000"/>
              <a:buChar char="•"/>
              <a:defRPr b="1" sz="2800">
                <a:solidFill>
                  <a:srgbClr val="4F538B"/>
                </a:solidFill>
                <a:uFill>
                  <a:solidFill>
                    <a:srgbClr val="4F538B"/>
                  </a:solidFill>
                </a:uFill>
              </a:defRPr>
            </a:lvl1pPr>
            <a:lvl2pPr marL="783590" marR="40639" indent="-285750" defTabSz="914400">
              <a:spcBef>
                <a:spcPts val="600"/>
              </a:spcBef>
              <a:buSzPct val="100000"/>
              <a:buChar char="–"/>
              <a:defRPr sz="2800">
                <a:solidFill>
                  <a:srgbClr val="4D4F4E"/>
                </a:solidFill>
                <a:uFill>
                  <a:solidFill>
                    <a:srgbClr val="4D4F4E"/>
                  </a:solidFill>
                </a:uFill>
              </a:defRPr>
            </a:lvl2pPr>
            <a:lvl3pPr marL="1183639" marR="40639" indent="-228600" defTabSz="914400">
              <a:buSzPct val="100000"/>
              <a:buChar char="•"/>
              <a:defRPr>
                <a:solidFill>
                  <a:srgbClr val="4D4F4E"/>
                </a:solidFill>
                <a:uFill>
                  <a:solidFill>
                    <a:srgbClr val="4D4F4E"/>
                  </a:solidFill>
                </a:uFill>
              </a:defRPr>
            </a:lvl3pPr>
            <a:lvl4pPr marL="1640839" marR="40639" indent="-228600" defTabSz="914400">
              <a:spcBef>
                <a:spcPts val="400"/>
              </a:spcBef>
              <a:buSzPct val="100000"/>
              <a:buChar char="–"/>
              <a:defRPr sz="2000">
                <a:solidFill>
                  <a:srgbClr val="4D4F4E"/>
                </a:solidFill>
                <a:uFill>
                  <a:solidFill>
                    <a:srgbClr val="4D4F4E"/>
                  </a:solidFill>
                </a:uFill>
              </a:defRPr>
            </a:lvl4pPr>
            <a:lvl5pPr marL="2098039" marR="40639" indent="-228600" defTabSz="914400">
              <a:spcBef>
                <a:spcPts val="400"/>
              </a:spcBef>
              <a:buSzPct val="100000"/>
              <a:buChar char="»"/>
              <a:defRPr sz="2000">
                <a:solidFill>
                  <a:srgbClr val="4D4F4E"/>
                </a:solidFill>
                <a:uFill>
                  <a:solidFill>
                    <a:srgbClr val="4D4F4E"/>
                  </a:solidFill>
                </a:uFill>
              </a:defRPr>
            </a:lvl5pPr>
          </a:lstStyle>
          <a:p>
            <a:pPr/>
            <a:r>
              <a:t>Body Level One</a:t>
            </a:r>
          </a:p>
          <a:p>
            <a:pPr lvl="1"/>
            <a:r>
              <a:t>Body Level Two</a:t>
            </a:r>
          </a:p>
          <a:p>
            <a:pPr lvl="2"/>
            <a:r>
              <a:t>Body Level Three</a:t>
            </a:r>
          </a:p>
          <a:p>
            <a:pPr lvl="3"/>
            <a:r>
              <a:t>Body Level Four</a:t>
            </a:r>
          </a:p>
          <a:p>
            <a:pPr lvl="4"/>
            <a:r>
              <a:t>Body Level Five</a:t>
            </a:r>
          </a:p>
        </p:txBody>
      </p:sp>
      <p:sp>
        <p:nvSpPr>
          <p:cNvPr id="491" name="Slide Number"/>
          <p:cNvSpPr txBox="1"/>
          <p:nvPr>
            <p:ph type="sldNum" sz="quarter" idx="2"/>
          </p:nvPr>
        </p:nvSpPr>
        <p:spPr>
          <a:xfrm>
            <a:off x="7806866" y="6400800"/>
            <a:ext cx="312068" cy="298984"/>
          </a:xfrm>
          <a:prstGeom prst="rect">
            <a:avLst/>
          </a:prstGeom>
        </p:spPr>
        <p:txBody>
          <a:bodyPr lIns="50800" tIns="50800" rIns="50800" bIns="50800" anchor="t"/>
          <a:lstStyle>
            <a:lvl1pPr defTabSz="584200">
              <a:defRPr sz="1400">
                <a:solidFill>
                  <a:srgbClr val="4F538B"/>
                </a:solidFill>
                <a:uFill>
                  <a:solidFill>
                    <a:srgbClr val="4F538B"/>
                  </a:solidFill>
                </a:u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54" name="Body Level One…"/>
          <p:cNvSpPr txBox="1"/>
          <p:nvPr>
            <p:ph type="body" idx="1"/>
          </p:nvPr>
        </p:nvSpPr>
        <p:spPr>
          <a:xfrm>
            <a:off x="457200" y="1475495"/>
            <a:ext cx="8229600" cy="4566620"/>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prstGeom prst="rect">
            <a:avLst/>
          </a:prstGeom>
        </p:spPr>
        <p:txBody>
          <a:bodyPr/>
          <a:lstStyle/>
          <a:p>
            <a:pPr/>
            <a:fld id="{86CB4B4D-7CA3-9044-876B-883B54F8677D}" type="slidenum"/>
          </a:p>
        </p:txBody>
      </p:sp>
      <p:sp>
        <p:nvSpPr>
          <p:cNvPr id="56" name="Title Text"/>
          <p:cNvSpPr txBox="1"/>
          <p:nvPr>
            <p:ph type="title"/>
          </p:nvPr>
        </p:nvSpPr>
        <p:spPr>
          <a:xfrm>
            <a:off x="457200" y="274638"/>
            <a:ext cx="6396715" cy="677894"/>
          </a:xfrm>
          <a:prstGeom prst="rect">
            <a:avLst/>
          </a:prstGeom>
        </p:spPr>
        <p:txBody>
          <a:bodyPr/>
          <a:lstStyle>
            <a:lvl1pPr algn="r"/>
          </a:lstStyle>
          <a:p>
            <a:pPr/>
            <a:r>
              <a:t>Title Text</a:t>
            </a:r>
          </a:p>
        </p:txBody>
      </p:sp>
      <p:sp>
        <p:nvSpPr>
          <p:cNvPr id="57" name="Rectangle 1"/>
          <p:cNvSpPr/>
          <p:nvPr/>
        </p:nvSpPr>
        <p:spPr>
          <a:xfrm>
            <a:off x="0" y="952531"/>
            <a:ext cx="6853915" cy="121403"/>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58" name="Rectangle 9"/>
          <p:cNvSpPr/>
          <p:nvPr/>
        </p:nvSpPr>
        <p:spPr>
          <a:xfrm>
            <a:off x="0" y="952531"/>
            <a:ext cx="6853915" cy="121403"/>
          </a:xfrm>
          <a:prstGeom prst="rect">
            <a:avLst/>
          </a:prstGeom>
          <a:solidFill>
            <a:schemeClr val="accent1"/>
          </a:solidFill>
          <a:ln w="12700">
            <a:miter lim="400000"/>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 Presenter">
    <p:spTree>
      <p:nvGrpSpPr>
        <p:cNvPr id="1" name=""/>
        <p:cNvGrpSpPr/>
        <p:nvPr/>
      </p:nvGrpSpPr>
      <p:grpSpPr>
        <a:xfrm>
          <a:off x="0" y="0"/>
          <a:ext cx="0" cy="0"/>
          <a:chOff x="0" y="0"/>
          <a:chExt cx="0" cy="0"/>
        </a:xfrm>
      </p:grpSpPr>
      <p:sp>
        <p:nvSpPr>
          <p:cNvPr id="65" name="Oval 13"/>
          <p:cNvSpPr/>
          <p:nvPr/>
        </p:nvSpPr>
        <p:spPr>
          <a:xfrm>
            <a:off x="457200" y="2135011"/>
            <a:ext cx="3197493" cy="3197493"/>
          </a:xfrm>
          <a:prstGeom prst="ellipse">
            <a:avLst/>
          </a:prstGeom>
          <a:solidFill>
            <a:srgbClr val="EDF4F9"/>
          </a:solidFill>
          <a:ln>
            <a:solidFill>
              <a:schemeClr val="accent3"/>
            </a:solidFill>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
        <p:nvSpPr>
          <p:cNvPr id="66" name="Slide Number"/>
          <p:cNvSpPr txBox="1"/>
          <p:nvPr>
            <p:ph type="sldNum" sz="quarter" idx="2"/>
          </p:nvPr>
        </p:nvSpPr>
        <p:spPr>
          <a:prstGeom prst="rect">
            <a:avLst/>
          </a:prstGeom>
        </p:spPr>
        <p:txBody>
          <a:bodyPr/>
          <a:lstStyle/>
          <a:p>
            <a:pPr/>
            <a:fld id="{86CB4B4D-7CA3-9044-876B-883B54F8677D}" type="slidenum"/>
          </a:p>
        </p:txBody>
      </p:sp>
      <p:sp>
        <p:nvSpPr>
          <p:cNvPr id="67" name="Picture Placeholder 8"/>
          <p:cNvSpPr/>
          <p:nvPr>
            <p:ph type="pic" sz="quarter" idx="13"/>
          </p:nvPr>
        </p:nvSpPr>
        <p:spPr>
          <a:xfrm>
            <a:off x="615283" y="2292381"/>
            <a:ext cx="2881328" cy="2882757"/>
          </a:xfrm>
          <a:prstGeom prst="rect">
            <a:avLst/>
          </a:prstGeom>
        </p:spPr>
        <p:txBody>
          <a:bodyPr lIns="91439" rIns="91439"/>
          <a:lstStyle/>
          <a:p>
            <a:pPr/>
          </a:p>
        </p:txBody>
      </p:sp>
      <p:sp>
        <p:nvSpPr>
          <p:cNvPr id="68" name="Title Text"/>
          <p:cNvSpPr txBox="1"/>
          <p:nvPr>
            <p:ph type="title"/>
          </p:nvPr>
        </p:nvSpPr>
        <p:spPr>
          <a:xfrm>
            <a:off x="457200" y="274638"/>
            <a:ext cx="6396715" cy="677894"/>
          </a:xfrm>
          <a:prstGeom prst="rect">
            <a:avLst/>
          </a:prstGeom>
        </p:spPr>
        <p:txBody>
          <a:bodyPr/>
          <a:lstStyle>
            <a:lvl1pPr algn="r"/>
          </a:lstStyle>
          <a:p>
            <a:pPr/>
            <a:r>
              <a:t>Title Text</a:t>
            </a:r>
          </a:p>
        </p:txBody>
      </p:sp>
      <p:pic>
        <p:nvPicPr>
          <p:cNvPr id="69" name="Picture 15" descr="Picture 15"/>
          <p:cNvPicPr>
            <a:picLocks noChangeAspect="1"/>
          </p:cNvPicPr>
          <p:nvPr/>
        </p:nvPicPr>
        <p:blipFill>
          <a:blip r:embed="rId2">
            <a:extLst/>
          </a:blip>
          <a:stretch>
            <a:fillRect/>
          </a:stretch>
        </p:blipFill>
        <p:spPr>
          <a:xfrm>
            <a:off x="7066801" y="199925"/>
            <a:ext cx="1131751" cy="1131752"/>
          </a:xfrm>
          <a:prstGeom prst="rect">
            <a:avLst/>
          </a:prstGeom>
          <a:ln w="12700">
            <a:miter lim="400000"/>
          </a:ln>
        </p:spPr>
      </p:pic>
      <p:sp>
        <p:nvSpPr>
          <p:cNvPr id="70" name="Rectangle 16"/>
          <p:cNvSpPr/>
          <p:nvPr/>
        </p:nvSpPr>
        <p:spPr>
          <a:xfrm>
            <a:off x="0" y="952531"/>
            <a:ext cx="6853915" cy="121403"/>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71" name="Body Level One…"/>
          <p:cNvSpPr txBox="1"/>
          <p:nvPr>
            <p:ph type="body" sz="half" idx="1"/>
          </p:nvPr>
        </p:nvSpPr>
        <p:spPr>
          <a:xfrm>
            <a:off x="4120010" y="1475495"/>
            <a:ext cx="4566790" cy="4525964"/>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2" name="Straight Connector 18"/>
          <p:cNvSpPr/>
          <p:nvPr/>
        </p:nvSpPr>
        <p:spPr>
          <a:xfrm flipH="1">
            <a:off x="3897491" y="1475496"/>
            <a:ext cx="1" cy="4525964"/>
          </a:xfrm>
          <a:prstGeom prst="line">
            <a:avLst/>
          </a:prstGeom>
          <a:ln>
            <a:solidFill>
              <a:srgbClr val="7EB1D4"/>
            </a:solidFill>
          </a:ln>
        </p:spPr>
        <p:txBody>
          <a:bodyPr lIns="45719" rIns="45719"/>
          <a:lstStyle/>
          <a:p>
            <a:pPr/>
          </a:p>
        </p:txBody>
      </p:sp>
      <p:sp>
        <p:nvSpPr>
          <p:cNvPr id="73" name="Rectangle 19"/>
          <p:cNvSpPr/>
          <p:nvPr/>
        </p:nvSpPr>
        <p:spPr>
          <a:xfrm>
            <a:off x="0" y="952531"/>
            <a:ext cx="6853915" cy="121403"/>
          </a:xfrm>
          <a:prstGeom prst="rect">
            <a:avLst/>
          </a:prstGeom>
          <a:solidFill>
            <a:schemeClr val="accent1"/>
          </a:solidFill>
          <a:ln w="12700">
            <a:miter lim="400000"/>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 Presenters">
    <p:spTree>
      <p:nvGrpSpPr>
        <p:cNvPr id="1" name=""/>
        <p:cNvGrpSpPr/>
        <p:nvPr/>
      </p:nvGrpSpPr>
      <p:grpSpPr>
        <a:xfrm>
          <a:off x="0" y="0"/>
          <a:ext cx="0" cy="0"/>
          <a:chOff x="0" y="0"/>
          <a:chExt cx="0" cy="0"/>
        </a:xfrm>
      </p:grpSpPr>
      <p:sp>
        <p:nvSpPr>
          <p:cNvPr id="80" name="Slide Number"/>
          <p:cNvSpPr txBox="1"/>
          <p:nvPr>
            <p:ph type="sldNum" sz="quarter" idx="2"/>
          </p:nvPr>
        </p:nvSpPr>
        <p:spPr>
          <a:prstGeom prst="rect">
            <a:avLst/>
          </a:prstGeom>
        </p:spPr>
        <p:txBody>
          <a:bodyPr/>
          <a:lstStyle/>
          <a:p>
            <a:pPr/>
            <a:fld id="{86CB4B4D-7CA3-9044-876B-883B54F8677D}" type="slidenum"/>
          </a:p>
        </p:txBody>
      </p:sp>
      <p:sp>
        <p:nvSpPr>
          <p:cNvPr id="81" name="Title Text"/>
          <p:cNvSpPr txBox="1"/>
          <p:nvPr>
            <p:ph type="title"/>
          </p:nvPr>
        </p:nvSpPr>
        <p:spPr>
          <a:xfrm>
            <a:off x="457200" y="274638"/>
            <a:ext cx="6396715" cy="677894"/>
          </a:xfrm>
          <a:prstGeom prst="rect">
            <a:avLst/>
          </a:prstGeom>
        </p:spPr>
        <p:txBody>
          <a:bodyPr/>
          <a:lstStyle>
            <a:lvl1pPr algn="r"/>
          </a:lstStyle>
          <a:p>
            <a:pPr/>
            <a:r>
              <a:t>Title Text</a:t>
            </a:r>
          </a:p>
        </p:txBody>
      </p:sp>
      <p:sp>
        <p:nvSpPr>
          <p:cNvPr id="82" name="Rectangle 16"/>
          <p:cNvSpPr/>
          <p:nvPr/>
        </p:nvSpPr>
        <p:spPr>
          <a:xfrm>
            <a:off x="0" y="952531"/>
            <a:ext cx="6853915" cy="121403"/>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83" name="Body Level One…"/>
          <p:cNvSpPr txBox="1"/>
          <p:nvPr>
            <p:ph type="body" sz="quarter" idx="1"/>
          </p:nvPr>
        </p:nvSpPr>
        <p:spPr>
          <a:xfrm>
            <a:off x="2828901" y="1521311"/>
            <a:ext cx="5857899" cy="1828801"/>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84" name="Oval 26"/>
          <p:cNvSpPr/>
          <p:nvPr/>
        </p:nvSpPr>
        <p:spPr>
          <a:xfrm>
            <a:off x="457200" y="1404314"/>
            <a:ext cx="2057400" cy="2057401"/>
          </a:xfrm>
          <a:prstGeom prst="ellipse">
            <a:avLst/>
          </a:prstGeom>
          <a:solidFill>
            <a:srgbClr val="EDF4F9"/>
          </a:solidFill>
          <a:ln>
            <a:solidFill>
              <a:schemeClr val="accent3"/>
            </a:solidFill>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
        <p:nvSpPr>
          <p:cNvPr id="85" name="Picture Placeholder 8"/>
          <p:cNvSpPr/>
          <p:nvPr>
            <p:ph type="pic" sz="quarter" idx="13"/>
          </p:nvPr>
        </p:nvSpPr>
        <p:spPr>
          <a:xfrm>
            <a:off x="570135" y="1521311"/>
            <a:ext cx="1828801" cy="1828801"/>
          </a:xfrm>
          <a:prstGeom prst="rect">
            <a:avLst/>
          </a:prstGeom>
        </p:spPr>
        <p:txBody>
          <a:bodyPr lIns="91439" rIns="91439"/>
          <a:lstStyle/>
          <a:p>
            <a:pPr/>
          </a:p>
        </p:txBody>
      </p:sp>
      <p:sp>
        <p:nvSpPr>
          <p:cNvPr id="86" name="Oval 29"/>
          <p:cNvSpPr/>
          <p:nvPr/>
        </p:nvSpPr>
        <p:spPr>
          <a:xfrm>
            <a:off x="457200" y="3805299"/>
            <a:ext cx="2057400" cy="2057401"/>
          </a:xfrm>
          <a:prstGeom prst="ellipse">
            <a:avLst/>
          </a:prstGeom>
          <a:solidFill>
            <a:srgbClr val="EDF4F9"/>
          </a:solidFill>
          <a:ln>
            <a:solidFill>
              <a:schemeClr val="accent3"/>
            </a:solidFill>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
        <p:nvSpPr>
          <p:cNvPr id="87" name="Picture Placeholder 8"/>
          <p:cNvSpPr/>
          <p:nvPr>
            <p:ph type="pic" sz="quarter" idx="14"/>
          </p:nvPr>
        </p:nvSpPr>
        <p:spPr>
          <a:xfrm>
            <a:off x="570135" y="3922295"/>
            <a:ext cx="1828801" cy="1828801"/>
          </a:xfrm>
          <a:prstGeom prst="rect">
            <a:avLst/>
          </a:prstGeom>
        </p:spPr>
        <p:txBody>
          <a:bodyPr lIns="91439" rIns="91439"/>
          <a:lstStyle/>
          <a:p>
            <a:pPr/>
          </a:p>
        </p:txBody>
      </p:sp>
      <p:sp>
        <p:nvSpPr>
          <p:cNvPr id="88" name="Rectangle 17"/>
          <p:cNvSpPr/>
          <p:nvPr/>
        </p:nvSpPr>
        <p:spPr>
          <a:xfrm>
            <a:off x="0" y="952531"/>
            <a:ext cx="6853915" cy="121403"/>
          </a:xfrm>
          <a:prstGeom prst="rect">
            <a:avLst/>
          </a:prstGeom>
          <a:solidFill>
            <a:schemeClr val="accent1"/>
          </a:solidFill>
          <a:ln w="12700">
            <a:miter lim="400000"/>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 Presenters">
    <p:spTree>
      <p:nvGrpSpPr>
        <p:cNvPr id="1" name=""/>
        <p:cNvGrpSpPr/>
        <p:nvPr/>
      </p:nvGrpSpPr>
      <p:grpSpPr>
        <a:xfrm>
          <a:off x="0" y="0"/>
          <a:ext cx="0" cy="0"/>
          <a:chOff x="0" y="0"/>
          <a:chExt cx="0" cy="0"/>
        </a:xfrm>
      </p:grpSpPr>
      <p:sp>
        <p:nvSpPr>
          <p:cNvPr id="95" name="Slide Number"/>
          <p:cNvSpPr txBox="1"/>
          <p:nvPr>
            <p:ph type="sldNum" sz="quarter" idx="2"/>
          </p:nvPr>
        </p:nvSpPr>
        <p:spPr>
          <a:prstGeom prst="rect">
            <a:avLst/>
          </a:prstGeom>
        </p:spPr>
        <p:txBody>
          <a:bodyPr/>
          <a:lstStyle/>
          <a:p>
            <a:pPr/>
            <a:fld id="{86CB4B4D-7CA3-9044-876B-883B54F8677D}" type="slidenum"/>
          </a:p>
        </p:txBody>
      </p:sp>
      <p:sp>
        <p:nvSpPr>
          <p:cNvPr id="96" name="Title Text"/>
          <p:cNvSpPr txBox="1"/>
          <p:nvPr>
            <p:ph type="title"/>
          </p:nvPr>
        </p:nvSpPr>
        <p:spPr>
          <a:xfrm>
            <a:off x="457200" y="274638"/>
            <a:ext cx="6396715" cy="677894"/>
          </a:xfrm>
          <a:prstGeom prst="rect">
            <a:avLst/>
          </a:prstGeom>
        </p:spPr>
        <p:txBody>
          <a:bodyPr/>
          <a:lstStyle>
            <a:lvl1pPr algn="r"/>
          </a:lstStyle>
          <a:p>
            <a:pPr/>
            <a:r>
              <a:t>Title Text</a:t>
            </a:r>
          </a:p>
        </p:txBody>
      </p:sp>
      <p:sp>
        <p:nvSpPr>
          <p:cNvPr id="97" name="Rectangle 16"/>
          <p:cNvSpPr/>
          <p:nvPr/>
        </p:nvSpPr>
        <p:spPr>
          <a:xfrm>
            <a:off x="0" y="952531"/>
            <a:ext cx="6853915" cy="121403"/>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98" name="Body Level One…"/>
          <p:cNvSpPr txBox="1"/>
          <p:nvPr>
            <p:ph type="body" sz="quarter" idx="1"/>
          </p:nvPr>
        </p:nvSpPr>
        <p:spPr>
          <a:xfrm>
            <a:off x="3252880" y="3909169"/>
            <a:ext cx="2633618" cy="2052839"/>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99" name="Oval 22"/>
          <p:cNvSpPr/>
          <p:nvPr/>
        </p:nvSpPr>
        <p:spPr>
          <a:xfrm>
            <a:off x="3437082" y="1446277"/>
            <a:ext cx="2284317" cy="2284317"/>
          </a:xfrm>
          <a:prstGeom prst="ellipse">
            <a:avLst/>
          </a:prstGeom>
          <a:solidFill>
            <a:srgbClr val="EDF4F9"/>
          </a:solidFill>
          <a:ln>
            <a:solidFill>
              <a:schemeClr val="accent3"/>
            </a:solidFill>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
        <p:nvSpPr>
          <p:cNvPr id="100" name="Picture Placeholder 8"/>
          <p:cNvSpPr/>
          <p:nvPr>
            <p:ph type="pic" sz="quarter" idx="13"/>
          </p:nvPr>
        </p:nvSpPr>
        <p:spPr>
          <a:xfrm>
            <a:off x="3550017" y="1563273"/>
            <a:ext cx="2058445" cy="2050323"/>
          </a:xfrm>
          <a:prstGeom prst="rect">
            <a:avLst/>
          </a:prstGeom>
        </p:spPr>
        <p:txBody>
          <a:bodyPr lIns="91439" rIns="91439"/>
          <a:lstStyle/>
          <a:p>
            <a:pPr/>
          </a:p>
        </p:txBody>
      </p:sp>
      <p:sp>
        <p:nvSpPr>
          <p:cNvPr id="101" name="Oval 24"/>
          <p:cNvSpPr/>
          <p:nvPr/>
        </p:nvSpPr>
        <p:spPr>
          <a:xfrm>
            <a:off x="6219302" y="1446277"/>
            <a:ext cx="2284317" cy="2284317"/>
          </a:xfrm>
          <a:prstGeom prst="ellipse">
            <a:avLst/>
          </a:prstGeom>
          <a:solidFill>
            <a:srgbClr val="EDF4F9"/>
          </a:solidFill>
          <a:ln>
            <a:solidFill>
              <a:schemeClr val="accent3"/>
            </a:solidFill>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
        <p:nvSpPr>
          <p:cNvPr id="102" name="Picture Placeholder 8"/>
          <p:cNvSpPr/>
          <p:nvPr>
            <p:ph type="pic" sz="quarter" idx="14"/>
          </p:nvPr>
        </p:nvSpPr>
        <p:spPr>
          <a:xfrm>
            <a:off x="6332237" y="1563273"/>
            <a:ext cx="2058446" cy="2050323"/>
          </a:xfrm>
          <a:prstGeom prst="rect">
            <a:avLst/>
          </a:prstGeom>
        </p:spPr>
        <p:txBody>
          <a:bodyPr lIns="91439" rIns="91439"/>
          <a:lstStyle/>
          <a:p>
            <a:pPr/>
          </a:p>
        </p:txBody>
      </p:sp>
      <p:sp>
        <p:nvSpPr>
          <p:cNvPr id="103" name="Oval 26"/>
          <p:cNvSpPr/>
          <p:nvPr/>
        </p:nvSpPr>
        <p:spPr>
          <a:xfrm>
            <a:off x="642463" y="1446277"/>
            <a:ext cx="2284317" cy="2284317"/>
          </a:xfrm>
          <a:prstGeom prst="ellipse">
            <a:avLst/>
          </a:prstGeom>
          <a:solidFill>
            <a:srgbClr val="EDF4F9"/>
          </a:solidFill>
          <a:ln>
            <a:solidFill>
              <a:schemeClr val="accent3"/>
            </a:solidFill>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
        <p:nvSpPr>
          <p:cNvPr id="104" name="Picture Placeholder 8"/>
          <p:cNvSpPr/>
          <p:nvPr>
            <p:ph type="pic" sz="quarter" idx="15"/>
          </p:nvPr>
        </p:nvSpPr>
        <p:spPr>
          <a:xfrm>
            <a:off x="755398" y="1563273"/>
            <a:ext cx="2058446" cy="2050323"/>
          </a:xfrm>
          <a:prstGeom prst="rect">
            <a:avLst/>
          </a:prstGeom>
        </p:spPr>
        <p:txBody>
          <a:bodyPr lIns="91439" rIns="91439"/>
          <a:lstStyle/>
          <a:p>
            <a:pPr/>
          </a:p>
        </p:txBody>
      </p:sp>
      <p:sp>
        <p:nvSpPr>
          <p:cNvPr id="105" name="Rectangle 18"/>
          <p:cNvSpPr/>
          <p:nvPr/>
        </p:nvSpPr>
        <p:spPr>
          <a:xfrm>
            <a:off x="0" y="952531"/>
            <a:ext cx="6853915" cy="121403"/>
          </a:xfrm>
          <a:prstGeom prst="rect">
            <a:avLst/>
          </a:prstGeom>
          <a:solidFill>
            <a:schemeClr val="accent1"/>
          </a:solidFill>
          <a:ln w="12700">
            <a:miter lim="400000"/>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 Presenters">
    <p:spTree>
      <p:nvGrpSpPr>
        <p:cNvPr id="1" name=""/>
        <p:cNvGrpSpPr/>
        <p:nvPr/>
      </p:nvGrpSpPr>
      <p:grpSpPr>
        <a:xfrm>
          <a:off x="0" y="0"/>
          <a:ext cx="0" cy="0"/>
          <a:chOff x="0" y="0"/>
          <a:chExt cx="0" cy="0"/>
        </a:xfrm>
      </p:grpSpPr>
      <p:sp>
        <p:nvSpPr>
          <p:cNvPr id="112" name="Oval 13"/>
          <p:cNvSpPr/>
          <p:nvPr/>
        </p:nvSpPr>
        <p:spPr>
          <a:xfrm>
            <a:off x="457200" y="1476103"/>
            <a:ext cx="1371600" cy="1371601"/>
          </a:xfrm>
          <a:prstGeom prst="ellipse">
            <a:avLst/>
          </a:prstGeom>
          <a:solidFill>
            <a:srgbClr val="EDF4F9"/>
          </a:solidFill>
          <a:ln>
            <a:solidFill>
              <a:schemeClr val="accent3"/>
            </a:solidFill>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
        <p:nvSpPr>
          <p:cNvPr id="113" name="Slide Number"/>
          <p:cNvSpPr txBox="1"/>
          <p:nvPr>
            <p:ph type="sldNum" sz="quarter" idx="2"/>
          </p:nvPr>
        </p:nvSpPr>
        <p:spPr>
          <a:prstGeom prst="rect">
            <a:avLst/>
          </a:prstGeom>
        </p:spPr>
        <p:txBody>
          <a:bodyPr/>
          <a:lstStyle/>
          <a:p>
            <a:pPr/>
            <a:fld id="{86CB4B4D-7CA3-9044-876B-883B54F8677D}" type="slidenum"/>
          </a:p>
        </p:txBody>
      </p:sp>
      <p:sp>
        <p:nvSpPr>
          <p:cNvPr id="114" name="Picture Placeholder 8"/>
          <p:cNvSpPr/>
          <p:nvPr>
            <p:ph type="pic" sz="quarter" idx="13"/>
          </p:nvPr>
        </p:nvSpPr>
        <p:spPr>
          <a:xfrm>
            <a:off x="571500" y="1590403"/>
            <a:ext cx="1143000" cy="1143001"/>
          </a:xfrm>
          <a:prstGeom prst="rect">
            <a:avLst/>
          </a:prstGeom>
        </p:spPr>
        <p:txBody>
          <a:bodyPr lIns="91439" rIns="91439"/>
          <a:lstStyle/>
          <a:p>
            <a:pPr/>
          </a:p>
        </p:txBody>
      </p:sp>
      <p:sp>
        <p:nvSpPr>
          <p:cNvPr id="115" name="Title Text"/>
          <p:cNvSpPr txBox="1"/>
          <p:nvPr>
            <p:ph type="title"/>
          </p:nvPr>
        </p:nvSpPr>
        <p:spPr>
          <a:xfrm>
            <a:off x="457200" y="274638"/>
            <a:ext cx="6396715" cy="677894"/>
          </a:xfrm>
          <a:prstGeom prst="rect">
            <a:avLst/>
          </a:prstGeom>
        </p:spPr>
        <p:txBody>
          <a:bodyPr/>
          <a:lstStyle>
            <a:lvl1pPr algn="r"/>
          </a:lstStyle>
          <a:p>
            <a:pPr/>
            <a:r>
              <a:t>Title Text</a:t>
            </a:r>
          </a:p>
        </p:txBody>
      </p:sp>
      <p:pic>
        <p:nvPicPr>
          <p:cNvPr id="116" name="Picture 15" descr="Picture 15"/>
          <p:cNvPicPr>
            <a:picLocks noChangeAspect="1"/>
          </p:cNvPicPr>
          <p:nvPr/>
        </p:nvPicPr>
        <p:blipFill>
          <a:blip r:embed="rId2">
            <a:extLst/>
          </a:blip>
          <a:stretch>
            <a:fillRect/>
          </a:stretch>
        </p:blipFill>
        <p:spPr>
          <a:xfrm>
            <a:off x="7066801" y="199925"/>
            <a:ext cx="1131751" cy="1131752"/>
          </a:xfrm>
          <a:prstGeom prst="rect">
            <a:avLst/>
          </a:prstGeom>
          <a:ln w="12700">
            <a:miter lim="400000"/>
          </a:ln>
        </p:spPr>
      </p:pic>
      <p:sp>
        <p:nvSpPr>
          <p:cNvPr id="117" name="Rectangle 16"/>
          <p:cNvSpPr/>
          <p:nvPr/>
        </p:nvSpPr>
        <p:spPr>
          <a:xfrm>
            <a:off x="0" y="952531"/>
            <a:ext cx="6853915" cy="121403"/>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118" name="Body Level One…"/>
          <p:cNvSpPr txBox="1"/>
          <p:nvPr>
            <p:ph type="body" sz="quarter" idx="1"/>
          </p:nvPr>
        </p:nvSpPr>
        <p:spPr>
          <a:xfrm>
            <a:off x="2008764" y="1478252"/>
            <a:ext cx="2343906" cy="1827743"/>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19" name="Oval 27"/>
          <p:cNvSpPr/>
          <p:nvPr/>
        </p:nvSpPr>
        <p:spPr>
          <a:xfrm>
            <a:off x="4791330" y="1473955"/>
            <a:ext cx="1371601" cy="1371601"/>
          </a:xfrm>
          <a:prstGeom prst="ellipse">
            <a:avLst/>
          </a:prstGeom>
          <a:solidFill>
            <a:srgbClr val="EDF4F9"/>
          </a:solidFill>
          <a:ln>
            <a:solidFill>
              <a:schemeClr val="accent3"/>
            </a:solidFill>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
        <p:nvSpPr>
          <p:cNvPr id="120" name="Picture Placeholder 8"/>
          <p:cNvSpPr/>
          <p:nvPr>
            <p:ph type="pic" sz="quarter" idx="14"/>
          </p:nvPr>
        </p:nvSpPr>
        <p:spPr>
          <a:xfrm>
            <a:off x="4905630" y="1588255"/>
            <a:ext cx="1143001" cy="1143001"/>
          </a:xfrm>
          <a:prstGeom prst="rect">
            <a:avLst/>
          </a:prstGeom>
        </p:spPr>
        <p:txBody>
          <a:bodyPr lIns="91439" rIns="91439"/>
          <a:lstStyle/>
          <a:p>
            <a:pPr/>
          </a:p>
        </p:txBody>
      </p:sp>
      <p:sp>
        <p:nvSpPr>
          <p:cNvPr id="121" name="Oval 30"/>
          <p:cNvSpPr/>
          <p:nvPr/>
        </p:nvSpPr>
        <p:spPr>
          <a:xfrm>
            <a:off x="457200" y="3879910"/>
            <a:ext cx="1371600" cy="1371601"/>
          </a:xfrm>
          <a:prstGeom prst="ellipse">
            <a:avLst/>
          </a:prstGeom>
          <a:solidFill>
            <a:srgbClr val="EDF4F9"/>
          </a:solidFill>
          <a:ln>
            <a:solidFill>
              <a:schemeClr val="accent3"/>
            </a:solidFill>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
        <p:nvSpPr>
          <p:cNvPr id="122" name="Picture Placeholder 8"/>
          <p:cNvSpPr/>
          <p:nvPr>
            <p:ph type="pic" sz="quarter" idx="15"/>
          </p:nvPr>
        </p:nvSpPr>
        <p:spPr>
          <a:xfrm>
            <a:off x="571500" y="3994210"/>
            <a:ext cx="1143000" cy="1143001"/>
          </a:xfrm>
          <a:prstGeom prst="rect">
            <a:avLst/>
          </a:prstGeom>
        </p:spPr>
        <p:txBody>
          <a:bodyPr lIns="91439" rIns="91439"/>
          <a:lstStyle/>
          <a:p>
            <a:pPr/>
          </a:p>
        </p:txBody>
      </p:sp>
      <p:sp>
        <p:nvSpPr>
          <p:cNvPr id="123" name="Oval 33"/>
          <p:cNvSpPr/>
          <p:nvPr/>
        </p:nvSpPr>
        <p:spPr>
          <a:xfrm>
            <a:off x="4791330" y="3877762"/>
            <a:ext cx="1371601" cy="1371601"/>
          </a:xfrm>
          <a:prstGeom prst="ellipse">
            <a:avLst/>
          </a:prstGeom>
          <a:solidFill>
            <a:srgbClr val="EDF4F9"/>
          </a:solidFill>
          <a:ln>
            <a:solidFill>
              <a:schemeClr val="accent3"/>
            </a:solidFill>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
        <p:nvSpPr>
          <p:cNvPr id="124" name="Picture Placeholder 8"/>
          <p:cNvSpPr/>
          <p:nvPr>
            <p:ph type="pic" sz="quarter" idx="16"/>
          </p:nvPr>
        </p:nvSpPr>
        <p:spPr>
          <a:xfrm>
            <a:off x="4905630" y="3992062"/>
            <a:ext cx="1143001" cy="1143001"/>
          </a:xfrm>
          <a:prstGeom prst="rect">
            <a:avLst/>
          </a:prstGeom>
        </p:spPr>
        <p:txBody>
          <a:bodyPr lIns="91439" rIns="91439"/>
          <a:lstStyle/>
          <a:p>
            <a:pPr/>
          </a:p>
        </p:txBody>
      </p:sp>
      <p:sp>
        <p:nvSpPr>
          <p:cNvPr id="125" name="Rectangle 22"/>
          <p:cNvSpPr/>
          <p:nvPr/>
        </p:nvSpPr>
        <p:spPr>
          <a:xfrm>
            <a:off x="0" y="952531"/>
            <a:ext cx="6853915" cy="121403"/>
          </a:xfrm>
          <a:prstGeom prst="rect">
            <a:avLst/>
          </a:prstGeom>
          <a:solidFill>
            <a:schemeClr val="accent1"/>
          </a:solidFill>
          <a:ln w="12700">
            <a:miter lim="400000"/>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 Id="rId16" Type="http://schemas.openxmlformats.org/officeDocument/2006/relationships/slideLayout" Target="../slideLayouts/slideLayout13.xml"/><Relationship Id="rId17" Type="http://schemas.openxmlformats.org/officeDocument/2006/relationships/slideLayout" Target="../slideLayouts/slideLayout14.xml"/><Relationship Id="rId18" Type="http://schemas.openxmlformats.org/officeDocument/2006/relationships/slideLayout" Target="../slideLayouts/slideLayout15.xml"/><Relationship Id="rId19" Type="http://schemas.openxmlformats.org/officeDocument/2006/relationships/slideLayout" Target="../slideLayouts/slideLayout16.xml"/><Relationship Id="rId20" Type="http://schemas.openxmlformats.org/officeDocument/2006/relationships/slideLayout" Target="../slideLayouts/slideLayout17.xml"/><Relationship Id="rId21" Type="http://schemas.openxmlformats.org/officeDocument/2006/relationships/slideLayout" Target="../slideLayouts/slideLayout18.xml"/><Relationship Id="rId22" Type="http://schemas.openxmlformats.org/officeDocument/2006/relationships/slideLayout" Target="../slideLayouts/slideLayout19.xml"/><Relationship Id="rId23" Type="http://schemas.openxmlformats.org/officeDocument/2006/relationships/slideLayout" Target="../slideLayouts/slideLayout20.xml"/><Relationship Id="rId24" Type="http://schemas.openxmlformats.org/officeDocument/2006/relationships/slideLayout" Target="../slideLayouts/slideLayout21.xml"/><Relationship Id="rId25" Type="http://schemas.openxmlformats.org/officeDocument/2006/relationships/slideLayout" Target="../slideLayouts/slideLayout22.xml"/><Relationship Id="rId26" Type="http://schemas.openxmlformats.org/officeDocument/2006/relationships/slideLayout" Target="../slideLayouts/slideLayout23.xml"/><Relationship Id="rId27" Type="http://schemas.openxmlformats.org/officeDocument/2006/relationships/slideLayout" Target="../slideLayouts/slideLayout24.xml"/><Relationship Id="rId28" Type="http://schemas.openxmlformats.org/officeDocument/2006/relationships/slideLayout" Target="../slideLayouts/slideLayout25.xml"/><Relationship Id="rId29" Type="http://schemas.openxmlformats.org/officeDocument/2006/relationships/slideLayout" Target="../slideLayouts/slideLayout26.xml"/><Relationship Id="rId30" Type="http://schemas.openxmlformats.org/officeDocument/2006/relationships/slideLayout" Target="../slideLayouts/slideLayout27.xml"/><Relationship Id="rId31" Type="http://schemas.openxmlformats.org/officeDocument/2006/relationships/slideLayout" Target="../slideLayouts/slideLayout28.xml"/><Relationship Id="rId32" Type="http://schemas.openxmlformats.org/officeDocument/2006/relationships/slideLayout" Target="../slideLayouts/slideLayout29.xml"/><Relationship Id="rId33" Type="http://schemas.openxmlformats.org/officeDocument/2006/relationships/slideLayout" Target="../slideLayouts/slideLayout30.xml"/><Relationship Id="rId34" Type="http://schemas.openxmlformats.org/officeDocument/2006/relationships/slideLayout" Target="../slideLayouts/slideLayout31.xml"/><Relationship Id="rId35" Type="http://schemas.openxmlformats.org/officeDocument/2006/relationships/slideLayout" Target="../slideLayouts/slideLayout32.xml"/><Relationship Id="rId36" Type="http://schemas.openxmlformats.org/officeDocument/2006/relationships/slideLayout" Target="../slideLayouts/slideLayout33.xml"/><Relationship Id="rId37" Type="http://schemas.openxmlformats.org/officeDocument/2006/relationships/slideLayout" Target="../slideLayouts/slideLayout34.xml"/><Relationship Id="rId38" Type="http://schemas.openxmlformats.org/officeDocument/2006/relationships/slideLayout" Target="../slideLayouts/slideLayout35.xml"/><Relationship Id="rId39" Type="http://schemas.openxmlformats.org/officeDocument/2006/relationships/slideLayout" Target="../slideLayouts/slideLayout36.xml"/><Relationship Id="rId40" Type="http://schemas.openxmlformats.org/officeDocument/2006/relationships/slideLayout" Target="../slideLayouts/slideLayout37.xml"/><Relationship Id="rId41" Type="http://schemas.openxmlformats.org/officeDocument/2006/relationships/slideLayout" Target="../slideLayouts/slideLayout38.xml"/><Relationship Id="rId42" Type="http://schemas.openxmlformats.org/officeDocument/2006/relationships/slideLayout" Target="../slideLayouts/slideLayout39.xml"/><Relationship Id="rId43" Type="http://schemas.openxmlformats.org/officeDocument/2006/relationships/slideLayout" Target="../slideLayouts/slideLayout40.xml"/><Relationship Id="rId44" Type="http://schemas.openxmlformats.org/officeDocument/2006/relationships/slideLayout" Target="../slideLayouts/slideLayout41.xml"/><Relationship Id="rId45" Type="http://schemas.openxmlformats.org/officeDocument/2006/relationships/slideLayout" Target="../slideLayouts/slideLayout42.xml"/><Relationship Id="rId46"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lide Number"/>
          <p:cNvSpPr txBox="1"/>
          <p:nvPr>
            <p:ph type="sldNum" sz="quarter" idx="2"/>
          </p:nvPr>
        </p:nvSpPr>
        <p:spPr>
          <a:xfrm>
            <a:off x="8443547" y="87747"/>
            <a:ext cx="245404" cy="226987"/>
          </a:xfrm>
          <a:prstGeom prst="rect">
            <a:avLst/>
          </a:prstGeom>
          <a:ln w="12700">
            <a:miter lim="400000"/>
          </a:ln>
        </p:spPr>
        <p:txBody>
          <a:bodyPr wrap="none" lIns="45719" rIns="45719" anchor="ctr">
            <a:spAutoFit/>
          </a:bodyPr>
          <a:lstStyle>
            <a:lvl1pPr algn="ctr">
              <a:defRPr sz="1000">
                <a:solidFill>
                  <a:srgbClr val="FFFFFF"/>
                </a:solidFill>
              </a:defRPr>
            </a:lvl1pPr>
          </a:lstStyle>
          <a:p>
            <a:pPr/>
            <a:fld id="{86CB4B4D-7CA3-9044-876B-883B54F8677D}" type="slidenum"/>
          </a:p>
        </p:txBody>
      </p:sp>
      <p:pic>
        <p:nvPicPr>
          <p:cNvPr id="3" name="Picture 4" descr="Picture 4"/>
          <p:cNvPicPr>
            <a:picLocks noChangeAspect="1"/>
          </p:cNvPicPr>
          <p:nvPr/>
        </p:nvPicPr>
        <p:blipFill>
          <a:blip r:embed="rId3">
            <a:extLst/>
          </a:blip>
          <a:stretch>
            <a:fillRect/>
          </a:stretch>
        </p:blipFill>
        <p:spPr>
          <a:xfrm>
            <a:off x="7066801" y="199925"/>
            <a:ext cx="1131751" cy="1131752"/>
          </a:xfrm>
          <a:prstGeom prst="rect">
            <a:avLst/>
          </a:prstGeom>
          <a:ln w="12700">
            <a:miter lim="400000"/>
          </a:ln>
        </p:spPr>
      </p:pic>
      <p:sp>
        <p:nvSpPr>
          <p:cNvPr id="4" name="Title Text"/>
          <p:cNvSpPr txBox="1"/>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5" name="Body Level One…"/>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 id="2147483666" r:id="rId21"/>
    <p:sldLayoutId id="2147483667" r:id="rId22"/>
    <p:sldLayoutId id="2147483668" r:id="rId23"/>
    <p:sldLayoutId id="2147483669" r:id="rId24"/>
    <p:sldLayoutId id="2147483670" r:id="rId25"/>
    <p:sldLayoutId id="2147483671" r:id="rId26"/>
    <p:sldLayoutId id="2147483672" r:id="rId27"/>
    <p:sldLayoutId id="2147483673" r:id="rId28"/>
    <p:sldLayoutId id="2147483674" r:id="rId29"/>
    <p:sldLayoutId id="2147483675" r:id="rId30"/>
    <p:sldLayoutId id="2147483676" r:id="rId31"/>
    <p:sldLayoutId id="2147483677" r:id="rId32"/>
    <p:sldLayoutId id="2147483678" r:id="rId33"/>
    <p:sldLayoutId id="2147483679" r:id="rId34"/>
    <p:sldLayoutId id="2147483680" r:id="rId35"/>
    <p:sldLayoutId id="2147483681" r:id="rId36"/>
    <p:sldLayoutId id="2147483682" r:id="rId37"/>
    <p:sldLayoutId id="2147483683" r:id="rId38"/>
    <p:sldLayoutId id="2147483684" r:id="rId39"/>
    <p:sldLayoutId id="2147483685" r:id="rId40"/>
    <p:sldLayoutId id="2147483686" r:id="rId41"/>
    <p:sldLayoutId id="2147483687" r:id="rId42"/>
    <p:sldLayoutId id="2147483688" r:id="rId43"/>
    <p:sldLayoutId id="2147483689" r:id="rId44"/>
    <p:sldLayoutId id="2147483690" r:id="rId45"/>
    <p:sldLayoutId id="2147483691" r:id="rId46"/>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1" baseline="0" cap="none" i="0" spc="0" strike="noStrike" sz="3200" u="none">
          <a:ln>
            <a:noFill/>
          </a:ln>
          <a:solidFill>
            <a:schemeClr val="accent1"/>
          </a:solidFill>
          <a:uFillTx/>
          <a:latin typeface="Times New Roman"/>
          <a:ea typeface="Times New Roman"/>
          <a:cs typeface="Times New Roman"/>
          <a:sym typeface="Times New Roman"/>
        </a:defRPr>
      </a:lvl1pPr>
      <a:lvl2pPr marL="0" marR="0" indent="0" algn="ctr" defTabSz="457200" rtl="0" latinLnBrk="0">
        <a:lnSpc>
          <a:spcPct val="100000"/>
        </a:lnSpc>
        <a:spcBef>
          <a:spcPts val="0"/>
        </a:spcBef>
        <a:spcAft>
          <a:spcPts val="0"/>
        </a:spcAft>
        <a:buClrTx/>
        <a:buSzTx/>
        <a:buFontTx/>
        <a:buNone/>
        <a:tabLst/>
        <a:defRPr b="1" baseline="0" cap="none" i="0" spc="0" strike="noStrike" sz="3200" u="none">
          <a:ln>
            <a:noFill/>
          </a:ln>
          <a:solidFill>
            <a:schemeClr val="accent1"/>
          </a:solidFill>
          <a:uFillTx/>
          <a:latin typeface="Times New Roman"/>
          <a:ea typeface="Times New Roman"/>
          <a:cs typeface="Times New Roman"/>
          <a:sym typeface="Times New Roman"/>
        </a:defRPr>
      </a:lvl2pPr>
      <a:lvl3pPr marL="0" marR="0" indent="0" algn="ctr" defTabSz="457200" rtl="0" latinLnBrk="0">
        <a:lnSpc>
          <a:spcPct val="100000"/>
        </a:lnSpc>
        <a:spcBef>
          <a:spcPts val="0"/>
        </a:spcBef>
        <a:spcAft>
          <a:spcPts val="0"/>
        </a:spcAft>
        <a:buClrTx/>
        <a:buSzTx/>
        <a:buFontTx/>
        <a:buNone/>
        <a:tabLst/>
        <a:defRPr b="1" baseline="0" cap="none" i="0" spc="0" strike="noStrike" sz="3200" u="none">
          <a:ln>
            <a:noFill/>
          </a:ln>
          <a:solidFill>
            <a:schemeClr val="accent1"/>
          </a:solidFill>
          <a:uFillTx/>
          <a:latin typeface="Times New Roman"/>
          <a:ea typeface="Times New Roman"/>
          <a:cs typeface="Times New Roman"/>
          <a:sym typeface="Times New Roman"/>
        </a:defRPr>
      </a:lvl3pPr>
      <a:lvl4pPr marL="0" marR="0" indent="0" algn="ctr" defTabSz="457200" rtl="0" latinLnBrk="0">
        <a:lnSpc>
          <a:spcPct val="100000"/>
        </a:lnSpc>
        <a:spcBef>
          <a:spcPts val="0"/>
        </a:spcBef>
        <a:spcAft>
          <a:spcPts val="0"/>
        </a:spcAft>
        <a:buClrTx/>
        <a:buSzTx/>
        <a:buFontTx/>
        <a:buNone/>
        <a:tabLst/>
        <a:defRPr b="1" baseline="0" cap="none" i="0" spc="0" strike="noStrike" sz="3200" u="none">
          <a:ln>
            <a:noFill/>
          </a:ln>
          <a:solidFill>
            <a:schemeClr val="accent1"/>
          </a:solidFill>
          <a:uFillTx/>
          <a:latin typeface="Times New Roman"/>
          <a:ea typeface="Times New Roman"/>
          <a:cs typeface="Times New Roman"/>
          <a:sym typeface="Times New Roman"/>
        </a:defRPr>
      </a:lvl4pPr>
      <a:lvl5pPr marL="0" marR="0" indent="0" algn="ctr" defTabSz="457200" rtl="0" latinLnBrk="0">
        <a:lnSpc>
          <a:spcPct val="100000"/>
        </a:lnSpc>
        <a:spcBef>
          <a:spcPts val="0"/>
        </a:spcBef>
        <a:spcAft>
          <a:spcPts val="0"/>
        </a:spcAft>
        <a:buClrTx/>
        <a:buSzTx/>
        <a:buFontTx/>
        <a:buNone/>
        <a:tabLst/>
        <a:defRPr b="1" baseline="0" cap="none" i="0" spc="0" strike="noStrike" sz="3200" u="none">
          <a:ln>
            <a:noFill/>
          </a:ln>
          <a:solidFill>
            <a:schemeClr val="accent1"/>
          </a:solidFill>
          <a:uFillTx/>
          <a:latin typeface="Times New Roman"/>
          <a:ea typeface="Times New Roman"/>
          <a:cs typeface="Times New Roman"/>
          <a:sym typeface="Times New Roman"/>
        </a:defRPr>
      </a:lvl5pPr>
      <a:lvl6pPr marL="0" marR="0" indent="0" algn="ctr" defTabSz="457200" rtl="0" latinLnBrk="0">
        <a:lnSpc>
          <a:spcPct val="100000"/>
        </a:lnSpc>
        <a:spcBef>
          <a:spcPts val="0"/>
        </a:spcBef>
        <a:spcAft>
          <a:spcPts val="0"/>
        </a:spcAft>
        <a:buClrTx/>
        <a:buSzTx/>
        <a:buFontTx/>
        <a:buNone/>
        <a:tabLst/>
        <a:defRPr b="1" baseline="0" cap="none" i="0" spc="0" strike="noStrike" sz="3200" u="none">
          <a:ln>
            <a:noFill/>
          </a:ln>
          <a:solidFill>
            <a:schemeClr val="accent1"/>
          </a:solidFill>
          <a:uFillTx/>
          <a:latin typeface="Times New Roman"/>
          <a:ea typeface="Times New Roman"/>
          <a:cs typeface="Times New Roman"/>
          <a:sym typeface="Times New Roman"/>
        </a:defRPr>
      </a:lvl6pPr>
      <a:lvl7pPr marL="0" marR="0" indent="0" algn="ctr" defTabSz="457200" rtl="0" latinLnBrk="0">
        <a:lnSpc>
          <a:spcPct val="100000"/>
        </a:lnSpc>
        <a:spcBef>
          <a:spcPts val="0"/>
        </a:spcBef>
        <a:spcAft>
          <a:spcPts val="0"/>
        </a:spcAft>
        <a:buClrTx/>
        <a:buSzTx/>
        <a:buFontTx/>
        <a:buNone/>
        <a:tabLst/>
        <a:defRPr b="1" baseline="0" cap="none" i="0" spc="0" strike="noStrike" sz="3200" u="none">
          <a:ln>
            <a:noFill/>
          </a:ln>
          <a:solidFill>
            <a:schemeClr val="accent1"/>
          </a:solidFill>
          <a:uFillTx/>
          <a:latin typeface="Times New Roman"/>
          <a:ea typeface="Times New Roman"/>
          <a:cs typeface="Times New Roman"/>
          <a:sym typeface="Times New Roman"/>
        </a:defRPr>
      </a:lvl7pPr>
      <a:lvl8pPr marL="0" marR="0" indent="0" algn="ctr" defTabSz="457200" rtl="0" latinLnBrk="0">
        <a:lnSpc>
          <a:spcPct val="100000"/>
        </a:lnSpc>
        <a:spcBef>
          <a:spcPts val="0"/>
        </a:spcBef>
        <a:spcAft>
          <a:spcPts val="0"/>
        </a:spcAft>
        <a:buClrTx/>
        <a:buSzTx/>
        <a:buFontTx/>
        <a:buNone/>
        <a:tabLst/>
        <a:defRPr b="1" baseline="0" cap="none" i="0" spc="0" strike="noStrike" sz="3200" u="none">
          <a:ln>
            <a:noFill/>
          </a:ln>
          <a:solidFill>
            <a:schemeClr val="accent1"/>
          </a:solidFill>
          <a:uFillTx/>
          <a:latin typeface="Times New Roman"/>
          <a:ea typeface="Times New Roman"/>
          <a:cs typeface="Times New Roman"/>
          <a:sym typeface="Times New Roman"/>
        </a:defRPr>
      </a:lvl8pPr>
      <a:lvl9pPr marL="0" marR="0" indent="0" algn="ctr" defTabSz="457200" rtl="0" latinLnBrk="0">
        <a:lnSpc>
          <a:spcPct val="100000"/>
        </a:lnSpc>
        <a:spcBef>
          <a:spcPts val="0"/>
        </a:spcBef>
        <a:spcAft>
          <a:spcPts val="0"/>
        </a:spcAft>
        <a:buClrTx/>
        <a:buSzTx/>
        <a:buFontTx/>
        <a:buNone/>
        <a:tabLst/>
        <a:defRPr b="1" baseline="0" cap="none" i="0" spc="0" strike="noStrike" sz="3200" u="none">
          <a:ln>
            <a:noFill/>
          </a:ln>
          <a:solidFill>
            <a:schemeClr val="accent1"/>
          </a:solidFill>
          <a:uFillTx/>
          <a:latin typeface="Times New Roman"/>
          <a:ea typeface="Times New Roman"/>
          <a:cs typeface="Times New Roman"/>
          <a:sym typeface="Times New Roman"/>
        </a:defRPr>
      </a:lvl9pPr>
    </p:titleStyle>
    <p:bodyStyle>
      <a:lvl1pPr marL="0" marR="0" indent="0" algn="l" defTabSz="457200" rtl="0" latinLnBrk="0">
        <a:lnSpc>
          <a:spcPct val="100000"/>
        </a:lnSpc>
        <a:spcBef>
          <a:spcPts val="500"/>
        </a:spcBef>
        <a:spcAft>
          <a:spcPts val="0"/>
        </a:spcAft>
        <a:buClrTx/>
        <a:buSzTx/>
        <a:buFontTx/>
        <a:buNone/>
        <a:tabLst/>
        <a:defRPr b="0" baseline="0" cap="none" i="0" spc="0" strike="noStrike" sz="2400" u="none">
          <a:ln>
            <a:noFill/>
          </a:ln>
          <a:solidFill>
            <a:srgbClr val="000000"/>
          </a:solidFill>
          <a:uFillTx/>
          <a:latin typeface="Arial"/>
          <a:ea typeface="Arial"/>
          <a:cs typeface="Arial"/>
          <a:sym typeface="Arial"/>
        </a:defRPr>
      </a:lvl1pPr>
      <a:lvl2pPr marL="0" marR="0" indent="457200" algn="l" defTabSz="457200" rtl="0" latinLnBrk="0">
        <a:lnSpc>
          <a:spcPct val="100000"/>
        </a:lnSpc>
        <a:spcBef>
          <a:spcPts val="500"/>
        </a:spcBef>
        <a:spcAft>
          <a:spcPts val="0"/>
        </a:spcAft>
        <a:buClrTx/>
        <a:buSzTx/>
        <a:buFontTx/>
        <a:buNone/>
        <a:tabLst/>
        <a:defRPr b="0" baseline="0" cap="none" i="0" spc="0" strike="noStrike" sz="2400" u="none">
          <a:ln>
            <a:noFill/>
          </a:ln>
          <a:solidFill>
            <a:srgbClr val="000000"/>
          </a:solidFill>
          <a:uFillTx/>
          <a:latin typeface="Arial"/>
          <a:ea typeface="Arial"/>
          <a:cs typeface="Arial"/>
          <a:sym typeface="Arial"/>
        </a:defRPr>
      </a:lvl2pPr>
      <a:lvl3pPr marL="0" marR="0" indent="914400" algn="l" defTabSz="457200" rtl="0" latinLnBrk="0">
        <a:lnSpc>
          <a:spcPct val="100000"/>
        </a:lnSpc>
        <a:spcBef>
          <a:spcPts val="500"/>
        </a:spcBef>
        <a:spcAft>
          <a:spcPts val="0"/>
        </a:spcAft>
        <a:buClrTx/>
        <a:buSzTx/>
        <a:buFontTx/>
        <a:buNone/>
        <a:tabLst/>
        <a:defRPr b="0" baseline="0" cap="none" i="0" spc="0" strike="noStrike" sz="2400" u="none">
          <a:ln>
            <a:noFill/>
          </a:ln>
          <a:solidFill>
            <a:srgbClr val="000000"/>
          </a:solidFill>
          <a:uFillTx/>
          <a:latin typeface="Arial"/>
          <a:ea typeface="Arial"/>
          <a:cs typeface="Arial"/>
          <a:sym typeface="Arial"/>
        </a:defRPr>
      </a:lvl3pPr>
      <a:lvl4pPr marL="0" marR="0" indent="1371600" algn="l" defTabSz="457200" rtl="0" latinLnBrk="0">
        <a:lnSpc>
          <a:spcPct val="100000"/>
        </a:lnSpc>
        <a:spcBef>
          <a:spcPts val="500"/>
        </a:spcBef>
        <a:spcAft>
          <a:spcPts val="0"/>
        </a:spcAft>
        <a:buClrTx/>
        <a:buSzTx/>
        <a:buFontTx/>
        <a:buNone/>
        <a:tabLst/>
        <a:defRPr b="0" baseline="0" cap="none" i="0" spc="0" strike="noStrike" sz="2400" u="none">
          <a:ln>
            <a:noFill/>
          </a:ln>
          <a:solidFill>
            <a:srgbClr val="000000"/>
          </a:solidFill>
          <a:uFillTx/>
          <a:latin typeface="Arial"/>
          <a:ea typeface="Arial"/>
          <a:cs typeface="Arial"/>
          <a:sym typeface="Arial"/>
        </a:defRPr>
      </a:lvl4pPr>
      <a:lvl5pPr marL="0" marR="0" indent="1828800" algn="l" defTabSz="457200" rtl="0" latinLnBrk="0">
        <a:lnSpc>
          <a:spcPct val="100000"/>
        </a:lnSpc>
        <a:spcBef>
          <a:spcPts val="500"/>
        </a:spcBef>
        <a:spcAft>
          <a:spcPts val="0"/>
        </a:spcAft>
        <a:buClrTx/>
        <a:buSzTx/>
        <a:buFontTx/>
        <a:buNone/>
        <a:tabLst/>
        <a:defRPr b="0" baseline="0" cap="none" i="0" spc="0" strike="noStrike" sz="2400" u="none">
          <a:ln>
            <a:noFill/>
          </a:ln>
          <a:solidFill>
            <a:srgbClr val="000000"/>
          </a:solidFill>
          <a:uFillTx/>
          <a:latin typeface="Arial"/>
          <a:ea typeface="Arial"/>
          <a:cs typeface="Arial"/>
          <a:sym typeface="Arial"/>
        </a:defRPr>
      </a:lvl5pPr>
      <a:lvl6pPr marL="2560320" marR="0" indent="-274320" algn="l" defTabSz="457200" rtl="0" latinLnBrk="0">
        <a:lnSpc>
          <a:spcPct val="100000"/>
        </a:lnSpc>
        <a:spcBef>
          <a:spcPts val="500"/>
        </a:spcBef>
        <a:spcAft>
          <a:spcPts val="0"/>
        </a:spcAft>
        <a:buClrTx/>
        <a:buSzPct val="100000"/>
        <a:buFontTx/>
        <a:buChar char="•"/>
        <a:tabLst/>
        <a:defRPr b="0" baseline="0" cap="none" i="0" spc="0" strike="noStrike" sz="2400" u="none">
          <a:ln>
            <a:noFill/>
          </a:ln>
          <a:solidFill>
            <a:srgbClr val="000000"/>
          </a:solidFill>
          <a:uFillTx/>
          <a:latin typeface="Arial"/>
          <a:ea typeface="Arial"/>
          <a:cs typeface="Arial"/>
          <a:sym typeface="Arial"/>
        </a:defRPr>
      </a:lvl6pPr>
      <a:lvl7pPr marL="3017520" marR="0" indent="-274320" algn="l" defTabSz="457200" rtl="0" latinLnBrk="0">
        <a:lnSpc>
          <a:spcPct val="100000"/>
        </a:lnSpc>
        <a:spcBef>
          <a:spcPts val="500"/>
        </a:spcBef>
        <a:spcAft>
          <a:spcPts val="0"/>
        </a:spcAft>
        <a:buClrTx/>
        <a:buSzPct val="100000"/>
        <a:buFontTx/>
        <a:buChar char="•"/>
        <a:tabLst/>
        <a:defRPr b="0" baseline="0" cap="none" i="0" spc="0" strike="noStrike" sz="2400" u="none">
          <a:ln>
            <a:noFill/>
          </a:ln>
          <a:solidFill>
            <a:srgbClr val="000000"/>
          </a:solidFill>
          <a:uFillTx/>
          <a:latin typeface="Arial"/>
          <a:ea typeface="Arial"/>
          <a:cs typeface="Arial"/>
          <a:sym typeface="Arial"/>
        </a:defRPr>
      </a:lvl7pPr>
      <a:lvl8pPr marL="3474720" marR="0" indent="-274320" algn="l" defTabSz="457200" rtl="0" latinLnBrk="0">
        <a:lnSpc>
          <a:spcPct val="100000"/>
        </a:lnSpc>
        <a:spcBef>
          <a:spcPts val="500"/>
        </a:spcBef>
        <a:spcAft>
          <a:spcPts val="0"/>
        </a:spcAft>
        <a:buClrTx/>
        <a:buSzPct val="100000"/>
        <a:buFontTx/>
        <a:buChar char="•"/>
        <a:tabLst/>
        <a:defRPr b="0" baseline="0" cap="none" i="0" spc="0" strike="noStrike" sz="2400" u="none">
          <a:ln>
            <a:noFill/>
          </a:ln>
          <a:solidFill>
            <a:srgbClr val="000000"/>
          </a:solidFill>
          <a:uFillTx/>
          <a:latin typeface="Arial"/>
          <a:ea typeface="Arial"/>
          <a:cs typeface="Arial"/>
          <a:sym typeface="Arial"/>
        </a:defRPr>
      </a:lvl8pPr>
      <a:lvl9pPr marL="3931920" marR="0" indent="-274320" algn="l" defTabSz="457200" rtl="0" latinLnBrk="0">
        <a:lnSpc>
          <a:spcPct val="100000"/>
        </a:lnSpc>
        <a:spcBef>
          <a:spcPts val="500"/>
        </a:spcBef>
        <a:spcAft>
          <a:spcPts val="0"/>
        </a:spcAft>
        <a:buClrTx/>
        <a:buSzPct val="100000"/>
        <a:buFontTx/>
        <a:buChar char="•"/>
        <a:tabLst/>
        <a:defRPr b="0" baseline="0" cap="none" i="0" spc="0" strike="noStrike" sz="2400" u="none">
          <a:ln>
            <a:noFill/>
          </a:ln>
          <a:solidFill>
            <a:srgbClr val="000000"/>
          </a:solidFill>
          <a:uFillTx/>
          <a:latin typeface="Arial"/>
          <a:ea typeface="Arial"/>
          <a:cs typeface="Arial"/>
          <a:sym typeface="Arial"/>
        </a:defRPr>
      </a:lvl9pPr>
    </p:bodyStyle>
    <p:otherStyle>
      <a:lvl1pPr marL="0" marR="0" indent="0" algn="ct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1pPr>
      <a:lvl2pPr marL="0" marR="0" indent="457200" algn="ct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2pPr>
      <a:lvl3pPr marL="0" marR="0" indent="914400" algn="ct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3pPr>
      <a:lvl4pPr marL="0" marR="0" indent="1371600" algn="ct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4pPr>
      <a:lvl5pPr marL="0" marR="0" indent="1828800" algn="ct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5pPr>
      <a:lvl6pPr marL="0" marR="0" indent="2286000" algn="ct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6pPr>
      <a:lvl7pPr marL="0" marR="0" indent="2743200" algn="ct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7pPr>
      <a:lvl8pPr marL="0" marR="0" indent="3200400" algn="ct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8pPr>
      <a:lvl9pPr marL="0" marR="0" indent="3657600" algn="ct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image" Target="../media/image19.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21.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0" name="Title 1"/>
          <p:cNvSpPr txBox="1"/>
          <p:nvPr>
            <p:ph type="ctrTitle"/>
          </p:nvPr>
        </p:nvSpPr>
        <p:spPr>
          <a:xfrm>
            <a:off x="4195233" y="2895049"/>
            <a:ext cx="4688375" cy="657356"/>
          </a:xfrm>
          <a:prstGeom prst="rect">
            <a:avLst/>
          </a:prstGeom>
        </p:spPr>
        <p:txBody>
          <a:bodyPr/>
          <a:lstStyle/>
          <a:p>
            <a:pPr/>
            <a:r>
              <a:t>FHIM Value Proposition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1" name="Slide Number Placeholder 2"/>
          <p:cNvSpPr txBox="1"/>
          <p:nvPr>
            <p:ph type="sldNum" sz="quarter" idx="2"/>
          </p:nvPr>
        </p:nvSpPr>
        <p:spPr>
          <a:xfrm>
            <a:off x="8443547" y="87747"/>
            <a:ext cx="245404" cy="22698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52" name="Title 3"/>
          <p:cNvSpPr txBox="1"/>
          <p:nvPr>
            <p:ph type="title"/>
          </p:nvPr>
        </p:nvSpPr>
        <p:spPr>
          <a:prstGeom prst="rect">
            <a:avLst/>
          </a:prstGeom>
        </p:spPr>
        <p:txBody>
          <a:bodyPr/>
          <a:lstStyle/>
          <a:p>
            <a:pPr/>
            <a:r>
              <a:t>Back-Up Slide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4" name="Slide Number Placeholder 2"/>
          <p:cNvSpPr txBox="1"/>
          <p:nvPr>
            <p:ph type="sldNum" sz="quarter" idx="2"/>
          </p:nvPr>
        </p:nvSpPr>
        <p:spPr>
          <a:xfrm>
            <a:off x="8448260" y="87747"/>
            <a:ext cx="235978" cy="22698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55" name="Text Placeholder 6"/>
          <p:cNvSpPr txBox="1"/>
          <p:nvPr>
            <p:ph type="body" sz="quarter" idx="1"/>
          </p:nvPr>
        </p:nvSpPr>
        <p:spPr>
          <a:xfrm>
            <a:off x="0" y="961838"/>
            <a:ext cx="6853916" cy="289528"/>
          </a:xfrm>
          <a:prstGeom prst="rect">
            <a:avLst/>
          </a:prstGeom>
        </p:spPr>
        <p:txBody>
          <a:bodyPr/>
          <a:lstStyle>
            <a:lvl1pPr>
              <a:spcBef>
                <a:spcPts val="300"/>
              </a:spcBef>
              <a:defRPr sz="1600"/>
            </a:lvl1pPr>
          </a:lstStyle>
          <a:p>
            <a:pPr/>
            <a:r>
              <a:t>How FHIM Supports Interoperability</a:t>
            </a:r>
          </a:p>
        </p:txBody>
      </p:sp>
      <p:sp>
        <p:nvSpPr>
          <p:cNvPr id="556" name="Title 4"/>
          <p:cNvSpPr txBox="1"/>
          <p:nvPr>
            <p:ph type="title"/>
          </p:nvPr>
        </p:nvSpPr>
        <p:spPr>
          <a:prstGeom prst="rect">
            <a:avLst/>
          </a:prstGeom>
        </p:spPr>
        <p:txBody>
          <a:bodyPr/>
          <a:lstStyle>
            <a:lvl1pPr>
              <a:defRPr sz="2800"/>
            </a:lvl1pPr>
          </a:lstStyle>
          <a:p>
            <a:pPr/>
            <a:r>
              <a:t>FHIM, Health IT Implementers Guide</a:t>
            </a:r>
          </a:p>
        </p:txBody>
      </p:sp>
      <p:pic>
        <p:nvPicPr>
          <p:cNvPr id="557" name="Content Placeholder 10" descr="Content Placeholder 10"/>
          <p:cNvPicPr>
            <a:picLocks noChangeAspect="1"/>
          </p:cNvPicPr>
          <p:nvPr/>
        </p:nvPicPr>
        <p:blipFill>
          <a:blip r:embed="rId2">
            <a:extLst/>
          </a:blip>
          <a:stretch>
            <a:fillRect/>
          </a:stretch>
        </p:blipFill>
        <p:spPr>
          <a:xfrm rot="20793514">
            <a:off x="439854" y="1104569"/>
            <a:ext cx="4788706" cy="4788706"/>
          </a:xfrm>
          <a:prstGeom prst="rect">
            <a:avLst/>
          </a:prstGeom>
          <a:ln w="12700">
            <a:miter lim="400000"/>
          </a:ln>
        </p:spPr>
      </p:pic>
      <p:sp>
        <p:nvSpPr>
          <p:cNvPr id="558" name="Content Placeholder 7"/>
          <p:cNvSpPr txBox="1"/>
          <p:nvPr/>
        </p:nvSpPr>
        <p:spPr>
          <a:xfrm>
            <a:off x="5719543" y="1475495"/>
            <a:ext cx="3424457" cy="225708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324611">
              <a:spcBef>
                <a:spcPts val="800"/>
              </a:spcBef>
              <a:defRPr sz="1703">
                <a:solidFill>
                  <a:srgbClr val="000000"/>
                </a:solidFill>
              </a:defRPr>
            </a:pPr>
            <a:r>
              <a:t>Collection of healthcare data elements that:</a:t>
            </a:r>
          </a:p>
          <a:p>
            <a:pPr marL="243459" indent="-243459" defTabSz="324611">
              <a:spcBef>
                <a:spcPts val="800"/>
              </a:spcBef>
              <a:buSzPct val="100000"/>
              <a:buFont typeface="Arial"/>
              <a:buChar char="•"/>
              <a:defRPr sz="1420">
                <a:solidFill>
                  <a:srgbClr val="000000"/>
                </a:solidFill>
              </a:defRPr>
            </a:pPr>
            <a:r>
              <a:t>Binds to terminologies</a:t>
            </a:r>
            <a:endParaRPr sz="1703"/>
          </a:p>
          <a:p>
            <a:pPr marL="243459" indent="-243459" defTabSz="324611">
              <a:spcBef>
                <a:spcPts val="800"/>
              </a:spcBef>
              <a:buSzPct val="100000"/>
              <a:buFont typeface="Arial"/>
              <a:buChar char="•"/>
              <a:defRPr sz="1420">
                <a:solidFill>
                  <a:srgbClr val="000000"/>
                </a:solidFill>
              </a:defRPr>
            </a:pPr>
            <a:r>
              <a:t>References Standards</a:t>
            </a:r>
            <a:endParaRPr sz="1703"/>
          </a:p>
          <a:p>
            <a:pPr marL="243459" indent="-243459" defTabSz="324611">
              <a:spcBef>
                <a:spcPts val="800"/>
              </a:spcBef>
              <a:buSzPct val="100000"/>
              <a:buFont typeface="Arial"/>
              <a:buChar char="•"/>
              <a:defRPr sz="1420">
                <a:solidFill>
                  <a:srgbClr val="000000"/>
                </a:solidFill>
              </a:defRPr>
            </a:pPr>
            <a:r>
              <a:t>Illustrates Relationships</a:t>
            </a:r>
            <a:endParaRPr sz="1703"/>
          </a:p>
          <a:p>
            <a:pPr marL="243459" indent="-243459" defTabSz="324611">
              <a:spcBef>
                <a:spcPts val="800"/>
              </a:spcBef>
              <a:buSzPct val="100000"/>
              <a:buFont typeface="Arial"/>
              <a:buChar char="•"/>
              <a:defRPr sz="1420">
                <a:solidFill>
                  <a:srgbClr val="000000"/>
                </a:solidFill>
              </a:defRPr>
            </a:pPr>
            <a:r>
              <a:t>Generate FHIR profiles that reflect realm-specific requirements (e.g., ONC, CMS regs &amp; directives). </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0" name="Slide Number Placeholder 2"/>
          <p:cNvSpPr txBox="1"/>
          <p:nvPr>
            <p:ph type="sldNum" sz="quarter" idx="2"/>
          </p:nvPr>
        </p:nvSpPr>
        <p:spPr>
          <a:xfrm>
            <a:off x="8443547" y="87747"/>
            <a:ext cx="245404" cy="22698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61" name="Text Placeholder 6"/>
          <p:cNvSpPr txBox="1"/>
          <p:nvPr>
            <p:ph type="body" sz="quarter" idx="1"/>
          </p:nvPr>
        </p:nvSpPr>
        <p:spPr>
          <a:xfrm>
            <a:off x="0" y="961838"/>
            <a:ext cx="6853916" cy="289528"/>
          </a:xfrm>
          <a:prstGeom prst="rect">
            <a:avLst/>
          </a:prstGeom>
        </p:spPr>
        <p:txBody>
          <a:bodyPr/>
          <a:lstStyle>
            <a:lvl1pPr>
              <a:spcBef>
                <a:spcPts val="300"/>
              </a:spcBef>
              <a:defRPr sz="1600"/>
            </a:lvl1pPr>
          </a:lstStyle>
          <a:p>
            <a:pPr/>
            <a:r>
              <a:t>How FHIM Supports Interoperability</a:t>
            </a:r>
          </a:p>
        </p:txBody>
      </p:sp>
      <p:sp>
        <p:nvSpPr>
          <p:cNvPr id="562" name="Title 4"/>
          <p:cNvSpPr txBox="1"/>
          <p:nvPr>
            <p:ph type="title"/>
          </p:nvPr>
        </p:nvSpPr>
        <p:spPr>
          <a:prstGeom prst="rect">
            <a:avLst/>
          </a:prstGeom>
        </p:spPr>
        <p:txBody>
          <a:bodyPr/>
          <a:lstStyle/>
          <a:p>
            <a:pPr/>
            <a:r>
              <a:t>Health IT Analogy</a:t>
            </a:r>
          </a:p>
        </p:txBody>
      </p:sp>
      <p:sp>
        <p:nvSpPr>
          <p:cNvPr id="563" name="Content Placeholder 7"/>
          <p:cNvSpPr txBox="1"/>
          <p:nvPr/>
        </p:nvSpPr>
        <p:spPr>
          <a:xfrm>
            <a:off x="5613400" y="1449290"/>
            <a:ext cx="3543300" cy="4708616"/>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448055">
              <a:spcBef>
                <a:spcPts val="500"/>
              </a:spcBef>
              <a:defRPr b="1" sz="1960">
                <a:solidFill>
                  <a:srgbClr val="000000"/>
                </a:solidFill>
                <a:latin typeface="+mj-lt"/>
                <a:ea typeface="+mj-ea"/>
                <a:cs typeface="+mj-cs"/>
                <a:sym typeface="Calibri"/>
              </a:defRPr>
            </a:pPr>
            <a:r>
              <a:t>FHIM is…</a:t>
            </a:r>
            <a:endParaRPr sz="2352"/>
          </a:p>
          <a:p>
            <a:pPr defTabSz="448055">
              <a:spcBef>
                <a:spcPts val="1100"/>
              </a:spcBef>
              <a:defRPr b="1" sz="1960">
                <a:solidFill>
                  <a:srgbClr val="000000"/>
                </a:solidFill>
                <a:latin typeface="+mj-lt"/>
                <a:ea typeface="+mj-ea"/>
                <a:cs typeface="+mj-cs"/>
                <a:sym typeface="Calibri"/>
              </a:defRPr>
            </a:pPr>
            <a:r>
              <a:t>The blueprint - </a:t>
            </a:r>
            <a:r>
              <a:rPr b="0"/>
              <a:t>Defining how passengers will need to move, what lines will stop where and specifies how the trains should be built.</a:t>
            </a:r>
            <a:endParaRPr sz="2352"/>
          </a:p>
          <a:p>
            <a:pPr defTabSz="448055">
              <a:spcBef>
                <a:spcPts val="1100"/>
              </a:spcBef>
              <a:defRPr b="1" sz="1960">
                <a:solidFill>
                  <a:srgbClr val="000000"/>
                </a:solidFill>
                <a:latin typeface="+mj-lt"/>
                <a:ea typeface="+mj-ea"/>
                <a:cs typeface="+mj-cs"/>
                <a:sym typeface="Calibri"/>
              </a:defRPr>
            </a:pPr>
            <a:r>
              <a:t>Trip planner - </a:t>
            </a:r>
            <a:r>
              <a:rPr b="0"/>
              <a:t>instructing passengers on which line to take to get to their destination and all stops along the way.</a:t>
            </a:r>
          </a:p>
          <a:p>
            <a:pPr defTabSz="448055">
              <a:spcBef>
                <a:spcPts val="1100"/>
              </a:spcBef>
              <a:defRPr b="1" sz="1960">
                <a:solidFill>
                  <a:srgbClr val="000000"/>
                </a:solidFill>
                <a:latin typeface="+mj-lt"/>
                <a:ea typeface="+mj-ea"/>
                <a:cs typeface="+mj-cs"/>
                <a:sym typeface="Calibri"/>
              </a:defRPr>
            </a:pPr>
            <a:r>
              <a:t>Maintenance tools- </a:t>
            </a:r>
            <a:r>
              <a:rPr b="0"/>
              <a:t>allowing for reliable, smooth and uniform rails on which to travel.</a:t>
            </a:r>
          </a:p>
        </p:txBody>
      </p:sp>
      <p:pic>
        <p:nvPicPr>
          <p:cNvPr id="564" name="Content Placeholder 8" descr="Content Placeholder 8"/>
          <p:cNvPicPr>
            <a:picLocks noChangeAspect="1"/>
          </p:cNvPicPr>
          <p:nvPr/>
        </p:nvPicPr>
        <p:blipFill>
          <a:blip r:embed="rId3">
            <a:extLst/>
          </a:blip>
          <a:srcRect l="0" t="0" r="3038" b="0"/>
          <a:stretch>
            <a:fillRect/>
          </a:stretch>
        </p:blipFill>
        <p:spPr>
          <a:xfrm>
            <a:off x="304798" y="1909778"/>
            <a:ext cx="4769559" cy="2766945"/>
          </a:xfrm>
          <a:prstGeom prst="rect">
            <a:avLst/>
          </a:prstGeom>
          <a:ln w="12700">
            <a:miter lim="400000"/>
          </a:ln>
        </p:spPr>
      </p:pic>
      <p:sp>
        <p:nvSpPr>
          <p:cNvPr id="565" name="Rectangle 9"/>
          <p:cNvSpPr txBox="1"/>
          <p:nvPr/>
        </p:nvSpPr>
        <p:spPr>
          <a:xfrm>
            <a:off x="91720" y="1260672"/>
            <a:ext cx="5195716" cy="802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solidFill>
                  <a:srgbClr val="000000"/>
                </a:solidFill>
                <a:latin typeface="+mj-lt"/>
                <a:ea typeface="+mj-ea"/>
                <a:cs typeface="+mj-cs"/>
                <a:sym typeface="Calibri"/>
              </a:defRPr>
            </a:lvl1pPr>
          </a:lstStyle>
          <a:p>
            <a:pPr/>
            <a:r>
              <a:t>If the Health IT ecosystem were a subway system of a large city…</a:t>
            </a:r>
          </a:p>
        </p:txBody>
      </p:sp>
      <p:sp>
        <p:nvSpPr>
          <p:cNvPr id="566" name="Rectangle 1"/>
          <p:cNvSpPr txBox="1"/>
          <p:nvPr/>
        </p:nvSpPr>
        <p:spPr>
          <a:xfrm>
            <a:off x="91720" y="4726744"/>
            <a:ext cx="5521681" cy="1653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600"/>
              </a:spcBef>
              <a:defRPr b="1">
                <a:solidFill>
                  <a:srgbClr val="000000"/>
                </a:solidFill>
                <a:latin typeface="+mj-lt"/>
                <a:ea typeface="+mj-ea"/>
                <a:cs typeface="+mj-cs"/>
                <a:sym typeface="Calibri"/>
              </a:defRPr>
            </a:pPr>
            <a:r>
              <a:t>Subway Lines- </a:t>
            </a:r>
            <a:r>
              <a:rPr b="0"/>
              <a:t>Health Exchange networks</a:t>
            </a:r>
            <a:endParaRPr b="0"/>
          </a:p>
          <a:p>
            <a:pPr>
              <a:spcBef>
                <a:spcPts val="600"/>
              </a:spcBef>
              <a:defRPr b="1">
                <a:solidFill>
                  <a:srgbClr val="000000"/>
                </a:solidFill>
                <a:latin typeface="+mj-lt"/>
                <a:ea typeface="+mj-ea"/>
                <a:cs typeface="+mj-cs"/>
                <a:sym typeface="Calibri"/>
              </a:defRPr>
            </a:pPr>
            <a:r>
              <a:t>Stations- </a:t>
            </a:r>
            <a:r>
              <a:rPr b="0"/>
              <a:t>Participants (ie. providers, payors, hospital)</a:t>
            </a:r>
            <a:endParaRPr b="0"/>
          </a:p>
          <a:p>
            <a:pPr>
              <a:spcBef>
                <a:spcPts val="600"/>
              </a:spcBef>
              <a:defRPr b="1">
                <a:solidFill>
                  <a:srgbClr val="000000"/>
                </a:solidFill>
                <a:latin typeface="+mj-lt"/>
                <a:ea typeface="+mj-ea"/>
                <a:cs typeface="+mj-cs"/>
                <a:sym typeface="Calibri"/>
              </a:defRPr>
            </a:pPr>
            <a:r>
              <a:t>Train- </a:t>
            </a:r>
            <a:r>
              <a:rPr b="0"/>
              <a:t>Secure Gateways (ie. CONNECT or Direct)</a:t>
            </a:r>
            <a:endParaRPr b="0"/>
          </a:p>
          <a:p>
            <a:pPr>
              <a:spcBef>
                <a:spcPts val="600"/>
              </a:spcBef>
              <a:defRPr b="1">
                <a:solidFill>
                  <a:srgbClr val="000000"/>
                </a:solidFill>
                <a:latin typeface="+mj-lt"/>
                <a:ea typeface="+mj-ea"/>
                <a:cs typeface="+mj-cs"/>
                <a:sym typeface="Calibri"/>
              </a:defRPr>
            </a:pPr>
            <a:r>
              <a:t>Passengers- </a:t>
            </a:r>
            <a:r>
              <a:rPr b="0"/>
              <a:t>Clinical Health Data</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70" name="Picture 6" descr="Picture 6"/>
          <p:cNvPicPr>
            <a:picLocks noChangeAspect="1"/>
          </p:cNvPicPr>
          <p:nvPr/>
        </p:nvPicPr>
        <p:blipFill>
          <a:blip r:embed="rId2">
            <a:extLst/>
          </a:blip>
          <a:srcRect l="12524" t="42952" r="12728" b="9640"/>
          <a:stretch>
            <a:fillRect/>
          </a:stretch>
        </p:blipFill>
        <p:spPr>
          <a:xfrm>
            <a:off x="-1" y="3251201"/>
            <a:ext cx="9143295" cy="3261934"/>
          </a:xfrm>
          <a:prstGeom prst="rect">
            <a:avLst/>
          </a:prstGeom>
          <a:ln w="12700">
            <a:miter lim="400000"/>
          </a:ln>
        </p:spPr>
      </p:pic>
      <p:sp>
        <p:nvSpPr>
          <p:cNvPr id="571" name="Slide Number Placeholder 1"/>
          <p:cNvSpPr txBox="1"/>
          <p:nvPr>
            <p:ph type="sldNum" sz="quarter" idx="2"/>
          </p:nvPr>
        </p:nvSpPr>
        <p:spPr>
          <a:xfrm>
            <a:off x="8443547" y="87747"/>
            <a:ext cx="245404" cy="22698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572" name="Table 16"/>
          <p:cNvGraphicFramePr/>
          <p:nvPr/>
        </p:nvGraphicFramePr>
        <p:xfrm>
          <a:off x="230454" y="459854"/>
          <a:ext cx="8026856" cy="5987135"/>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2392322"/>
                <a:gridCol w="301891"/>
                <a:gridCol w="490439"/>
                <a:gridCol w="776465"/>
                <a:gridCol w="675402"/>
                <a:gridCol w="593408"/>
                <a:gridCol w="755490"/>
                <a:gridCol w="618198"/>
                <a:gridCol w="530482"/>
                <a:gridCol w="892756"/>
              </a:tblGrid>
              <a:tr h="270987">
                <a:tc>
                  <a:txBody>
                    <a:bodyPr/>
                    <a:lstStyle/>
                    <a:p>
                      <a:pPr algn="l">
                        <a:defRPr b="0" sz="1800">
                          <a:solidFill>
                            <a:srgbClr val="000000"/>
                          </a:solidFill>
                        </a:defRPr>
                      </a:pPr>
                      <a:r>
                        <a:rPr b="1" sz="1000">
                          <a:solidFill>
                            <a:srgbClr val="FFFFFF"/>
                          </a:solidFill>
                        </a:rPr>
                        <a:t>USCDI Data Classes</a:t>
                      </a:r>
                    </a:p>
                  </a:txBody>
                  <a:tcPr marL="45720" marR="45720" marT="45720" marB="45720" anchor="ctr" anchorCtr="0" horzOverflow="overflow">
                    <a:lnL w="12700">
                      <a:miter lim="400000"/>
                    </a:lnL>
                    <a:lnR w="12700">
                      <a:miter lim="400000"/>
                    </a:lnR>
                    <a:lnT w="12700">
                      <a:miter lim="400000"/>
                    </a:lnT>
                    <a:lnB w="12700">
                      <a:solidFill>
                        <a:srgbClr val="A6A6A6"/>
                      </a:solidFill>
                    </a:lnB>
                    <a:solidFill>
                      <a:srgbClr val="16325D"/>
                    </a:solidFill>
                  </a:tcPr>
                </a:tc>
                <a:tc>
                  <a:txBody>
                    <a:bodyPr/>
                    <a:lstStyle/>
                    <a:p>
                      <a:pPr>
                        <a:defRPr b="0" sz="1800">
                          <a:solidFill>
                            <a:srgbClr val="000000"/>
                          </a:solidFill>
                        </a:defRPr>
                      </a:pPr>
                      <a:r>
                        <a:rPr i="1" sz="900">
                          <a:solidFill>
                            <a:srgbClr val="FFFFFF"/>
                          </a:solidFill>
                        </a:rPr>
                        <a:t>V</a:t>
                      </a:r>
                    </a:p>
                  </a:txBody>
                  <a:tcPr marL="45720" marR="45720" marT="45720" marB="45720" anchor="ctr" anchorCtr="0" horzOverflow="overflow">
                    <a:lnL w="12700">
                      <a:miter lim="400000"/>
                    </a:lnL>
                    <a:lnR w="12700">
                      <a:miter lim="400000"/>
                    </a:lnR>
                    <a:lnT w="12700">
                      <a:miter lim="400000"/>
                    </a:lnT>
                    <a:lnB w="12700">
                      <a:solidFill>
                        <a:srgbClr val="A6A6A6"/>
                      </a:solidFill>
                    </a:lnB>
                    <a:solidFill>
                      <a:srgbClr val="16325D"/>
                    </a:solidFill>
                  </a:tcPr>
                </a:tc>
                <a:tc>
                  <a:txBody>
                    <a:bodyPr/>
                    <a:lstStyle/>
                    <a:p>
                      <a:pPr>
                        <a:defRPr b="0" i="1" sz="900"/>
                      </a:pPr>
                      <a:r>
                        <a:t>#</a:t>
                      </a:r>
                      <a:r>
                        <a:rPr baseline="30000"/>
                        <a:t>1</a:t>
                      </a:r>
                    </a:p>
                  </a:txBody>
                  <a:tcPr marL="45720" marR="45720" marT="45720" marB="45720" anchor="ctr" anchorCtr="0" horzOverflow="overflow">
                    <a:lnL w="12700">
                      <a:miter lim="400000"/>
                    </a:lnL>
                    <a:lnR w="12700">
                      <a:miter lim="400000"/>
                    </a:lnR>
                    <a:lnT w="12700">
                      <a:miter lim="400000"/>
                    </a:lnT>
                    <a:lnB w="12700">
                      <a:solidFill>
                        <a:srgbClr val="A6A6A6"/>
                      </a:solidFill>
                    </a:lnB>
                    <a:solidFill>
                      <a:srgbClr val="16325D"/>
                    </a:solidFill>
                  </a:tcPr>
                </a:tc>
                <a:tc>
                  <a:txBody>
                    <a:bodyPr/>
                    <a:lstStyle/>
                    <a:p>
                      <a:pPr>
                        <a:defRPr b="0" sz="1800">
                          <a:solidFill>
                            <a:srgbClr val="000000"/>
                          </a:solidFill>
                        </a:defRPr>
                      </a:pPr>
                      <a:r>
                        <a:rPr b="1" sz="1000">
                          <a:solidFill>
                            <a:srgbClr val="FFFFFF"/>
                          </a:solidFill>
                        </a:rPr>
                        <a:t>FHIM</a:t>
                      </a:r>
                    </a:p>
                  </a:txBody>
                  <a:tcPr marL="45720" marR="45720" marT="45720" marB="45720" anchor="ctr" anchorCtr="0" horzOverflow="overflow">
                    <a:lnL w="12700">
                      <a:miter lim="400000"/>
                    </a:lnL>
                    <a:lnR w="12700">
                      <a:miter lim="400000"/>
                    </a:lnR>
                    <a:lnT w="12700">
                      <a:miter lim="400000"/>
                    </a:lnT>
                    <a:lnB w="12700">
                      <a:solidFill>
                        <a:srgbClr val="A6A6A6"/>
                      </a:solidFill>
                    </a:lnB>
                    <a:solidFill>
                      <a:srgbClr val="16325D"/>
                    </a:solidFill>
                  </a:tcPr>
                </a:tc>
                <a:tc>
                  <a:txBody>
                    <a:bodyPr/>
                    <a:lstStyle/>
                    <a:p>
                      <a:pPr>
                        <a:defRPr b="0" sz="1800">
                          <a:solidFill>
                            <a:srgbClr val="000000"/>
                          </a:solidFill>
                        </a:defRPr>
                      </a:pPr>
                      <a:r>
                        <a:rPr b="1" sz="1000">
                          <a:solidFill>
                            <a:srgbClr val="FFFFFF"/>
                          </a:solidFill>
                        </a:rPr>
                        <a:t>Term.</a:t>
                      </a:r>
                    </a:p>
                  </a:txBody>
                  <a:tcPr marL="45720" marR="45720" marT="45720" marB="45720" anchor="ctr" anchorCtr="0" horzOverflow="overflow">
                    <a:lnL w="12700">
                      <a:miter lim="400000"/>
                    </a:lnL>
                    <a:lnR w="12700">
                      <a:miter lim="400000"/>
                    </a:lnR>
                    <a:lnT w="12700">
                      <a:miter lim="400000"/>
                    </a:lnT>
                    <a:lnB w="12700">
                      <a:solidFill>
                        <a:srgbClr val="A6A6A6"/>
                      </a:solidFill>
                    </a:lnB>
                    <a:solidFill>
                      <a:srgbClr val="16325D"/>
                    </a:solidFill>
                  </a:tcPr>
                </a:tc>
                <a:tc>
                  <a:txBody>
                    <a:bodyPr/>
                    <a:lstStyle/>
                    <a:p>
                      <a:pPr>
                        <a:defRPr b="0" sz="1800">
                          <a:solidFill>
                            <a:srgbClr val="000000"/>
                          </a:solidFill>
                        </a:defRPr>
                      </a:pPr>
                      <a:r>
                        <a:rPr b="1" sz="1000">
                          <a:solidFill>
                            <a:srgbClr val="FFFFFF"/>
                          </a:solidFill>
                        </a:rPr>
                        <a:t>CDA</a:t>
                      </a:r>
                    </a:p>
                  </a:txBody>
                  <a:tcPr marL="45720" marR="45720" marT="45720" marB="45720" anchor="ctr" anchorCtr="0" horzOverflow="overflow">
                    <a:lnL w="12700">
                      <a:miter lim="400000"/>
                    </a:lnL>
                    <a:lnR w="12700">
                      <a:miter lim="400000"/>
                    </a:lnR>
                    <a:lnT w="12700">
                      <a:miter lim="400000"/>
                    </a:lnT>
                    <a:lnB w="12700">
                      <a:solidFill>
                        <a:srgbClr val="A6A6A6"/>
                      </a:solidFill>
                    </a:lnB>
                    <a:solidFill>
                      <a:srgbClr val="16325D"/>
                    </a:solidFill>
                  </a:tcPr>
                </a:tc>
                <a:tc>
                  <a:txBody>
                    <a:bodyPr/>
                    <a:lstStyle/>
                    <a:p>
                      <a:pPr>
                        <a:defRPr b="0" sz="1800">
                          <a:solidFill>
                            <a:srgbClr val="000000"/>
                          </a:solidFill>
                        </a:defRPr>
                      </a:pPr>
                      <a:r>
                        <a:rPr b="1" sz="1000">
                          <a:solidFill>
                            <a:srgbClr val="FFFFFF"/>
                          </a:solidFill>
                        </a:rPr>
                        <a:t>C-CDA</a:t>
                      </a:r>
                    </a:p>
                  </a:txBody>
                  <a:tcPr marL="45720" marR="45720" marT="45720" marB="45720" anchor="ctr" anchorCtr="0" horzOverflow="overflow">
                    <a:lnL w="12700">
                      <a:miter lim="400000"/>
                    </a:lnL>
                    <a:lnR w="12700">
                      <a:miter lim="400000"/>
                    </a:lnR>
                    <a:lnT w="12700">
                      <a:miter lim="400000"/>
                    </a:lnT>
                    <a:lnB w="12700">
                      <a:solidFill>
                        <a:srgbClr val="A6A6A6"/>
                      </a:solidFill>
                    </a:lnB>
                    <a:solidFill>
                      <a:srgbClr val="16325D"/>
                    </a:solidFill>
                  </a:tcPr>
                </a:tc>
                <a:tc>
                  <a:txBody>
                    <a:bodyPr/>
                    <a:lstStyle/>
                    <a:p>
                      <a:pPr>
                        <a:defRPr b="0" sz="1800">
                          <a:solidFill>
                            <a:srgbClr val="000000"/>
                          </a:solidFill>
                        </a:defRPr>
                      </a:pPr>
                      <a:r>
                        <a:rPr b="1" sz="1000">
                          <a:solidFill>
                            <a:srgbClr val="FFFFFF"/>
                          </a:solidFill>
                        </a:rPr>
                        <a:t>FHIR</a:t>
                      </a:r>
                    </a:p>
                  </a:txBody>
                  <a:tcPr marL="45720" marR="45720" marT="45720" marB="45720" anchor="ctr" anchorCtr="0" horzOverflow="overflow">
                    <a:lnL w="12700">
                      <a:miter lim="400000"/>
                    </a:lnL>
                    <a:lnR w="12700">
                      <a:miter lim="400000"/>
                    </a:lnR>
                    <a:lnT w="12700">
                      <a:miter lim="400000"/>
                    </a:lnT>
                    <a:lnB w="12700">
                      <a:solidFill>
                        <a:srgbClr val="A6A6A6"/>
                      </a:solidFill>
                    </a:lnB>
                    <a:solidFill>
                      <a:srgbClr val="16325D"/>
                    </a:solidFill>
                  </a:tcPr>
                </a:tc>
                <a:tc>
                  <a:txBody>
                    <a:bodyPr/>
                    <a:lstStyle/>
                    <a:p>
                      <a:pPr>
                        <a:defRPr b="0" sz="1800">
                          <a:solidFill>
                            <a:srgbClr val="000000"/>
                          </a:solidFill>
                        </a:defRPr>
                      </a:pPr>
                      <a:r>
                        <a:rPr b="1" sz="1000">
                          <a:solidFill>
                            <a:srgbClr val="FFFFFF"/>
                          </a:solidFill>
                        </a:rPr>
                        <a:t>X12</a:t>
                      </a:r>
                    </a:p>
                  </a:txBody>
                  <a:tcPr marL="45720" marR="45720" marT="45720" marB="45720" anchor="ctr" anchorCtr="0" horzOverflow="overflow">
                    <a:lnL w="12700">
                      <a:miter lim="400000"/>
                    </a:lnL>
                    <a:lnR w="12700">
                      <a:miter lim="400000"/>
                    </a:lnR>
                    <a:lnT w="12700">
                      <a:miter lim="400000"/>
                    </a:lnT>
                    <a:lnB w="12700">
                      <a:solidFill>
                        <a:srgbClr val="A6A6A6"/>
                      </a:solidFill>
                    </a:lnB>
                    <a:solidFill>
                      <a:srgbClr val="16325D"/>
                    </a:solidFill>
                  </a:tcPr>
                </a:tc>
                <a:tc>
                  <a:txBody>
                    <a:bodyPr/>
                    <a:lstStyle/>
                    <a:p>
                      <a:pPr>
                        <a:defRPr b="0" sz="1800">
                          <a:solidFill>
                            <a:srgbClr val="000000"/>
                          </a:solidFill>
                        </a:defRPr>
                      </a:pPr>
                      <a:r>
                        <a:rPr b="1" sz="1000">
                          <a:solidFill>
                            <a:srgbClr val="FFFFFF"/>
                          </a:solidFill>
                        </a:rPr>
                        <a:t>VSAC</a:t>
                      </a:r>
                    </a:p>
                  </a:txBody>
                  <a:tcPr marL="45720" marR="45720" marT="45720" marB="45720" anchor="ctr" anchorCtr="0" horzOverflow="overflow">
                    <a:lnL w="12700">
                      <a:miter lim="400000"/>
                    </a:lnL>
                    <a:lnR w="12700">
                      <a:miter lim="400000"/>
                    </a:lnR>
                    <a:lnT w="12700">
                      <a:miter lim="400000"/>
                    </a:lnT>
                    <a:lnB w="12700">
                      <a:solidFill>
                        <a:srgbClr val="A6A6A6"/>
                      </a:solidFill>
                    </a:lnB>
                    <a:solidFill>
                      <a:srgbClr val="16325D"/>
                    </a:solidFill>
                  </a:tcPr>
                </a:tc>
              </a:tr>
              <a:tr h="254050">
                <a:tc>
                  <a:txBody>
                    <a:bodyPr/>
                    <a:lstStyle/>
                    <a:p>
                      <a:pPr algn="l">
                        <a:defRPr b="0" sz="1800">
                          <a:solidFill>
                            <a:srgbClr val="000000"/>
                          </a:solidFill>
                        </a:defRPr>
                      </a:pPr>
                      <a:r>
                        <a:rPr sz="1100">
                          <a:solidFill>
                            <a:srgbClr val="16325D"/>
                          </a:solidFill>
                          <a:latin typeface="+mj-lt"/>
                          <a:ea typeface="+mj-ea"/>
                          <a:cs typeface="+mj-cs"/>
                          <a:sym typeface="Calibri"/>
                        </a:rPr>
                        <a:t>Patient name</a:t>
                      </a:r>
                    </a:p>
                  </a:txBody>
                  <a:tcPr marL="7620" marR="7620" marT="7620" marB="76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1</a:t>
                      </a: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1</a:t>
                      </a: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005125"/>
                          </a:solidFill>
                        </a:rPr>
                        <a:t>Included</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solidFill>
                      <a:srgbClr val="99FF99"/>
                    </a:solid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r>
              <a:tr h="254050">
                <a:tc>
                  <a:txBody>
                    <a:bodyPr/>
                    <a:lstStyle/>
                    <a:p>
                      <a:pPr algn="l">
                        <a:defRPr b="0" sz="1800">
                          <a:solidFill>
                            <a:srgbClr val="000000"/>
                          </a:solidFill>
                        </a:defRPr>
                      </a:pPr>
                      <a:r>
                        <a:rPr sz="1100">
                          <a:solidFill>
                            <a:srgbClr val="16325D"/>
                          </a:solidFill>
                          <a:latin typeface="+mj-lt"/>
                          <a:ea typeface="+mj-ea"/>
                          <a:cs typeface="+mj-cs"/>
                          <a:sym typeface="Calibri"/>
                        </a:rPr>
                        <a:t>Sex (birth sex)</a:t>
                      </a:r>
                    </a:p>
                  </a:txBody>
                  <a:tcPr marL="7620" marR="7620" marT="7620" marB="76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1</a:t>
                      </a: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1</a:t>
                      </a: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005125"/>
                          </a:solidFill>
                        </a:rPr>
                        <a:t>Included</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solidFill>
                      <a:srgbClr val="99FF99"/>
                    </a:solid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r>
              <a:tr h="254050">
                <a:tc>
                  <a:txBody>
                    <a:bodyPr/>
                    <a:lstStyle/>
                    <a:p>
                      <a:pPr algn="l">
                        <a:defRPr b="0" sz="1800">
                          <a:solidFill>
                            <a:srgbClr val="000000"/>
                          </a:solidFill>
                        </a:defRPr>
                      </a:pPr>
                      <a:r>
                        <a:rPr sz="1100">
                          <a:solidFill>
                            <a:srgbClr val="16325D"/>
                          </a:solidFill>
                          <a:latin typeface="+mj-lt"/>
                          <a:ea typeface="+mj-ea"/>
                          <a:cs typeface="+mj-cs"/>
                          <a:sym typeface="Calibri"/>
                        </a:rPr>
                        <a:t>Date of Birth</a:t>
                      </a:r>
                    </a:p>
                  </a:txBody>
                  <a:tcPr marL="7620" marR="7620" marT="7620" marB="76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1</a:t>
                      </a: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1</a:t>
                      </a: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005125"/>
                          </a:solidFill>
                        </a:rPr>
                        <a:t>Included</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solidFill>
                      <a:srgbClr val="99FF99"/>
                    </a:solid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r>
              <a:tr h="254050">
                <a:tc>
                  <a:txBody>
                    <a:bodyPr/>
                    <a:lstStyle/>
                    <a:p>
                      <a:pPr algn="l">
                        <a:defRPr b="0" sz="1800">
                          <a:solidFill>
                            <a:srgbClr val="000000"/>
                          </a:solidFill>
                        </a:defRPr>
                      </a:pPr>
                      <a:r>
                        <a:rPr sz="1100">
                          <a:solidFill>
                            <a:srgbClr val="16325D"/>
                          </a:solidFill>
                          <a:latin typeface="+mj-lt"/>
                          <a:ea typeface="+mj-ea"/>
                          <a:cs typeface="+mj-cs"/>
                          <a:sym typeface="Calibri"/>
                        </a:rPr>
                        <a:t>Preferred Language</a:t>
                      </a:r>
                    </a:p>
                  </a:txBody>
                  <a:tcPr marL="7620" marR="7620" marT="7620" marB="76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1</a:t>
                      </a: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1</a:t>
                      </a: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005125"/>
                          </a:solidFill>
                        </a:rPr>
                        <a:t>Included</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solidFill>
                      <a:srgbClr val="99FF99"/>
                    </a:solid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r>
              <a:tr h="254050">
                <a:tc>
                  <a:txBody>
                    <a:bodyPr/>
                    <a:lstStyle/>
                    <a:p>
                      <a:pPr algn="l">
                        <a:defRPr b="0" sz="1800">
                          <a:solidFill>
                            <a:srgbClr val="000000"/>
                          </a:solidFill>
                        </a:defRPr>
                      </a:pPr>
                      <a:r>
                        <a:rPr sz="1100">
                          <a:solidFill>
                            <a:srgbClr val="16325D"/>
                          </a:solidFill>
                          <a:latin typeface="+mj-lt"/>
                          <a:ea typeface="+mj-ea"/>
                          <a:cs typeface="+mj-cs"/>
                          <a:sym typeface="Calibri"/>
                        </a:rPr>
                        <a:t>Race</a:t>
                      </a:r>
                    </a:p>
                  </a:txBody>
                  <a:tcPr marL="7620" marR="7620" marT="7620" marB="76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1</a:t>
                      </a: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1</a:t>
                      </a: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005125"/>
                          </a:solidFill>
                        </a:rPr>
                        <a:t>Included</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solidFill>
                      <a:srgbClr val="99FF99"/>
                    </a:solid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r>
              <a:tr h="254050">
                <a:tc>
                  <a:txBody>
                    <a:bodyPr/>
                    <a:lstStyle/>
                    <a:p>
                      <a:pPr algn="l">
                        <a:defRPr b="0" sz="1800">
                          <a:solidFill>
                            <a:srgbClr val="000000"/>
                          </a:solidFill>
                        </a:defRPr>
                      </a:pPr>
                      <a:r>
                        <a:rPr sz="1100">
                          <a:solidFill>
                            <a:srgbClr val="16325D"/>
                          </a:solidFill>
                          <a:latin typeface="+mj-lt"/>
                          <a:ea typeface="+mj-ea"/>
                          <a:cs typeface="+mj-cs"/>
                          <a:sym typeface="Calibri"/>
                        </a:rPr>
                        <a:t>Ethnicity</a:t>
                      </a:r>
                    </a:p>
                  </a:txBody>
                  <a:tcPr marL="7620" marR="7620" marT="7620" marB="76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1</a:t>
                      </a: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1</a:t>
                      </a: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005125"/>
                          </a:solidFill>
                        </a:rPr>
                        <a:t>Included</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solidFill>
                      <a:srgbClr val="99FF99"/>
                    </a:solid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r>
              <a:tr h="254050">
                <a:tc>
                  <a:txBody>
                    <a:bodyPr/>
                    <a:lstStyle/>
                    <a:p>
                      <a:pPr algn="l">
                        <a:defRPr b="0" sz="1800">
                          <a:solidFill>
                            <a:srgbClr val="000000"/>
                          </a:solidFill>
                        </a:defRPr>
                      </a:pPr>
                      <a:r>
                        <a:rPr sz="1100">
                          <a:solidFill>
                            <a:srgbClr val="16325D"/>
                          </a:solidFill>
                          <a:latin typeface="+mj-lt"/>
                          <a:ea typeface="+mj-ea"/>
                          <a:cs typeface="+mj-cs"/>
                          <a:sym typeface="Calibri"/>
                        </a:rPr>
                        <a:t>Smoking Status</a:t>
                      </a:r>
                    </a:p>
                  </a:txBody>
                  <a:tcPr marL="7620" marR="7620" marT="7620" marB="76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1</a:t>
                      </a: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1</a:t>
                      </a: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005125"/>
                          </a:solidFill>
                        </a:rPr>
                        <a:t>Included</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solidFill>
                      <a:srgbClr val="99FF99"/>
                    </a:solid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r>
              <a:tr h="254050">
                <a:tc>
                  <a:txBody>
                    <a:bodyPr/>
                    <a:lstStyle/>
                    <a:p>
                      <a:pPr algn="l">
                        <a:defRPr b="0" sz="1800">
                          <a:solidFill>
                            <a:srgbClr val="000000"/>
                          </a:solidFill>
                        </a:defRPr>
                      </a:pPr>
                      <a:r>
                        <a:rPr sz="1100">
                          <a:solidFill>
                            <a:srgbClr val="16325D"/>
                          </a:solidFill>
                          <a:latin typeface="+mj-lt"/>
                          <a:ea typeface="+mj-ea"/>
                          <a:cs typeface="+mj-cs"/>
                          <a:sym typeface="Calibri"/>
                        </a:rPr>
                        <a:t>Laboratory tests</a:t>
                      </a:r>
                    </a:p>
                  </a:txBody>
                  <a:tcPr marL="7620" marR="7620" marT="7620" marB="76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1</a:t>
                      </a: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~80</a:t>
                      </a: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005125"/>
                          </a:solidFill>
                        </a:rPr>
                        <a:t>Included</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solidFill>
                      <a:srgbClr val="99FF99"/>
                    </a:solid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r>
              <a:tr h="254050">
                <a:tc>
                  <a:txBody>
                    <a:bodyPr/>
                    <a:lstStyle/>
                    <a:p>
                      <a:pPr algn="l">
                        <a:defRPr b="0" sz="1800">
                          <a:solidFill>
                            <a:srgbClr val="000000"/>
                          </a:solidFill>
                        </a:defRPr>
                      </a:pPr>
                      <a:r>
                        <a:rPr sz="1100">
                          <a:solidFill>
                            <a:srgbClr val="16325D"/>
                          </a:solidFill>
                          <a:latin typeface="+mj-lt"/>
                          <a:ea typeface="+mj-ea"/>
                          <a:cs typeface="+mj-cs"/>
                          <a:sym typeface="Calibri"/>
                        </a:rPr>
                        <a:t>Laboratory values/results</a:t>
                      </a:r>
                    </a:p>
                  </a:txBody>
                  <a:tcPr marL="7620" marR="7620" marT="7620" marB="76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1</a:t>
                      </a: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~80</a:t>
                      </a: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005125"/>
                          </a:solidFill>
                        </a:rPr>
                        <a:t>Included</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solidFill>
                      <a:srgbClr val="99FF99"/>
                    </a:solid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r>
              <a:tr h="254050">
                <a:tc>
                  <a:txBody>
                    <a:bodyPr/>
                    <a:lstStyle/>
                    <a:p>
                      <a:pPr algn="l">
                        <a:defRPr b="0" sz="1800">
                          <a:solidFill>
                            <a:srgbClr val="000000"/>
                          </a:solidFill>
                        </a:defRPr>
                      </a:pPr>
                      <a:r>
                        <a:rPr sz="1100">
                          <a:solidFill>
                            <a:srgbClr val="16325D"/>
                          </a:solidFill>
                          <a:latin typeface="+mj-lt"/>
                          <a:ea typeface="+mj-ea"/>
                          <a:cs typeface="+mj-cs"/>
                          <a:sym typeface="Calibri"/>
                        </a:rPr>
                        <a:t>Vital signs</a:t>
                      </a:r>
                    </a:p>
                  </a:txBody>
                  <a:tcPr marL="7620" marR="7620" marT="7620" marB="76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1</a:t>
                      </a: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~45</a:t>
                      </a: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005125"/>
                          </a:solidFill>
                        </a:rPr>
                        <a:t>Included</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solidFill>
                      <a:srgbClr val="99FF99"/>
                    </a:solid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r>
              <a:tr h="254050">
                <a:tc>
                  <a:txBody>
                    <a:bodyPr/>
                    <a:lstStyle/>
                    <a:p>
                      <a:pPr algn="l">
                        <a:defRPr b="0" sz="1800">
                          <a:solidFill>
                            <a:srgbClr val="000000"/>
                          </a:solidFill>
                        </a:defRPr>
                      </a:pPr>
                      <a:r>
                        <a:rPr sz="1100">
                          <a:solidFill>
                            <a:srgbClr val="16325D"/>
                          </a:solidFill>
                          <a:latin typeface="+mj-lt"/>
                          <a:ea typeface="+mj-ea"/>
                          <a:cs typeface="+mj-cs"/>
                          <a:sym typeface="Calibri"/>
                        </a:rPr>
                        <a:t>Problems</a:t>
                      </a:r>
                    </a:p>
                  </a:txBody>
                  <a:tcPr marL="7620" marR="7620" marT="7620" marB="76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1</a:t>
                      </a: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~75</a:t>
                      </a: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005125"/>
                          </a:solidFill>
                        </a:rPr>
                        <a:t>Included</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solidFill>
                      <a:srgbClr val="99FF99"/>
                    </a:solid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r>
              <a:tr h="254050">
                <a:tc>
                  <a:txBody>
                    <a:bodyPr/>
                    <a:lstStyle/>
                    <a:p>
                      <a:pPr algn="l">
                        <a:defRPr b="0" sz="1800">
                          <a:solidFill>
                            <a:srgbClr val="000000"/>
                          </a:solidFill>
                        </a:defRPr>
                      </a:pPr>
                      <a:r>
                        <a:rPr sz="1100">
                          <a:solidFill>
                            <a:srgbClr val="16325D"/>
                          </a:solidFill>
                          <a:latin typeface="+mj-lt"/>
                          <a:ea typeface="+mj-ea"/>
                          <a:cs typeface="+mj-cs"/>
                          <a:sym typeface="Calibri"/>
                        </a:rPr>
                        <a:t>Medications</a:t>
                      </a:r>
                    </a:p>
                  </a:txBody>
                  <a:tcPr marL="7620" marR="7620" marT="7620" marB="76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1</a:t>
                      </a: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~95</a:t>
                      </a: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005125"/>
                          </a:solidFill>
                        </a:rPr>
                        <a:t>Included</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solidFill>
                      <a:srgbClr val="99FF99"/>
                    </a:solid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r>
              <a:tr h="254050">
                <a:tc>
                  <a:txBody>
                    <a:bodyPr/>
                    <a:lstStyle/>
                    <a:p>
                      <a:pPr algn="l">
                        <a:defRPr b="0" sz="1800">
                          <a:solidFill>
                            <a:srgbClr val="000000"/>
                          </a:solidFill>
                        </a:defRPr>
                      </a:pPr>
                      <a:r>
                        <a:rPr sz="1100">
                          <a:solidFill>
                            <a:srgbClr val="16325D"/>
                          </a:solidFill>
                          <a:latin typeface="+mj-lt"/>
                          <a:ea typeface="+mj-ea"/>
                          <a:cs typeface="+mj-cs"/>
                          <a:sym typeface="Calibri"/>
                        </a:rPr>
                        <a:t>Medication Allergies</a:t>
                      </a:r>
                    </a:p>
                  </a:txBody>
                  <a:tcPr marL="7620" marR="7620" marT="7620" marB="76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1</a:t>
                      </a: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~20</a:t>
                      </a: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005125"/>
                          </a:solidFill>
                        </a:rPr>
                        <a:t>Included</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solidFill>
                      <a:srgbClr val="99FF99"/>
                    </a:solid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r>
              <a:tr h="254050">
                <a:tc>
                  <a:txBody>
                    <a:bodyPr/>
                    <a:lstStyle/>
                    <a:p>
                      <a:pPr algn="l">
                        <a:defRPr b="0" sz="1800">
                          <a:solidFill>
                            <a:srgbClr val="000000"/>
                          </a:solidFill>
                        </a:defRPr>
                      </a:pPr>
                      <a:r>
                        <a:rPr sz="1100">
                          <a:solidFill>
                            <a:srgbClr val="16325D"/>
                          </a:solidFill>
                          <a:latin typeface="+mj-lt"/>
                          <a:ea typeface="+mj-ea"/>
                          <a:cs typeface="+mj-cs"/>
                          <a:sym typeface="Calibri"/>
                        </a:rPr>
                        <a:t>Health concerns</a:t>
                      </a:r>
                    </a:p>
                  </a:txBody>
                  <a:tcPr marL="7620" marR="7620" marT="7620" marB="76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1</a:t>
                      </a: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~75</a:t>
                      </a: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005125"/>
                          </a:solidFill>
                        </a:rPr>
                        <a:t>Included</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solidFill>
                      <a:srgbClr val="99FF99"/>
                    </a:solid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r>
              <a:tr h="254050">
                <a:tc>
                  <a:txBody>
                    <a:bodyPr/>
                    <a:lstStyle/>
                    <a:p>
                      <a:pPr algn="l">
                        <a:defRPr b="0" sz="1800">
                          <a:solidFill>
                            <a:srgbClr val="000000"/>
                          </a:solidFill>
                        </a:defRPr>
                      </a:pPr>
                      <a:r>
                        <a:rPr sz="1100">
                          <a:solidFill>
                            <a:srgbClr val="16325D"/>
                          </a:solidFill>
                          <a:latin typeface="+mj-lt"/>
                          <a:ea typeface="+mj-ea"/>
                          <a:cs typeface="+mj-cs"/>
                          <a:sym typeface="Calibri"/>
                        </a:rPr>
                        <a:t>Care Team members</a:t>
                      </a:r>
                    </a:p>
                  </a:txBody>
                  <a:tcPr marL="7620" marR="7620" marT="7620" marB="76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1</a:t>
                      </a: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~40</a:t>
                      </a: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005125"/>
                          </a:solidFill>
                        </a:rPr>
                        <a:t>Included</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solidFill>
                      <a:srgbClr val="99FF99"/>
                    </a:solid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r>
              <a:tr h="381075">
                <a:tc>
                  <a:txBody>
                    <a:bodyPr/>
                    <a:lstStyle/>
                    <a:p>
                      <a:pPr algn="l">
                        <a:defRPr b="0" sz="1800">
                          <a:solidFill>
                            <a:srgbClr val="000000"/>
                          </a:solidFill>
                        </a:defRPr>
                      </a:pPr>
                      <a:r>
                        <a:rPr sz="1100">
                          <a:solidFill>
                            <a:srgbClr val="16325D"/>
                          </a:solidFill>
                          <a:latin typeface="+mj-lt"/>
                          <a:ea typeface="+mj-ea"/>
                          <a:cs typeface="+mj-cs"/>
                          <a:sym typeface="Calibri"/>
                        </a:rPr>
                        <a:t>Assessment and plan of treatment</a:t>
                      </a:r>
                    </a:p>
                  </a:txBody>
                  <a:tcPr marL="7620" marR="7620" marT="7620" marB="76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1</a:t>
                      </a: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~40</a:t>
                      </a: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005125"/>
                          </a:solidFill>
                        </a:rPr>
                        <a:t>Planned</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solidFill>
                      <a:srgbClr val="FFF8D1"/>
                    </a:solid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r>
              <a:tr h="254050">
                <a:tc>
                  <a:txBody>
                    <a:bodyPr/>
                    <a:lstStyle/>
                    <a:p>
                      <a:pPr algn="l">
                        <a:defRPr b="0" sz="1800">
                          <a:solidFill>
                            <a:srgbClr val="000000"/>
                          </a:solidFill>
                        </a:defRPr>
                      </a:pPr>
                      <a:r>
                        <a:rPr sz="1100">
                          <a:solidFill>
                            <a:srgbClr val="16325D"/>
                          </a:solidFill>
                          <a:latin typeface="+mj-lt"/>
                          <a:ea typeface="+mj-ea"/>
                          <a:cs typeface="+mj-cs"/>
                          <a:sym typeface="Calibri"/>
                        </a:rPr>
                        <a:t>Immunizations</a:t>
                      </a:r>
                    </a:p>
                  </a:txBody>
                  <a:tcPr marL="7620" marR="7620" marT="7620" marB="76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1</a:t>
                      </a: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~60</a:t>
                      </a: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005125"/>
                          </a:solidFill>
                        </a:rPr>
                        <a:t>Included</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solidFill>
                      <a:srgbClr val="99FF99"/>
                    </a:solid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r>
              <a:tr h="254050">
                <a:tc>
                  <a:txBody>
                    <a:bodyPr/>
                    <a:lstStyle/>
                    <a:p>
                      <a:pPr algn="l">
                        <a:defRPr b="0" sz="1800">
                          <a:solidFill>
                            <a:srgbClr val="000000"/>
                          </a:solidFill>
                        </a:defRPr>
                      </a:pPr>
                      <a:r>
                        <a:rPr sz="1100">
                          <a:solidFill>
                            <a:srgbClr val="16325D"/>
                          </a:solidFill>
                          <a:latin typeface="+mj-lt"/>
                          <a:ea typeface="+mj-ea"/>
                          <a:cs typeface="+mj-cs"/>
                          <a:sym typeface="Calibri"/>
                        </a:rPr>
                        <a:t>Procedures</a:t>
                      </a:r>
                    </a:p>
                  </a:txBody>
                  <a:tcPr marL="7620" marR="7620" marT="7620" marB="76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1</a:t>
                      </a: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~30</a:t>
                      </a: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005125"/>
                          </a:solidFill>
                        </a:rPr>
                        <a:t>Planned</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solidFill>
                      <a:srgbClr val="FFF8D1"/>
                    </a:solid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r>
              <a:tr h="254050">
                <a:tc>
                  <a:txBody>
                    <a:bodyPr/>
                    <a:lstStyle/>
                    <a:p>
                      <a:pPr algn="l">
                        <a:defRPr b="0" sz="1800">
                          <a:solidFill>
                            <a:srgbClr val="000000"/>
                          </a:solidFill>
                        </a:defRPr>
                      </a:pPr>
                      <a:r>
                        <a:rPr sz="1100">
                          <a:solidFill>
                            <a:srgbClr val="16325D"/>
                          </a:solidFill>
                          <a:latin typeface="+mj-lt"/>
                          <a:ea typeface="+mj-ea"/>
                          <a:cs typeface="+mj-cs"/>
                          <a:sym typeface="Calibri"/>
                        </a:rPr>
                        <a:t>UDI</a:t>
                      </a:r>
                    </a:p>
                  </a:txBody>
                  <a:tcPr marL="7620" marR="7620" marT="7620" marB="76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1</a:t>
                      </a: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~40</a:t>
                      </a: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005125"/>
                          </a:solidFill>
                        </a:rPr>
                        <a:t>Included</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solidFill>
                      <a:srgbClr val="99FF99"/>
                    </a:solid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r>
              <a:tr h="254050">
                <a:tc>
                  <a:txBody>
                    <a:bodyPr/>
                    <a:lstStyle/>
                    <a:p>
                      <a:pPr algn="l">
                        <a:defRPr b="0" sz="1800">
                          <a:solidFill>
                            <a:srgbClr val="000000"/>
                          </a:solidFill>
                        </a:defRPr>
                      </a:pPr>
                      <a:r>
                        <a:rPr sz="1100">
                          <a:solidFill>
                            <a:srgbClr val="16325D"/>
                          </a:solidFill>
                          <a:latin typeface="+mj-lt"/>
                          <a:ea typeface="+mj-ea"/>
                          <a:cs typeface="+mj-cs"/>
                          <a:sym typeface="Calibri"/>
                        </a:rPr>
                        <a:t>Goals</a:t>
                      </a:r>
                    </a:p>
                  </a:txBody>
                  <a:tcPr marL="7620" marR="7620" marT="7620" marB="76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1</a:t>
                      </a: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~95</a:t>
                      </a: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005125"/>
                          </a:solidFill>
                        </a:rPr>
                        <a:t>Included</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solidFill>
                      <a:srgbClr val="99FF99"/>
                    </a:solid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r>
              <a:tr h="254050">
                <a:tc>
                  <a:txBody>
                    <a:bodyPr/>
                    <a:lstStyle/>
                    <a:p>
                      <a:pPr algn="l">
                        <a:defRPr b="0" sz="1800">
                          <a:solidFill>
                            <a:srgbClr val="000000"/>
                          </a:solidFill>
                        </a:defRPr>
                      </a:pPr>
                      <a:r>
                        <a:rPr sz="1100">
                          <a:solidFill>
                            <a:srgbClr val="16325D"/>
                          </a:solidFill>
                          <a:latin typeface="+mj-lt"/>
                          <a:ea typeface="+mj-ea"/>
                          <a:cs typeface="+mj-cs"/>
                          <a:sym typeface="Calibri"/>
                        </a:rPr>
                        <a:t>Provenance</a:t>
                      </a:r>
                    </a:p>
                  </a:txBody>
                  <a:tcPr marL="7620" marR="7620" marT="7620" marB="76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1</a:t>
                      </a: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~25</a:t>
                      </a: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005125"/>
                          </a:solidFill>
                        </a:rPr>
                        <a:t>Included</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solidFill>
                      <a:srgbClr val="99FF99"/>
                    </a:solid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r>
              <a:tr h="254050">
                <a:tc>
                  <a:txBody>
                    <a:bodyPr/>
                    <a:lstStyle/>
                    <a:p>
                      <a:pPr algn="l">
                        <a:defRPr b="0" sz="1800">
                          <a:solidFill>
                            <a:srgbClr val="000000"/>
                          </a:solidFill>
                        </a:defRPr>
                      </a:pPr>
                      <a:r>
                        <a:rPr sz="1100">
                          <a:solidFill>
                            <a:srgbClr val="16325D"/>
                          </a:solidFill>
                          <a:latin typeface="+mj-lt"/>
                          <a:ea typeface="+mj-ea"/>
                          <a:cs typeface="+mj-cs"/>
                          <a:sym typeface="Calibri"/>
                        </a:rPr>
                        <a:t>Clinical Notes</a:t>
                      </a:r>
                    </a:p>
                  </a:txBody>
                  <a:tcPr marL="7620" marR="7620" marT="7620" marB="7620" anchor="ctr" anchorCtr="0" horzOverflow="overflow">
                    <a:lnL w="12700">
                      <a:miter lim="400000"/>
                    </a:lnL>
                    <a:lnR w="12700">
                      <a:miter lim="400000"/>
                    </a:lnR>
                    <a:lnT w="12700">
                      <a:solidFill>
                        <a:srgbClr val="A6A6A6"/>
                      </a:solidFill>
                    </a:lnT>
                    <a:lnB w="12700">
                      <a:miter lim="400000"/>
                    </a:lnB>
                    <a:noFill/>
                  </a:tcPr>
                </a:tc>
                <a:tc>
                  <a:txBody>
                    <a:bodyPr/>
                    <a:lstStyle/>
                    <a:p>
                      <a:pPr>
                        <a:defRPr sz="1800">
                          <a:solidFill>
                            <a:srgbClr val="000000"/>
                          </a:solidFill>
                        </a:defRPr>
                      </a:pPr>
                      <a:r>
                        <a:rPr sz="900">
                          <a:solidFill>
                            <a:srgbClr val="16325D"/>
                          </a:solidFill>
                        </a:rPr>
                        <a:t>1</a:t>
                      </a:r>
                    </a:p>
                  </a:txBody>
                  <a:tcPr marL="45720" marR="45720" marT="45720" marB="45720" anchor="t" anchorCtr="0" horzOverflow="overflow">
                    <a:lnL w="12700">
                      <a:miter lim="400000"/>
                    </a:lnL>
                    <a:lnR w="12700">
                      <a:miter lim="400000"/>
                    </a:lnR>
                    <a:lnT w="12700">
                      <a:solidFill>
                        <a:srgbClr val="A6A6A6"/>
                      </a:solidFill>
                    </a:lnT>
                    <a:lnB w="12700">
                      <a:miter lim="400000"/>
                    </a:lnB>
                    <a:noFill/>
                  </a:tcPr>
                </a:tc>
                <a:tc>
                  <a:txBody>
                    <a:bodyPr/>
                    <a:lstStyle/>
                    <a:p>
                      <a:pPr>
                        <a:defRPr sz="1800">
                          <a:solidFill>
                            <a:srgbClr val="000000"/>
                          </a:solidFill>
                        </a:defRPr>
                      </a:pPr>
                      <a:r>
                        <a:rPr sz="900">
                          <a:solidFill>
                            <a:srgbClr val="16325D"/>
                          </a:solidFill>
                        </a:rPr>
                        <a:t>~60</a:t>
                      </a:r>
                    </a:p>
                  </a:txBody>
                  <a:tcPr marL="45720" marR="45720" marT="45720" marB="45720" anchor="t" anchorCtr="0" horzOverflow="overflow">
                    <a:lnL w="12700">
                      <a:miter lim="400000"/>
                    </a:lnL>
                    <a:lnR w="12700">
                      <a:miter lim="400000"/>
                    </a:lnR>
                    <a:lnT w="12700">
                      <a:solidFill>
                        <a:srgbClr val="A6A6A6"/>
                      </a:solidFill>
                    </a:lnT>
                    <a:lnB w="12700">
                      <a:miter lim="400000"/>
                    </a:lnB>
                    <a:noFill/>
                  </a:tcPr>
                </a:tc>
                <a:tc>
                  <a:txBody>
                    <a:bodyPr/>
                    <a:lstStyle/>
                    <a:p>
                      <a:pPr>
                        <a:defRPr sz="1800">
                          <a:solidFill>
                            <a:srgbClr val="000000"/>
                          </a:solidFill>
                        </a:defRPr>
                      </a:pPr>
                      <a:r>
                        <a:rPr sz="900">
                          <a:solidFill>
                            <a:srgbClr val="005125"/>
                          </a:solidFill>
                        </a:rPr>
                        <a:t>Planned</a:t>
                      </a:r>
                    </a:p>
                  </a:txBody>
                  <a:tcPr marL="45720" marR="45720" marT="45720" marB="45720" anchor="ctr" anchorCtr="0" horzOverflow="overflow">
                    <a:lnL w="12700">
                      <a:miter lim="400000"/>
                    </a:lnL>
                    <a:lnR w="12700">
                      <a:miter lim="400000"/>
                    </a:lnR>
                    <a:lnT w="12700">
                      <a:solidFill>
                        <a:srgbClr val="A6A6A6"/>
                      </a:solidFill>
                    </a:lnT>
                    <a:lnB w="12700">
                      <a:miter lim="400000"/>
                    </a:lnB>
                    <a:solidFill>
                      <a:srgbClr val="FFF8D1"/>
                    </a:solid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miter lim="400000"/>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miter lim="400000"/>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miter lim="400000"/>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miter lim="400000"/>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miter lim="400000"/>
                    </a:lnB>
                    <a:noFill/>
                  </a:tcPr>
                </a:tc>
                <a:tc>
                  <a:txBody>
                    <a:bodyPr/>
                    <a:lstStyle/>
                    <a:p>
                      <a:pPr algn="l">
                        <a:defRPr sz="900">
                          <a:solidFill>
                            <a:srgbClr val="16325D"/>
                          </a:solidFill>
                        </a:defRPr>
                      </a:pPr>
                    </a:p>
                  </a:txBody>
                  <a:tcPr marL="45720" marR="45720" marT="45720" marB="45720" anchor="t" anchorCtr="0" horzOverflow="overflow">
                    <a:lnL w="12700">
                      <a:miter lim="400000"/>
                    </a:lnL>
                    <a:lnR w="12700">
                      <a:miter lim="400000"/>
                    </a:lnR>
                    <a:lnT w="12700">
                      <a:solidFill>
                        <a:srgbClr val="A6A6A6"/>
                      </a:solidFill>
                    </a:lnT>
                    <a:lnB w="12700">
                      <a:miter lim="400000"/>
                    </a:lnB>
                    <a:noFill/>
                  </a:tcPr>
                </a:tc>
              </a:tr>
            </a:tbl>
          </a:graphicData>
        </a:graphic>
      </p:graphicFrame>
      <p:sp>
        <p:nvSpPr>
          <p:cNvPr id="573" name="TextBox 3"/>
          <p:cNvSpPr txBox="1"/>
          <p:nvPr/>
        </p:nvSpPr>
        <p:spPr>
          <a:xfrm>
            <a:off x="138544" y="52496"/>
            <a:ext cx="6558743"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USCDI Data Classes – FHIM and Standards Incorporation table</a:t>
            </a:r>
          </a:p>
        </p:txBody>
      </p:sp>
      <p:sp>
        <p:nvSpPr>
          <p:cNvPr id="574" name="TextBox 5"/>
          <p:cNvSpPr txBox="1"/>
          <p:nvPr/>
        </p:nvSpPr>
        <p:spPr>
          <a:xfrm>
            <a:off x="6298746" y="6525303"/>
            <a:ext cx="2488590" cy="23927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100">
                <a:solidFill>
                  <a:srgbClr val="C5D6F1"/>
                </a:solidFill>
              </a:defRPr>
            </a:lvl1pPr>
          </a:lstStyle>
          <a:p>
            <a:pPr/>
            <a:r>
              <a:t>V1-2018 | v2-2019 | v3-2020 | v4-2021</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6" name="Slide Number Placeholder 1"/>
          <p:cNvSpPr txBox="1"/>
          <p:nvPr>
            <p:ph type="sldNum" sz="quarter" idx="2"/>
          </p:nvPr>
        </p:nvSpPr>
        <p:spPr>
          <a:xfrm>
            <a:off x="8443547" y="87747"/>
            <a:ext cx="245404" cy="22698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577" name="Table 16"/>
          <p:cNvGraphicFramePr/>
          <p:nvPr/>
        </p:nvGraphicFramePr>
        <p:xfrm>
          <a:off x="230454" y="383803"/>
          <a:ext cx="8073037" cy="5571240"/>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2297755"/>
                <a:gridCol w="334195"/>
                <a:gridCol w="566911"/>
                <a:gridCol w="830147"/>
                <a:gridCol w="675639"/>
                <a:gridCol w="593616"/>
                <a:gridCol w="755755"/>
                <a:gridCol w="618415"/>
                <a:gridCol w="530668"/>
                <a:gridCol w="869934"/>
              </a:tblGrid>
              <a:tr h="321271">
                <a:tc>
                  <a:txBody>
                    <a:bodyPr/>
                    <a:lstStyle/>
                    <a:p>
                      <a:pPr algn="l">
                        <a:defRPr b="0" sz="1800">
                          <a:solidFill>
                            <a:srgbClr val="000000"/>
                          </a:solidFill>
                        </a:defRPr>
                      </a:pPr>
                      <a:r>
                        <a:rPr b="1" sz="1000">
                          <a:solidFill>
                            <a:srgbClr val="FFFFFF"/>
                          </a:solidFill>
                        </a:rPr>
                        <a:t>USCDI Data Classes</a:t>
                      </a:r>
                    </a:p>
                  </a:txBody>
                  <a:tcPr marL="45720" marR="45720" marT="45720" marB="45720" anchor="ctr" anchorCtr="0" horzOverflow="overflow">
                    <a:lnL w="12700">
                      <a:miter lim="400000"/>
                    </a:lnL>
                    <a:lnR w="12700">
                      <a:miter lim="400000"/>
                    </a:lnR>
                    <a:lnT w="12700">
                      <a:miter lim="400000"/>
                    </a:lnT>
                    <a:lnB w="12700">
                      <a:solidFill>
                        <a:srgbClr val="A6A6A6"/>
                      </a:solidFill>
                    </a:lnB>
                    <a:solidFill>
                      <a:srgbClr val="16325D"/>
                    </a:solidFill>
                  </a:tcPr>
                </a:tc>
                <a:tc>
                  <a:txBody>
                    <a:bodyPr/>
                    <a:lstStyle/>
                    <a:p>
                      <a:pPr>
                        <a:defRPr b="0" sz="1800">
                          <a:solidFill>
                            <a:srgbClr val="000000"/>
                          </a:solidFill>
                        </a:defRPr>
                      </a:pPr>
                      <a:r>
                        <a:rPr i="1" sz="900">
                          <a:solidFill>
                            <a:srgbClr val="FFFFFF"/>
                          </a:solidFill>
                        </a:rPr>
                        <a:t>v</a:t>
                      </a:r>
                    </a:p>
                  </a:txBody>
                  <a:tcPr marL="45720" marR="45720" marT="45720" marB="45720" anchor="ctr" anchorCtr="0" horzOverflow="overflow">
                    <a:lnL w="12700">
                      <a:miter lim="400000"/>
                    </a:lnL>
                    <a:lnR w="12700">
                      <a:miter lim="400000"/>
                    </a:lnR>
                    <a:lnT w="12700">
                      <a:miter lim="400000"/>
                    </a:lnT>
                    <a:lnB w="12700">
                      <a:solidFill>
                        <a:srgbClr val="A6A6A6"/>
                      </a:solidFill>
                    </a:lnB>
                    <a:solidFill>
                      <a:srgbClr val="16325D"/>
                    </a:solidFill>
                  </a:tcPr>
                </a:tc>
                <a:tc>
                  <a:txBody>
                    <a:bodyPr/>
                    <a:lstStyle/>
                    <a:p>
                      <a:pPr>
                        <a:defRPr b="0" i="1" sz="900"/>
                      </a:pPr>
                      <a:r>
                        <a:t>#</a:t>
                      </a:r>
                      <a:r>
                        <a:rPr baseline="30000"/>
                        <a:t>1</a:t>
                      </a:r>
                    </a:p>
                  </a:txBody>
                  <a:tcPr marL="45720" marR="45720" marT="45720" marB="45720" anchor="ctr" anchorCtr="0" horzOverflow="overflow">
                    <a:lnL w="12700">
                      <a:miter lim="400000"/>
                    </a:lnL>
                    <a:lnR w="12700">
                      <a:miter lim="400000"/>
                    </a:lnR>
                    <a:lnT w="12700">
                      <a:miter lim="400000"/>
                    </a:lnT>
                    <a:lnB w="12700">
                      <a:solidFill>
                        <a:srgbClr val="A6A6A6"/>
                      </a:solidFill>
                    </a:lnB>
                    <a:solidFill>
                      <a:srgbClr val="16325D"/>
                    </a:solidFill>
                  </a:tcPr>
                </a:tc>
                <a:tc>
                  <a:txBody>
                    <a:bodyPr/>
                    <a:lstStyle/>
                    <a:p>
                      <a:pPr>
                        <a:defRPr b="0" sz="1800">
                          <a:solidFill>
                            <a:srgbClr val="000000"/>
                          </a:solidFill>
                        </a:defRPr>
                      </a:pPr>
                      <a:r>
                        <a:rPr b="1" sz="1000">
                          <a:solidFill>
                            <a:srgbClr val="FFFFFF"/>
                          </a:solidFill>
                        </a:rPr>
                        <a:t>FHIM</a:t>
                      </a:r>
                    </a:p>
                  </a:txBody>
                  <a:tcPr marL="45720" marR="45720" marT="45720" marB="45720" anchor="ctr" anchorCtr="0" horzOverflow="overflow">
                    <a:lnL w="12700">
                      <a:miter lim="400000"/>
                    </a:lnL>
                    <a:lnR w="12700">
                      <a:miter lim="400000"/>
                    </a:lnR>
                    <a:lnT w="12700">
                      <a:miter lim="400000"/>
                    </a:lnT>
                    <a:lnB w="12700">
                      <a:solidFill>
                        <a:srgbClr val="A6A6A6"/>
                      </a:solidFill>
                    </a:lnB>
                    <a:solidFill>
                      <a:srgbClr val="16325D"/>
                    </a:solidFill>
                  </a:tcPr>
                </a:tc>
                <a:tc>
                  <a:txBody>
                    <a:bodyPr/>
                    <a:lstStyle/>
                    <a:p>
                      <a:pPr>
                        <a:defRPr b="0" sz="1800">
                          <a:solidFill>
                            <a:srgbClr val="000000"/>
                          </a:solidFill>
                        </a:defRPr>
                      </a:pPr>
                      <a:r>
                        <a:rPr b="1" sz="1000">
                          <a:solidFill>
                            <a:srgbClr val="FFFFFF"/>
                          </a:solidFill>
                        </a:rPr>
                        <a:t>Term.</a:t>
                      </a:r>
                    </a:p>
                  </a:txBody>
                  <a:tcPr marL="45720" marR="45720" marT="45720" marB="45720" anchor="ctr" anchorCtr="0" horzOverflow="overflow">
                    <a:lnL w="12700">
                      <a:miter lim="400000"/>
                    </a:lnL>
                    <a:lnR w="12700">
                      <a:miter lim="400000"/>
                    </a:lnR>
                    <a:lnT w="12700">
                      <a:miter lim="400000"/>
                    </a:lnT>
                    <a:lnB w="12700">
                      <a:solidFill>
                        <a:srgbClr val="A6A6A6"/>
                      </a:solidFill>
                    </a:lnB>
                    <a:solidFill>
                      <a:srgbClr val="16325D"/>
                    </a:solidFill>
                  </a:tcPr>
                </a:tc>
                <a:tc>
                  <a:txBody>
                    <a:bodyPr/>
                    <a:lstStyle/>
                    <a:p>
                      <a:pPr>
                        <a:defRPr b="0" sz="1800">
                          <a:solidFill>
                            <a:srgbClr val="000000"/>
                          </a:solidFill>
                        </a:defRPr>
                      </a:pPr>
                      <a:r>
                        <a:rPr b="1" sz="1000">
                          <a:solidFill>
                            <a:srgbClr val="FFFFFF"/>
                          </a:solidFill>
                        </a:rPr>
                        <a:t>CDA</a:t>
                      </a:r>
                    </a:p>
                  </a:txBody>
                  <a:tcPr marL="45720" marR="45720" marT="45720" marB="45720" anchor="ctr" anchorCtr="0" horzOverflow="overflow">
                    <a:lnL w="12700">
                      <a:miter lim="400000"/>
                    </a:lnL>
                    <a:lnR w="12700">
                      <a:miter lim="400000"/>
                    </a:lnR>
                    <a:lnT w="12700">
                      <a:miter lim="400000"/>
                    </a:lnT>
                    <a:lnB w="12700">
                      <a:solidFill>
                        <a:srgbClr val="A6A6A6"/>
                      </a:solidFill>
                    </a:lnB>
                    <a:solidFill>
                      <a:srgbClr val="16325D"/>
                    </a:solidFill>
                  </a:tcPr>
                </a:tc>
                <a:tc>
                  <a:txBody>
                    <a:bodyPr/>
                    <a:lstStyle/>
                    <a:p>
                      <a:pPr>
                        <a:defRPr b="0" sz="1800">
                          <a:solidFill>
                            <a:srgbClr val="000000"/>
                          </a:solidFill>
                        </a:defRPr>
                      </a:pPr>
                      <a:r>
                        <a:rPr b="1" sz="1000">
                          <a:solidFill>
                            <a:srgbClr val="FFFFFF"/>
                          </a:solidFill>
                        </a:rPr>
                        <a:t>C-CDA</a:t>
                      </a:r>
                    </a:p>
                  </a:txBody>
                  <a:tcPr marL="45720" marR="45720" marT="45720" marB="45720" anchor="ctr" anchorCtr="0" horzOverflow="overflow">
                    <a:lnL w="12700">
                      <a:miter lim="400000"/>
                    </a:lnL>
                    <a:lnR w="12700">
                      <a:miter lim="400000"/>
                    </a:lnR>
                    <a:lnT w="12700">
                      <a:miter lim="400000"/>
                    </a:lnT>
                    <a:lnB w="12700">
                      <a:solidFill>
                        <a:srgbClr val="A6A6A6"/>
                      </a:solidFill>
                    </a:lnB>
                    <a:solidFill>
                      <a:srgbClr val="16325D"/>
                    </a:solidFill>
                  </a:tcPr>
                </a:tc>
                <a:tc>
                  <a:txBody>
                    <a:bodyPr/>
                    <a:lstStyle/>
                    <a:p>
                      <a:pPr>
                        <a:defRPr b="0" sz="1800">
                          <a:solidFill>
                            <a:srgbClr val="000000"/>
                          </a:solidFill>
                        </a:defRPr>
                      </a:pPr>
                      <a:r>
                        <a:rPr b="1" sz="1000">
                          <a:solidFill>
                            <a:srgbClr val="FFFFFF"/>
                          </a:solidFill>
                        </a:rPr>
                        <a:t>FHIR</a:t>
                      </a:r>
                    </a:p>
                  </a:txBody>
                  <a:tcPr marL="45720" marR="45720" marT="45720" marB="45720" anchor="ctr" anchorCtr="0" horzOverflow="overflow">
                    <a:lnL w="12700">
                      <a:miter lim="400000"/>
                    </a:lnL>
                    <a:lnR w="12700">
                      <a:miter lim="400000"/>
                    </a:lnR>
                    <a:lnT w="12700">
                      <a:miter lim="400000"/>
                    </a:lnT>
                    <a:lnB w="12700">
                      <a:solidFill>
                        <a:srgbClr val="A6A6A6"/>
                      </a:solidFill>
                    </a:lnB>
                    <a:solidFill>
                      <a:srgbClr val="16325D"/>
                    </a:solidFill>
                  </a:tcPr>
                </a:tc>
                <a:tc>
                  <a:txBody>
                    <a:bodyPr/>
                    <a:lstStyle/>
                    <a:p>
                      <a:pPr>
                        <a:defRPr b="0" sz="1800">
                          <a:solidFill>
                            <a:srgbClr val="000000"/>
                          </a:solidFill>
                        </a:defRPr>
                      </a:pPr>
                      <a:r>
                        <a:rPr b="1" sz="1000">
                          <a:solidFill>
                            <a:srgbClr val="FFFFFF"/>
                          </a:solidFill>
                        </a:rPr>
                        <a:t>X12</a:t>
                      </a:r>
                    </a:p>
                  </a:txBody>
                  <a:tcPr marL="45720" marR="45720" marT="45720" marB="45720" anchor="ctr" anchorCtr="0" horzOverflow="overflow">
                    <a:lnL w="12700">
                      <a:miter lim="400000"/>
                    </a:lnL>
                    <a:lnR w="12700">
                      <a:miter lim="400000"/>
                    </a:lnR>
                    <a:lnT w="12700">
                      <a:miter lim="400000"/>
                    </a:lnT>
                    <a:lnB w="12700">
                      <a:solidFill>
                        <a:srgbClr val="A6A6A6"/>
                      </a:solidFill>
                    </a:lnB>
                    <a:solidFill>
                      <a:srgbClr val="16325D"/>
                    </a:solidFill>
                  </a:tcPr>
                </a:tc>
                <a:tc>
                  <a:txBody>
                    <a:bodyPr/>
                    <a:lstStyle/>
                    <a:p>
                      <a:pPr>
                        <a:defRPr b="0" sz="1800">
                          <a:solidFill>
                            <a:srgbClr val="000000"/>
                          </a:solidFill>
                        </a:defRPr>
                      </a:pPr>
                      <a:r>
                        <a:rPr b="1" sz="1000">
                          <a:solidFill>
                            <a:srgbClr val="FFFFFF"/>
                          </a:solidFill>
                        </a:rPr>
                        <a:t>VSAC</a:t>
                      </a:r>
                    </a:p>
                  </a:txBody>
                  <a:tcPr marL="45720" marR="45720" marT="45720" marB="45720" anchor="ctr" anchorCtr="0" horzOverflow="overflow">
                    <a:lnL w="12700">
                      <a:miter lim="400000"/>
                    </a:lnL>
                    <a:lnR w="12700">
                      <a:miter lim="400000"/>
                    </a:lnR>
                    <a:lnT w="12700">
                      <a:miter lim="400000"/>
                    </a:lnT>
                    <a:lnB w="12700">
                      <a:solidFill>
                        <a:srgbClr val="A6A6A6"/>
                      </a:solidFill>
                    </a:lnB>
                    <a:solidFill>
                      <a:srgbClr val="16325D"/>
                    </a:solidFill>
                  </a:tcPr>
                </a:tc>
              </a:tr>
              <a:tr h="338254">
                <a:tc>
                  <a:txBody>
                    <a:bodyPr/>
                    <a:lstStyle/>
                    <a:p>
                      <a:pPr algn="l">
                        <a:defRPr b="0" sz="1800">
                          <a:solidFill>
                            <a:srgbClr val="000000"/>
                          </a:solidFill>
                        </a:defRPr>
                      </a:pPr>
                      <a:r>
                        <a:rPr sz="1100">
                          <a:solidFill>
                            <a:srgbClr val="16325D"/>
                          </a:solidFill>
                          <a:latin typeface="+mj-lt"/>
                          <a:ea typeface="+mj-ea"/>
                          <a:cs typeface="+mj-cs"/>
                          <a:sym typeface="Calibri"/>
                        </a:rPr>
                        <a:t>Admission and Discharge
Dates and Locations</a:t>
                      </a:r>
                    </a:p>
                  </a:txBody>
                  <a:tcPr marL="7620" marR="7620" marT="7620" marB="76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2</a:t>
                      </a: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~20</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r>
              <a:tr h="244694">
                <a:tc>
                  <a:txBody>
                    <a:bodyPr/>
                    <a:lstStyle/>
                    <a:p>
                      <a:pPr algn="l">
                        <a:defRPr b="0" sz="1800">
                          <a:solidFill>
                            <a:srgbClr val="000000"/>
                          </a:solidFill>
                        </a:defRPr>
                      </a:pPr>
                      <a:r>
                        <a:rPr sz="1100">
                          <a:solidFill>
                            <a:srgbClr val="16325D"/>
                          </a:solidFill>
                          <a:latin typeface="+mj-lt"/>
                          <a:ea typeface="+mj-ea"/>
                          <a:cs typeface="+mj-cs"/>
                          <a:sym typeface="Calibri"/>
                        </a:rPr>
                        <a:t>Cognitive Status</a:t>
                      </a:r>
                    </a:p>
                  </a:txBody>
                  <a:tcPr marL="7620" marR="7620" marT="7620" marB="76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2</a:t>
                      </a: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~40</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r>
              <a:tr h="244694">
                <a:tc>
                  <a:txBody>
                    <a:bodyPr/>
                    <a:lstStyle/>
                    <a:p>
                      <a:pPr algn="l">
                        <a:defRPr b="0" sz="1800">
                          <a:solidFill>
                            <a:srgbClr val="000000"/>
                          </a:solidFill>
                        </a:defRPr>
                      </a:pPr>
                      <a:r>
                        <a:rPr sz="1100">
                          <a:solidFill>
                            <a:srgbClr val="16325D"/>
                          </a:solidFill>
                          <a:latin typeface="+mj-lt"/>
                          <a:ea typeface="+mj-ea"/>
                          <a:cs typeface="+mj-cs"/>
                          <a:sym typeface="Calibri"/>
                        </a:rPr>
                        <a:t>Encounter</a:t>
                      </a:r>
                    </a:p>
                  </a:txBody>
                  <a:tcPr marL="7620" marR="7620" marT="7620" marB="76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2</a:t>
                      </a: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~180</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r>
              <a:tr h="244694">
                <a:tc>
                  <a:txBody>
                    <a:bodyPr/>
                    <a:lstStyle/>
                    <a:p>
                      <a:pPr algn="l">
                        <a:defRPr b="0" sz="1800">
                          <a:solidFill>
                            <a:srgbClr val="000000"/>
                          </a:solidFill>
                        </a:defRPr>
                      </a:pPr>
                      <a:r>
                        <a:rPr sz="1100">
                          <a:solidFill>
                            <a:srgbClr val="16325D"/>
                          </a:solidFill>
                          <a:latin typeface="+mj-lt"/>
                          <a:ea typeface="+mj-ea"/>
                          <a:cs typeface="+mj-cs"/>
                          <a:sym typeface="Calibri"/>
                        </a:rPr>
                        <a:t>Discharge Instructions</a:t>
                      </a:r>
                    </a:p>
                  </a:txBody>
                  <a:tcPr marL="7620" marR="7620" marT="7620" marB="76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2</a:t>
                      </a: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~60</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r>
              <a:tr h="244694">
                <a:tc>
                  <a:txBody>
                    <a:bodyPr/>
                    <a:lstStyle/>
                    <a:p>
                      <a:pPr algn="l">
                        <a:defRPr b="0" sz="1800">
                          <a:solidFill>
                            <a:srgbClr val="000000"/>
                          </a:solidFill>
                        </a:defRPr>
                      </a:pPr>
                      <a:r>
                        <a:rPr sz="1100">
                          <a:solidFill>
                            <a:srgbClr val="16325D"/>
                          </a:solidFill>
                          <a:latin typeface="+mj-lt"/>
                          <a:ea typeface="+mj-ea"/>
                          <a:cs typeface="+mj-cs"/>
                          <a:sym typeface="Calibri"/>
                        </a:rPr>
                        <a:t>Family Health History</a:t>
                      </a:r>
                    </a:p>
                  </a:txBody>
                  <a:tcPr marL="7620" marR="7620" marT="7620" marB="76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2</a:t>
                      </a: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~40</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r>
              <a:tr h="244694">
                <a:tc>
                  <a:txBody>
                    <a:bodyPr/>
                    <a:lstStyle/>
                    <a:p>
                      <a:pPr algn="l">
                        <a:defRPr b="0" sz="1800">
                          <a:solidFill>
                            <a:srgbClr val="000000"/>
                          </a:solidFill>
                        </a:defRPr>
                      </a:pPr>
                      <a:r>
                        <a:rPr sz="1100">
                          <a:solidFill>
                            <a:srgbClr val="16325D"/>
                          </a:solidFill>
                          <a:latin typeface="+mj-lt"/>
                          <a:ea typeface="+mj-ea"/>
                          <a:cs typeface="+mj-cs"/>
                          <a:sym typeface="Calibri"/>
                        </a:rPr>
                        <a:t>Functional Status</a:t>
                      </a:r>
                    </a:p>
                  </a:txBody>
                  <a:tcPr marL="7620" marR="7620" marT="7620" marB="76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2</a:t>
                      </a: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~20</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r>
              <a:tr h="244694">
                <a:tc>
                  <a:txBody>
                    <a:bodyPr/>
                    <a:lstStyle/>
                    <a:p>
                      <a:pPr algn="l">
                        <a:defRPr b="0" sz="1800">
                          <a:solidFill>
                            <a:srgbClr val="000000"/>
                          </a:solidFill>
                        </a:defRPr>
                      </a:pPr>
                      <a:r>
                        <a:rPr sz="1100">
                          <a:solidFill>
                            <a:srgbClr val="16325D"/>
                          </a:solidFill>
                          <a:latin typeface="+mj-lt"/>
                          <a:ea typeface="+mj-ea"/>
                          <a:cs typeface="+mj-cs"/>
                          <a:sym typeface="Calibri"/>
                        </a:rPr>
                        <a:t>Gender Identity</a:t>
                      </a:r>
                    </a:p>
                  </a:txBody>
                  <a:tcPr marL="7620" marR="7620" marT="7620" marB="76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2</a:t>
                      </a: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10</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r>
              <a:tr h="244694">
                <a:tc>
                  <a:txBody>
                    <a:bodyPr/>
                    <a:lstStyle/>
                    <a:p>
                      <a:pPr algn="l">
                        <a:defRPr b="0" sz="1800">
                          <a:solidFill>
                            <a:srgbClr val="000000"/>
                          </a:solidFill>
                        </a:defRPr>
                      </a:pPr>
                      <a:r>
                        <a:rPr sz="1100">
                          <a:solidFill>
                            <a:srgbClr val="16325D"/>
                          </a:solidFill>
                          <a:latin typeface="+mj-lt"/>
                          <a:ea typeface="+mj-ea"/>
                          <a:cs typeface="+mj-cs"/>
                          <a:sym typeface="Calibri"/>
                        </a:rPr>
                        <a:t>Pediatric Vital Signs</a:t>
                      </a:r>
                    </a:p>
                  </a:txBody>
                  <a:tcPr marL="7620" marR="7620" marT="7620" marB="76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2</a:t>
                      </a: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~45</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r>
              <a:tr h="244694">
                <a:tc>
                  <a:txBody>
                    <a:bodyPr/>
                    <a:lstStyle/>
                    <a:p>
                      <a:pPr algn="l">
                        <a:defRPr b="0" sz="1800">
                          <a:solidFill>
                            <a:srgbClr val="000000"/>
                          </a:solidFill>
                        </a:defRPr>
                      </a:pPr>
                      <a:r>
                        <a:rPr sz="1100">
                          <a:solidFill>
                            <a:srgbClr val="16325D"/>
                          </a:solidFill>
                          <a:latin typeface="+mj-lt"/>
                          <a:ea typeface="+mj-ea"/>
                          <a:cs typeface="+mj-cs"/>
                          <a:sym typeface="Calibri"/>
                        </a:rPr>
                        <a:t>Pregnancy Status</a:t>
                      </a:r>
                    </a:p>
                  </a:txBody>
                  <a:tcPr marL="7620" marR="7620" marT="7620" marB="76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2</a:t>
                      </a: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~10</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r>
              <a:tr h="244694">
                <a:tc>
                  <a:txBody>
                    <a:bodyPr/>
                    <a:lstStyle/>
                    <a:p>
                      <a:pPr algn="l">
                        <a:defRPr b="0" sz="1800">
                          <a:solidFill>
                            <a:srgbClr val="000000"/>
                          </a:solidFill>
                        </a:defRPr>
                      </a:pPr>
                      <a:r>
                        <a:rPr sz="1100">
                          <a:solidFill>
                            <a:srgbClr val="16325D"/>
                          </a:solidFill>
                          <a:latin typeface="+mj-lt"/>
                          <a:ea typeface="+mj-ea"/>
                          <a:cs typeface="+mj-cs"/>
                          <a:sym typeface="Calibri"/>
                        </a:rPr>
                        <a:t>Reason for Hospitalization</a:t>
                      </a:r>
                    </a:p>
                  </a:txBody>
                  <a:tcPr marL="7620" marR="7620" marT="7620" marB="7620" anchor="ctr" anchorCtr="0" horzOverflow="overflow">
                    <a:lnL w="12700">
                      <a:miter lim="400000"/>
                    </a:lnL>
                    <a:lnR w="12700">
                      <a:miter lim="400000"/>
                    </a:lnR>
                    <a:lnT w="12700">
                      <a:solidFill>
                        <a:srgbClr val="A6A6A6"/>
                      </a:solidFill>
                    </a:lnT>
                    <a:lnB w="19050">
                      <a:solidFill>
                        <a:srgbClr val="16325D"/>
                      </a:solidFill>
                    </a:lnB>
                    <a:noFill/>
                  </a:tcPr>
                </a:tc>
                <a:tc>
                  <a:txBody>
                    <a:bodyPr/>
                    <a:lstStyle/>
                    <a:p>
                      <a:pPr>
                        <a:defRPr sz="1800">
                          <a:solidFill>
                            <a:srgbClr val="000000"/>
                          </a:solidFill>
                        </a:defRPr>
                      </a:pPr>
                      <a:r>
                        <a:rPr sz="900">
                          <a:solidFill>
                            <a:srgbClr val="16325D"/>
                          </a:solidFill>
                        </a:rPr>
                        <a:t>2</a:t>
                      </a:r>
                    </a:p>
                  </a:txBody>
                  <a:tcPr marL="45720" marR="45720" marT="45720" marB="45720" anchor="t" anchorCtr="0" horzOverflow="overflow">
                    <a:lnL w="12700">
                      <a:miter lim="400000"/>
                    </a:lnL>
                    <a:lnR w="12700">
                      <a:miter lim="400000"/>
                    </a:lnR>
                    <a:lnT w="12700">
                      <a:solidFill>
                        <a:srgbClr val="A6A6A6"/>
                      </a:solidFill>
                    </a:lnT>
                    <a:lnB w="19050">
                      <a:solidFill>
                        <a:srgbClr val="16325D"/>
                      </a:solidFill>
                    </a:lnB>
                    <a:noFill/>
                  </a:tcPr>
                </a:tc>
                <a:tc>
                  <a:txBody>
                    <a:bodyPr/>
                    <a:lstStyle/>
                    <a:p>
                      <a:pPr>
                        <a:defRPr sz="1800">
                          <a:solidFill>
                            <a:srgbClr val="000000"/>
                          </a:solidFill>
                        </a:defRPr>
                      </a:pPr>
                      <a:r>
                        <a:rPr sz="900">
                          <a:solidFill>
                            <a:srgbClr val="16325D"/>
                          </a:solidFill>
                        </a:rPr>
                        <a:t>1</a:t>
                      </a:r>
                    </a:p>
                  </a:txBody>
                  <a:tcPr marL="45720" marR="45720" marT="45720" marB="45720" anchor="ctr" anchorCtr="0" horzOverflow="overflow">
                    <a:lnL w="12700">
                      <a:miter lim="400000"/>
                    </a:lnL>
                    <a:lnR w="12700">
                      <a:miter lim="400000"/>
                    </a:lnR>
                    <a:lnT w="12700">
                      <a:solidFill>
                        <a:srgbClr val="A6A6A6"/>
                      </a:solidFill>
                    </a:lnT>
                    <a:lnB w="19050">
                      <a:solidFill>
                        <a:srgbClr val="16325D"/>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9050">
                      <a:solidFill>
                        <a:srgbClr val="16325D"/>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9050">
                      <a:solidFill>
                        <a:srgbClr val="16325D"/>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9050">
                      <a:solidFill>
                        <a:srgbClr val="16325D"/>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9050">
                      <a:solidFill>
                        <a:srgbClr val="16325D"/>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9050">
                      <a:solidFill>
                        <a:srgbClr val="16325D"/>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9050">
                      <a:solidFill>
                        <a:srgbClr val="16325D"/>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9050">
                      <a:solidFill>
                        <a:srgbClr val="16325D"/>
                      </a:solidFill>
                    </a:lnB>
                    <a:noFill/>
                  </a:tcPr>
                </a:tc>
              </a:tr>
              <a:tr h="244694">
                <a:tc>
                  <a:txBody>
                    <a:bodyPr/>
                    <a:lstStyle/>
                    <a:p>
                      <a:pPr algn="l">
                        <a:defRPr b="0" sz="1800">
                          <a:solidFill>
                            <a:srgbClr val="000000"/>
                          </a:solidFill>
                        </a:defRPr>
                      </a:pPr>
                      <a:r>
                        <a:rPr sz="1100">
                          <a:solidFill>
                            <a:srgbClr val="16325D"/>
                          </a:solidFill>
                          <a:latin typeface="+mj-lt"/>
                          <a:ea typeface="+mj-ea"/>
                          <a:cs typeface="+mj-cs"/>
                          <a:sym typeface="Calibri"/>
                        </a:rPr>
                        <a:t>Care Provider Demographics</a:t>
                      </a:r>
                    </a:p>
                  </a:txBody>
                  <a:tcPr marL="7620" marR="7620" marT="7620" marB="7620" anchor="ctr" anchorCtr="0" horzOverflow="overflow">
                    <a:lnL w="12700">
                      <a:miter lim="400000"/>
                    </a:lnL>
                    <a:lnR w="12700">
                      <a:miter lim="400000"/>
                    </a:lnR>
                    <a:lnT w="19050">
                      <a:solidFill>
                        <a:srgbClr val="16325D"/>
                      </a:solidFill>
                    </a:lnT>
                    <a:lnB w="12700">
                      <a:solidFill>
                        <a:srgbClr val="A6A6A6"/>
                      </a:solidFill>
                    </a:lnB>
                    <a:noFill/>
                  </a:tcPr>
                </a:tc>
                <a:tc>
                  <a:txBody>
                    <a:bodyPr/>
                    <a:lstStyle/>
                    <a:p>
                      <a:pPr>
                        <a:defRPr sz="1800">
                          <a:solidFill>
                            <a:srgbClr val="000000"/>
                          </a:solidFill>
                        </a:defRPr>
                      </a:pPr>
                      <a:r>
                        <a:rPr sz="900">
                          <a:solidFill>
                            <a:srgbClr val="16325D"/>
                          </a:solidFill>
                        </a:rPr>
                        <a:t>3</a:t>
                      </a:r>
                    </a:p>
                  </a:txBody>
                  <a:tcPr marL="45720" marR="45720" marT="45720" marB="45720" anchor="t" anchorCtr="0" horzOverflow="overflow">
                    <a:lnL w="12700">
                      <a:miter lim="400000"/>
                    </a:lnL>
                    <a:lnR w="12700">
                      <a:miter lim="400000"/>
                    </a:lnR>
                    <a:lnT w="19050">
                      <a:solidFill>
                        <a:srgbClr val="16325D"/>
                      </a:solidFill>
                    </a:lnT>
                    <a:lnB w="12700">
                      <a:solidFill>
                        <a:srgbClr val="A6A6A6"/>
                      </a:solidFill>
                    </a:lnB>
                    <a:noFill/>
                  </a:tcPr>
                </a:tc>
                <a:tc>
                  <a:txBody>
                    <a:bodyPr/>
                    <a:lstStyle/>
                    <a:p>
                      <a:pPr>
                        <a:defRPr sz="1800">
                          <a:solidFill>
                            <a:srgbClr val="000000"/>
                          </a:solidFill>
                        </a:defRPr>
                      </a:pPr>
                      <a:r>
                        <a:rPr sz="900">
                          <a:solidFill>
                            <a:srgbClr val="16325D"/>
                          </a:solidFill>
                        </a:rPr>
                        <a:t>~100</a:t>
                      </a:r>
                    </a:p>
                  </a:txBody>
                  <a:tcPr marL="45720" marR="45720" marT="45720" marB="45720" anchor="ctr" anchorCtr="0" horzOverflow="overflow">
                    <a:lnL w="12700">
                      <a:miter lim="400000"/>
                    </a:lnL>
                    <a:lnR w="12700">
                      <a:miter lim="400000"/>
                    </a:lnR>
                    <a:lnT w="19050">
                      <a:solidFill>
                        <a:srgbClr val="16325D"/>
                      </a:solidFill>
                    </a:lnT>
                    <a:lnB w="12700">
                      <a:solidFill>
                        <a:srgbClr val="A6A6A6"/>
                      </a:solidFill>
                    </a:lnB>
                    <a:noFill/>
                  </a:tcPr>
                </a:tc>
                <a:tc>
                  <a:txBody>
                    <a:bodyPr/>
                    <a:lstStyle/>
                    <a:p>
                      <a:pPr>
                        <a:defRPr sz="1800">
                          <a:solidFill>
                            <a:srgbClr val="000000"/>
                          </a:solidFill>
                        </a:defRPr>
                      </a:pPr>
                      <a:r>
                        <a:rPr sz="900">
                          <a:solidFill>
                            <a:srgbClr val="005125"/>
                          </a:solidFill>
                        </a:rPr>
                        <a:t>Included</a:t>
                      </a:r>
                    </a:p>
                  </a:txBody>
                  <a:tcPr marL="45720" marR="45720" marT="45720" marB="45720" anchor="ctr" anchorCtr="0" horzOverflow="overflow">
                    <a:lnL w="12700">
                      <a:miter lim="400000"/>
                    </a:lnL>
                    <a:lnR w="12700">
                      <a:miter lim="400000"/>
                    </a:lnR>
                    <a:lnT w="19050">
                      <a:solidFill>
                        <a:srgbClr val="16325D"/>
                      </a:solidFill>
                    </a:lnT>
                    <a:lnB w="12700">
                      <a:solidFill>
                        <a:srgbClr val="A6A6A6"/>
                      </a:solidFill>
                    </a:lnB>
                    <a:solidFill>
                      <a:srgbClr val="99FF99"/>
                    </a:solid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9050">
                      <a:solidFill>
                        <a:srgbClr val="16325D"/>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9050">
                      <a:solidFill>
                        <a:srgbClr val="16325D"/>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9050">
                      <a:solidFill>
                        <a:srgbClr val="16325D"/>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9050">
                      <a:solidFill>
                        <a:srgbClr val="16325D"/>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9050">
                      <a:solidFill>
                        <a:srgbClr val="16325D"/>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9050">
                      <a:solidFill>
                        <a:srgbClr val="16325D"/>
                      </a:solidFill>
                    </a:lnT>
                    <a:lnB w="12700">
                      <a:solidFill>
                        <a:srgbClr val="A6A6A6"/>
                      </a:solidFill>
                    </a:lnB>
                    <a:noFill/>
                  </a:tcPr>
                </a:tc>
              </a:tr>
              <a:tr h="338254">
                <a:tc>
                  <a:txBody>
                    <a:bodyPr/>
                    <a:lstStyle/>
                    <a:p>
                      <a:pPr algn="l">
                        <a:defRPr b="0" sz="1800">
                          <a:solidFill>
                            <a:srgbClr val="000000"/>
                          </a:solidFill>
                        </a:defRPr>
                      </a:pPr>
                      <a:r>
                        <a:rPr sz="1100">
                          <a:solidFill>
                            <a:srgbClr val="16325D"/>
                          </a:solidFill>
                          <a:latin typeface="+mj-lt"/>
                          <a:ea typeface="+mj-ea"/>
                          <a:cs typeface="+mj-cs"/>
                          <a:sym typeface="Calibri"/>
                        </a:rPr>
                        <a:t>Care Team Members Contact Information</a:t>
                      </a:r>
                    </a:p>
                  </a:txBody>
                  <a:tcPr marL="7620" marR="7620" marT="7620" marB="76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3</a:t>
                      </a: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Incl</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005125"/>
                          </a:solidFill>
                        </a:rPr>
                        <a:t>Included</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solidFill>
                      <a:srgbClr val="99FF99"/>
                    </a:solid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r>
              <a:tr h="338254">
                <a:tc>
                  <a:txBody>
                    <a:bodyPr/>
                    <a:lstStyle/>
                    <a:p>
                      <a:pPr algn="l">
                        <a:defRPr b="0" sz="1800">
                          <a:solidFill>
                            <a:srgbClr val="000000"/>
                          </a:solidFill>
                        </a:defRPr>
                      </a:pPr>
                      <a:r>
                        <a:rPr sz="1100">
                          <a:solidFill>
                            <a:srgbClr val="16325D"/>
                          </a:solidFill>
                          <a:latin typeface="+mj-lt"/>
                          <a:ea typeface="+mj-ea"/>
                          <a:cs typeface="+mj-cs"/>
                          <a:sym typeface="Calibri"/>
                        </a:rPr>
                        <a:t>Care Team Member Roles/Relationships</a:t>
                      </a:r>
                    </a:p>
                  </a:txBody>
                  <a:tcPr marL="7620" marR="7620" marT="7620" marB="76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3</a:t>
                      </a: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Incl.</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005125"/>
                          </a:solidFill>
                        </a:rPr>
                        <a:t>Included</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solidFill>
                      <a:srgbClr val="99FF99"/>
                    </a:solid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r>
              <a:tr h="305867">
                <a:tc>
                  <a:txBody>
                    <a:bodyPr/>
                    <a:lstStyle/>
                    <a:p>
                      <a:pPr algn="l">
                        <a:defRPr b="0" sz="1800">
                          <a:solidFill>
                            <a:srgbClr val="000000"/>
                          </a:solidFill>
                        </a:defRPr>
                      </a:pPr>
                      <a:r>
                        <a:rPr sz="1100">
                          <a:solidFill>
                            <a:srgbClr val="16325D"/>
                          </a:solidFill>
                          <a:latin typeface="+mj-lt"/>
                          <a:ea typeface="+mj-ea"/>
                          <a:cs typeface="+mj-cs"/>
                          <a:sym typeface="Calibri"/>
                        </a:rPr>
                        <a:t>Diagnostic Image Reports (DIR)</a:t>
                      </a:r>
                    </a:p>
                  </a:txBody>
                  <a:tcPr marL="7620" marR="7620" marT="7620" marB="7620" anchor="ctr" anchorCtr="0" horzOverflow="overflow">
                    <a:lnL w="12700">
                      <a:miter lim="400000"/>
                    </a:lnL>
                    <a:lnR w="12700">
                      <a:miter lim="400000"/>
                    </a:lnR>
                    <a:lnT w="12700">
                      <a:solidFill>
                        <a:srgbClr val="A6A6A6"/>
                      </a:solidFill>
                    </a:lnT>
                    <a:lnB w="19050">
                      <a:solidFill>
                        <a:srgbClr val="16325D"/>
                      </a:solidFill>
                    </a:lnB>
                    <a:noFill/>
                  </a:tcPr>
                </a:tc>
                <a:tc>
                  <a:txBody>
                    <a:bodyPr/>
                    <a:lstStyle/>
                    <a:p>
                      <a:pPr>
                        <a:defRPr sz="1800">
                          <a:solidFill>
                            <a:srgbClr val="000000"/>
                          </a:solidFill>
                        </a:defRPr>
                      </a:pPr>
                      <a:r>
                        <a:rPr sz="900">
                          <a:solidFill>
                            <a:srgbClr val="16325D"/>
                          </a:solidFill>
                        </a:rPr>
                        <a:t>3</a:t>
                      </a:r>
                    </a:p>
                  </a:txBody>
                  <a:tcPr marL="45720" marR="45720" marT="45720" marB="45720" anchor="t" anchorCtr="0" horzOverflow="overflow">
                    <a:lnL w="12700">
                      <a:miter lim="400000"/>
                    </a:lnL>
                    <a:lnR w="12700">
                      <a:miter lim="400000"/>
                    </a:lnR>
                    <a:lnT w="12700">
                      <a:solidFill>
                        <a:srgbClr val="A6A6A6"/>
                      </a:solidFill>
                    </a:lnT>
                    <a:lnB w="19050">
                      <a:solidFill>
                        <a:srgbClr val="16325D"/>
                      </a:solidFill>
                    </a:lnB>
                    <a:noFill/>
                  </a:tcPr>
                </a:tc>
                <a:tc>
                  <a:txBody>
                    <a:bodyPr/>
                    <a:lstStyle/>
                    <a:p>
                      <a:pPr>
                        <a:defRPr sz="1800">
                          <a:solidFill>
                            <a:srgbClr val="000000"/>
                          </a:solidFill>
                        </a:defRPr>
                      </a:pPr>
                      <a:r>
                        <a:rPr sz="900">
                          <a:solidFill>
                            <a:srgbClr val="16325D"/>
                          </a:solidFill>
                        </a:rPr>
                        <a:t>~85</a:t>
                      </a:r>
                    </a:p>
                  </a:txBody>
                  <a:tcPr marL="45720" marR="45720" marT="45720" marB="45720" anchor="ctr" anchorCtr="0" horzOverflow="overflow">
                    <a:lnL w="12700">
                      <a:miter lim="400000"/>
                    </a:lnL>
                    <a:lnR w="12700">
                      <a:miter lim="400000"/>
                    </a:lnR>
                    <a:lnT w="12700">
                      <a:solidFill>
                        <a:srgbClr val="A6A6A6"/>
                      </a:solidFill>
                    </a:lnT>
                    <a:lnB w="19050">
                      <a:solidFill>
                        <a:srgbClr val="16325D"/>
                      </a:solidFill>
                    </a:lnB>
                    <a:noFill/>
                  </a:tcPr>
                </a:tc>
                <a:tc>
                  <a:txBody>
                    <a:bodyPr/>
                    <a:lstStyle/>
                    <a:p>
                      <a:pPr>
                        <a:defRPr sz="1800">
                          <a:solidFill>
                            <a:srgbClr val="000000"/>
                          </a:solidFill>
                        </a:defRPr>
                      </a:pPr>
                      <a:r>
                        <a:rPr sz="900">
                          <a:solidFill>
                            <a:srgbClr val="005125"/>
                          </a:solidFill>
                        </a:rPr>
                        <a:t>Included</a:t>
                      </a:r>
                    </a:p>
                  </a:txBody>
                  <a:tcPr marL="45720" marR="45720" marT="45720" marB="45720" anchor="ctr" anchorCtr="0" horzOverflow="overflow">
                    <a:lnL w="12700">
                      <a:miter lim="400000"/>
                    </a:lnL>
                    <a:lnR w="12700">
                      <a:miter lim="400000"/>
                    </a:lnR>
                    <a:lnT w="12700">
                      <a:solidFill>
                        <a:srgbClr val="A6A6A6"/>
                      </a:solidFill>
                    </a:lnT>
                    <a:lnB w="19050">
                      <a:solidFill>
                        <a:srgbClr val="16325D"/>
                      </a:solidFill>
                    </a:lnB>
                    <a:solidFill>
                      <a:srgbClr val="99FF99"/>
                    </a:solid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9050">
                      <a:solidFill>
                        <a:srgbClr val="16325D"/>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9050">
                      <a:solidFill>
                        <a:srgbClr val="16325D"/>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9050">
                      <a:solidFill>
                        <a:srgbClr val="16325D"/>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9050">
                      <a:solidFill>
                        <a:srgbClr val="16325D"/>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9050">
                      <a:solidFill>
                        <a:srgbClr val="16325D"/>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9050">
                      <a:solidFill>
                        <a:srgbClr val="16325D"/>
                      </a:solidFill>
                    </a:lnB>
                    <a:noFill/>
                  </a:tcPr>
                </a:tc>
              </a:tr>
              <a:tr h="244694">
                <a:tc>
                  <a:txBody>
                    <a:bodyPr/>
                    <a:lstStyle/>
                    <a:p>
                      <a:pPr algn="l">
                        <a:defRPr b="0" sz="1800">
                          <a:solidFill>
                            <a:srgbClr val="000000"/>
                          </a:solidFill>
                        </a:defRPr>
                      </a:pPr>
                      <a:r>
                        <a:rPr sz="1100">
                          <a:solidFill>
                            <a:srgbClr val="16325D"/>
                          </a:solidFill>
                          <a:latin typeface="+mj-lt"/>
                          <a:ea typeface="+mj-ea"/>
                          <a:cs typeface="+mj-cs"/>
                          <a:sym typeface="Calibri"/>
                        </a:rPr>
                        <a:t>Individual Goals and Priorities</a:t>
                      </a:r>
                    </a:p>
                  </a:txBody>
                  <a:tcPr marL="7620" marR="7620" marT="7620" marB="7620" anchor="ctr" anchorCtr="0" horzOverflow="overflow">
                    <a:lnL w="12700">
                      <a:miter lim="400000"/>
                    </a:lnL>
                    <a:lnR w="12700">
                      <a:miter lim="400000"/>
                    </a:lnR>
                    <a:lnT w="19050">
                      <a:solidFill>
                        <a:srgbClr val="16325D"/>
                      </a:solidFill>
                    </a:lnT>
                    <a:lnB w="12700">
                      <a:solidFill>
                        <a:srgbClr val="A6A6A6"/>
                      </a:solidFill>
                    </a:lnB>
                    <a:noFill/>
                  </a:tcPr>
                </a:tc>
                <a:tc>
                  <a:txBody>
                    <a:bodyPr/>
                    <a:lstStyle/>
                    <a:p>
                      <a:pPr>
                        <a:defRPr sz="1800">
                          <a:solidFill>
                            <a:srgbClr val="000000"/>
                          </a:solidFill>
                        </a:defRPr>
                      </a:pPr>
                      <a:r>
                        <a:rPr sz="900">
                          <a:solidFill>
                            <a:srgbClr val="16325D"/>
                          </a:solidFill>
                        </a:rPr>
                        <a:t>4</a:t>
                      </a:r>
                    </a:p>
                  </a:txBody>
                  <a:tcPr marL="45720" marR="45720" marT="45720" marB="45720" anchor="t" anchorCtr="0" horzOverflow="overflow">
                    <a:lnL w="12700">
                      <a:miter lim="400000"/>
                    </a:lnL>
                    <a:lnR w="12700">
                      <a:miter lim="400000"/>
                    </a:lnR>
                    <a:lnT w="19050">
                      <a:solidFill>
                        <a:srgbClr val="16325D"/>
                      </a:solidFill>
                    </a:lnT>
                    <a:lnB w="12700">
                      <a:solidFill>
                        <a:srgbClr val="A6A6A6"/>
                      </a:solidFill>
                    </a:lnB>
                    <a:noFill/>
                  </a:tcPr>
                </a:tc>
                <a:tc>
                  <a:txBody>
                    <a:bodyPr/>
                    <a:lstStyle/>
                    <a:p>
                      <a:pPr>
                        <a:defRPr sz="1800">
                          <a:solidFill>
                            <a:srgbClr val="000000"/>
                          </a:solidFill>
                        </a:defRPr>
                      </a:pPr>
                      <a:r>
                        <a:rPr sz="900">
                          <a:solidFill>
                            <a:srgbClr val="16325D"/>
                          </a:solidFill>
                        </a:rPr>
                        <a:t>incl</a:t>
                      </a:r>
                    </a:p>
                  </a:txBody>
                  <a:tcPr marL="45720" marR="45720" marT="45720" marB="45720" anchor="ctr" anchorCtr="0" horzOverflow="overflow">
                    <a:lnL w="12700">
                      <a:miter lim="400000"/>
                    </a:lnL>
                    <a:lnR w="12700">
                      <a:miter lim="400000"/>
                    </a:lnR>
                    <a:lnT w="19050">
                      <a:solidFill>
                        <a:srgbClr val="16325D"/>
                      </a:solidFill>
                    </a:lnT>
                    <a:lnB w="12700">
                      <a:solidFill>
                        <a:srgbClr val="A6A6A6"/>
                      </a:solidFill>
                    </a:lnB>
                    <a:noFill/>
                  </a:tcPr>
                </a:tc>
                <a:tc>
                  <a:txBody>
                    <a:bodyPr/>
                    <a:lstStyle/>
                    <a:p>
                      <a:pPr>
                        <a:defRPr sz="1800">
                          <a:solidFill>
                            <a:srgbClr val="000000"/>
                          </a:solidFill>
                        </a:defRPr>
                      </a:pPr>
                      <a:r>
                        <a:rPr sz="900">
                          <a:solidFill>
                            <a:srgbClr val="005125"/>
                          </a:solidFill>
                        </a:rPr>
                        <a:t>Included</a:t>
                      </a:r>
                    </a:p>
                  </a:txBody>
                  <a:tcPr marL="45720" marR="45720" marT="45720" marB="45720" anchor="ctr" anchorCtr="0" horzOverflow="overflow">
                    <a:lnL w="12700">
                      <a:miter lim="400000"/>
                    </a:lnL>
                    <a:lnR w="12700">
                      <a:miter lim="400000"/>
                    </a:lnR>
                    <a:lnT w="19050">
                      <a:solidFill>
                        <a:srgbClr val="16325D"/>
                      </a:solidFill>
                    </a:lnT>
                    <a:lnB w="12700">
                      <a:solidFill>
                        <a:srgbClr val="A6A6A6"/>
                      </a:solidFill>
                    </a:lnB>
                    <a:solidFill>
                      <a:srgbClr val="99FF99"/>
                    </a:solid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9050">
                      <a:solidFill>
                        <a:srgbClr val="16325D"/>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9050">
                      <a:solidFill>
                        <a:srgbClr val="16325D"/>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9050">
                      <a:solidFill>
                        <a:srgbClr val="16325D"/>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9050">
                      <a:solidFill>
                        <a:srgbClr val="16325D"/>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9050">
                      <a:solidFill>
                        <a:srgbClr val="16325D"/>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9050">
                      <a:solidFill>
                        <a:srgbClr val="16325D"/>
                      </a:solidFill>
                    </a:lnT>
                    <a:lnB w="12700">
                      <a:solidFill>
                        <a:srgbClr val="A6A6A6"/>
                      </a:solidFill>
                    </a:lnB>
                    <a:noFill/>
                  </a:tcPr>
                </a:tc>
              </a:tr>
              <a:tr h="244694">
                <a:tc>
                  <a:txBody>
                    <a:bodyPr/>
                    <a:lstStyle/>
                    <a:p>
                      <a:pPr algn="l">
                        <a:defRPr b="0" sz="1800">
                          <a:solidFill>
                            <a:srgbClr val="000000"/>
                          </a:solidFill>
                        </a:defRPr>
                      </a:pPr>
                      <a:r>
                        <a:rPr sz="1100">
                          <a:solidFill>
                            <a:srgbClr val="16325D"/>
                          </a:solidFill>
                          <a:latin typeface="+mj-lt"/>
                          <a:ea typeface="+mj-ea"/>
                          <a:cs typeface="+mj-cs"/>
                          <a:sym typeface="Calibri"/>
                        </a:rPr>
                        <a:t>Practitioner Responsible for Care</a:t>
                      </a:r>
                    </a:p>
                  </a:txBody>
                  <a:tcPr marL="7620" marR="7620" marT="7620" marB="76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4</a:t>
                      </a: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incl</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005125"/>
                          </a:solidFill>
                        </a:rPr>
                        <a:t>Included</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solidFill>
                      <a:srgbClr val="99FF99"/>
                    </a:solid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r>
              <a:tr h="244694">
                <a:tc>
                  <a:txBody>
                    <a:bodyPr/>
                    <a:lstStyle/>
                    <a:p>
                      <a:pPr algn="l">
                        <a:defRPr b="0" sz="1800">
                          <a:solidFill>
                            <a:srgbClr val="000000"/>
                          </a:solidFill>
                        </a:defRPr>
                      </a:pPr>
                      <a:r>
                        <a:rPr sz="1100">
                          <a:solidFill>
                            <a:srgbClr val="16325D"/>
                          </a:solidFill>
                          <a:latin typeface="+mj-lt"/>
                          <a:ea typeface="+mj-ea"/>
                          <a:cs typeface="+mj-cs"/>
                          <a:sym typeface="Calibri"/>
                        </a:rPr>
                        <a:t>Provider Goals and Priorities</a:t>
                      </a:r>
                    </a:p>
                  </a:txBody>
                  <a:tcPr marL="7620" marR="7620" marT="7620" marB="76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4</a:t>
                      </a: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~30</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005125"/>
                          </a:solidFill>
                        </a:rPr>
                        <a:t>Included*</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solidFill>
                      <a:srgbClr val="99FF99"/>
                    </a:solid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r>
              <a:tr h="244694">
                <a:tc>
                  <a:txBody>
                    <a:bodyPr/>
                    <a:lstStyle/>
                    <a:p>
                      <a:pPr algn="l">
                        <a:defRPr b="0" sz="1800">
                          <a:solidFill>
                            <a:srgbClr val="000000"/>
                          </a:solidFill>
                        </a:defRPr>
                      </a:pPr>
                      <a:r>
                        <a:rPr sz="1100">
                          <a:solidFill>
                            <a:srgbClr val="16325D"/>
                          </a:solidFill>
                          <a:latin typeface="+mj-lt"/>
                          <a:ea typeface="+mj-ea"/>
                          <a:cs typeface="+mj-cs"/>
                          <a:sym typeface="Calibri"/>
                        </a:rPr>
                        <a:t>Reason for Referral</a:t>
                      </a:r>
                    </a:p>
                  </a:txBody>
                  <a:tcPr marL="7620" marR="7620" marT="7620" marB="76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4</a:t>
                      </a:r>
                    </a:p>
                  </a:txBody>
                  <a:tcPr marL="45720" marR="45720" marT="45720" marB="45720" anchor="t"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~5</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005125"/>
                          </a:solidFill>
                        </a:rPr>
                        <a:t>Included</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solidFill>
                      <a:srgbClr val="99FF99"/>
                    </a:solid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r>
              <a:tr h="503623">
                <a:tc>
                  <a:txBody>
                    <a:bodyPr/>
                    <a:lstStyle/>
                    <a:p>
                      <a:pPr algn="l">
                        <a:defRPr b="0" sz="1800">
                          <a:solidFill>
                            <a:srgbClr val="000000"/>
                          </a:solidFill>
                        </a:defRPr>
                      </a:pPr>
                      <a:r>
                        <a:rPr sz="1100">
                          <a:solidFill>
                            <a:srgbClr val="16325D"/>
                          </a:solidFill>
                          <a:latin typeface="+mj-lt"/>
                          <a:ea typeface="+mj-ea"/>
                          <a:cs typeface="+mj-cs"/>
                          <a:sym typeface="Calibri"/>
                        </a:rPr>
                        <a:t>Referring or Transitioning Provider’s Name and Contact Information</a:t>
                      </a:r>
                    </a:p>
                  </a:txBody>
                  <a:tcPr marL="7620" marR="7620" marT="7620" marB="76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4</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incl</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005125"/>
                          </a:solidFill>
                        </a:rPr>
                        <a:t>Included</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solidFill>
                      <a:srgbClr val="99FF99"/>
                    </a:solid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1800">
                          <a:solidFill>
                            <a:srgbClr val="000000"/>
                          </a:solidFill>
                        </a:defRPr>
                      </a:pPr>
                      <a:r>
                        <a:rPr sz="900">
                          <a:solidFill>
                            <a:srgbClr val="16325D"/>
                          </a:solidFill>
                        </a:rPr>
                        <a:t>Yes</a:t>
                      </a: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c>
                  <a:txBody>
                    <a:bodyPr/>
                    <a:lstStyle/>
                    <a:p>
                      <a:pPr>
                        <a:defRPr sz="900">
                          <a:solidFill>
                            <a:srgbClr val="16325D"/>
                          </a:solidFill>
                        </a:defRPr>
                      </a:pPr>
                    </a:p>
                  </a:txBody>
                  <a:tcPr marL="45720" marR="45720" marT="45720" marB="45720" anchor="ctr" anchorCtr="0" horzOverflow="overflow">
                    <a:lnL w="12700">
                      <a:miter lim="400000"/>
                    </a:lnL>
                    <a:lnR w="12700">
                      <a:miter lim="400000"/>
                    </a:lnR>
                    <a:lnT w="12700">
                      <a:solidFill>
                        <a:srgbClr val="A6A6A6"/>
                      </a:solidFill>
                    </a:lnT>
                    <a:lnB w="12700">
                      <a:solidFill>
                        <a:srgbClr val="A6A6A6"/>
                      </a:solidFill>
                    </a:lnB>
                    <a:noFill/>
                  </a:tcPr>
                </a:tc>
              </a:tr>
            </a:tbl>
          </a:graphicData>
        </a:graphic>
      </p:graphicFrame>
      <p:sp>
        <p:nvSpPr>
          <p:cNvPr id="578" name="TextBox 3"/>
          <p:cNvSpPr txBox="1"/>
          <p:nvPr/>
        </p:nvSpPr>
        <p:spPr>
          <a:xfrm>
            <a:off x="138544" y="52496"/>
            <a:ext cx="6558743"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USCDI Data Classes – FHIM and Standards Incorporation table</a:t>
            </a:r>
          </a:p>
        </p:txBody>
      </p:sp>
      <p:sp>
        <p:nvSpPr>
          <p:cNvPr id="579" name="TextBox 2"/>
          <p:cNvSpPr txBox="1"/>
          <p:nvPr/>
        </p:nvSpPr>
        <p:spPr>
          <a:xfrm>
            <a:off x="230454" y="6419272"/>
            <a:ext cx="2488591" cy="23927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100">
                <a:solidFill>
                  <a:srgbClr val="C5D6F1"/>
                </a:solidFill>
              </a:defRPr>
            </a:lvl1pPr>
          </a:lstStyle>
          <a:p>
            <a:pPr/>
            <a:r>
              <a:t>V1-2018 | v2-2019 | v3-2020 | v4-2021</a:t>
            </a:r>
          </a:p>
        </p:txBody>
      </p:sp>
      <p:sp>
        <p:nvSpPr>
          <p:cNvPr id="580" name="TextBox 4"/>
          <p:cNvSpPr txBox="1"/>
          <p:nvPr/>
        </p:nvSpPr>
        <p:spPr>
          <a:xfrm>
            <a:off x="230455" y="5975896"/>
            <a:ext cx="7233026" cy="26425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aseline="30000" sz="1200">
                <a:solidFill>
                  <a:srgbClr val="FF0000"/>
                </a:solidFill>
              </a:defRPr>
            </a:pPr>
            <a:r>
              <a:t>1</a:t>
            </a:r>
            <a:r>
              <a:rPr baseline="0"/>
              <a:t> number of concepts in the data class. “incl:” = the data class is included in another data class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2" name="Content Placeholder 1"/>
          <p:cNvSpPr txBox="1"/>
          <p:nvPr>
            <p:ph type="body" idx="1"/>
          </p:nvPr>
        </p:nvSpPr>
        <p:spPr>
          <a:xfrm>
            <a:off x="190500" y="1269999"/>
            <a:ext cx="8953500" cy="4939211"/>
          </a:xfrm>
          <a:prstGeom prst="rect">
            <a:avLst/>
          </a:prstGeom>
        </p:spPr>
        <p:txBody>
          <a:bodyPr/>
          <a:lstStyle/>
          <a:p>
            <a:pPr>
              <a:spcBef>
                <a:spcPts val="600"/>
              </a:spcBef>
              <a:defRPr>
                <a:latin typeface="+mj-lt"/>
                <a:ea typeface="+mj-ea"/>
                <a:cs typeface="+mj-cs"/>
                <a:sym typeface="Calibri"/>
              </a:defRPr>
            </a:pPr>
            <a:r>
              <a:t>FHIM is a logical health information model that specifies computable semantic interoperability of observations with explicit context and harmonizes information requirements from federal partners and standards organizations</a:t>
            </a:r>
          </a:p>
          <a:p>
            <a:pPr lvl="1" marL="800100" indent="-342900">
              <a:spcBef>
                <a:spcPts val="600"/>
              </a:spcBef>
              <a:buSzPct val="100000"/>
              <a:buFont typeface="Arial"/>
              <a:buChar char="•"/>
              <a:defRPr sz="2000">
                <a:latin typeface="+mj-lt"/>
                <a:ea typeface="+mj-ea"/>
                <a:cs typeface="+mj-cs"/>
                <a:sym typeface="Calibri"/>
              </a:defRPr>
            </a:pPr>
            <a:r>
              <a:t>Supports intra-agency, inter-agency, and healthcare industry interoperability</a:t>
            </a:r>
          </a:p>
          <a:p>
            <a:pPr marL="342900" indent="-342900">
              <a:spcBef>
                <a:spcPts val="600"/>
              </a:spcBef>
              <a:buSzPct val="100000"/>
              <a:buFont typeface="Arial"/>
              <a:buChar char="•"/>
              <a:defRPr>
                <a:latin typeface="+mj-lt"/>
                <a:ea typeface="+mj-ea"/>
                <a:cs typeface="+mj-cs"/>
                <a:sym typeface="Calibri"/>
              </a:defRPr>
            </a:pPr>
            <a:r>
              <a:t>Provides an integrated picture</a:t>
            </a:r>
            <a:r>
              <a:rPr b="1" sz="2800"/>
              <a:t> </a:t>
            </a:r>
            <a:r>
              <a:t>of a data model, standards information, common data elements, standard reference terminologies and code sets, and architectural tools needed to design applications using various HL7 standards such as CDA documents and FHIR resources.</a:t>
            </a:r>
            <a:endParaRPr sz="3600"/>
          </a:p>
          <a:p>
            <a:pPr marL="342900" indent="-342900">
              <a:spcBef>
                <a:spcPts val="600"/>
              </a:spcBef>
              <a:buSzPct val="100000"/>
              <a:buFont typeface="Arial"/>
              <a:buChar char="•"/>
              <a:defRPr>
                <a:latin typeface="+mj-lt"/>
                <a:ea typeface="+mj-ea"/>
                <a:cs typeface="+mj-cs"/>
                <a:sym typeface="Calibri"/>
              </a:defRPr>
            </a:pPr>
            <a:r>
              <a:t>An information model is needed to create Electronic Healthcare Records, and FHIM serves as the blueprint</a:t>
            </a:r>
          </a:p>
        </p:txBody>
      </p:sp>
      <p:sp>
        <p:nvSpPr>
          <p:cNvPr id="503" name="Slide Number Placeholder 2"/>
          <p:cNvSpPr txBox="1"/>
          <p:nvPr>
            <p:ph type="sldNum" sz="quarter" idx="2"/>
          </p:nvPr>
        </p:nvSpPr>
        <p:spPr>
          <a:xfrm>
            <a:off x="8478863" y="87747"/>
            <a:ext cx="174772" cy="22698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04" name="Title 3"/>
          <p:cNvSpPr txBox="1"/>
          <p:nvPr>
            <p:ph type="title"/>
          </p:nvPr>
        </p:nvSpPr>
        <p:spPr>
          <a:prstGeom prst="rect">
            <a:avLst/>
          </a:prstGeom>
        </p:spPr>
        <p:txBody>
          <a:bodyPr/>
          <a:lstStyle/>
          <a:p>
            <a:pPr/>
            <a:r>
              <a:t>What is FHIM</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6" name="Content Placeholder 1"/>
          <p:cNvSpPr txBox="1"/>
          <p:nvPr>
            <p:ph type="body" idx="1"/>
          </p:nvPr>
        </p:nvSpPr>
        <p:spPr>
          <a:xfrm>
            <a:off x="241300" y="1346199"/>
            <a:ext cx="8775700" cy="4695916"/>
          </a:xfrm>
          <a:prstGeom prst="rect">
            <a:avLst/>
          </a:prstGeom>
        </p:spPr>
        <p:txBody>
          <a:bodyPr/>
          <a:lstStyle/>
          <a:p>
            <a:pPr marL="322325" indent="-322325" defTabSz="429768">
              <a:buSzPct val="100000"/>
              <a:buFont typeface="Arial"/>
              <a:buChar char="•"/>
              <a:defRPr sz="2256">
                <a:latin typeface="+mj-lt"/>
                <a:ea typeface="+mj-ea"/>
                <a:cs typeface="+mj-cs"/>
                <a:sym typeface="Calibri"/>
              </a:defRPr>
            </a:pPr>
            <a:r>
              <a:t>The FHIM delivers a vetted view of the highly complex and ever changing healthcare environment</a:t>
            </a:r>
          </a:p>
          <a:p>
            <a:pPr lvl="1" marL="752094" indent="-322325" defTabSz="429768">
              <a:buSzPct val="100000"/>
              <a:buFont typeface="Arial"/>
              <a:buChar char="•"/>
              <a:defRPr sz="1879">
                <a:latin typeface="+mj-lt"/>
                <a:ea typeface="+mj-ea"/>
                <a:cs typeface="+mj-cs"/>
                <a:sym typeface="Calibri"/>
              </a:defRPr>
            </a:pPr>
            <a:r>
              <a:t>Inspected through collaborative Modeling and Terminology meetings  through the participation of federal and industry Subject Matter Experts.</a:t>
            </a:r>
          </a:p>
          <a:p>
            <a:pPr lvl="1" marL="752094" indent="-322325" defTabSz="429768">
              <a:buSzPct val="100000"/>
              <a:buFont typeface="Arial"/>
              <a:buChar char="•"/>
              <a:defRPr sz="1879">
                <a:latin typeface="+mj-lt"/>
                <a:ea typeface="+mj-ea"/>
                <a:cs typeface="+mj-cs"/>
                <a:sym typeface="Calibri"/>
              </a:defRPr>
            </a:pPr>
            <a:r>
              <a:t>FHIM Model Driven Development is an open architecture and available via github and Eclipse licensing</a:t>
            </a:r>
          </a:p>
          <a:p>
            <a:pPr marL="322325" indent="-322325" defTabSz="429768">
              <a:buSzPct val="100000"/>
              <a:buFont typeface="Arial"/>
              <a:buChar char="•"/>
              <a:defRPr sz="2256">
                <a:latin typeface="+mj-lt"/>
                <a:ea typeface="+mj-ea"/>
                <a:cs typeface="+mj-cs"/>
                <a:sym typeface="Calibri"/>
              </a:defRPr>
            </a:pPr>
            <a:r>
              <a:t>Provides a single point of reference to ensure consistent updating of healthcare information requirements based on changes in healthcare laws, regulations, policies, and standards. </a:t>
            </a:r>
          </a:p>
          <a:p>
            <a:pPr marL="322325" indent="-322325" defTabSz="429768">
              <a:buSzPct val="100000"/>
              <a:buFont typeface="Arial"/>
              <a:buChar char="•"/>
              <a:defRPr sz="2256">
                <a:latin typeface="+mj-lt"/>
                <a:ea typeface="+mj-ea"/>
                <a:cs typeface="+mj-cs"/>
                <a:sym typeface="Calibri"/>
              </a:defRPr>
            </a:pPr>
            <a:r>
              <a:t>FHIM offers comprehensive data structures, terminology and tools  to build and maintain healthcare interoperability solutions.</a:t>
            </a:r>
          </a:p>
        </p:txBody>
      </p:sp>
      <p:sp>
        <p:nvSpPr>
          <p:cNvPr id="507" name="Slide Number Placeholder 2"/>
          <p:cNvSpPr txBox="1"/>
          <p:nvPr>
            <p:ph type="sldNum" sz="quarter" idx="2"/>
          </p:nvPr>
        </p:nvSpPr>
        <p:spPr>
          <a:xfrm>
            <a:off x="8478863" y="87747"/>
            <a:ext cx="174772" cy="22698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08" name="Title 3"/>
          <p:cNvSpPr txBox="1"/>
          <p:nvPr>
            <p:ph type="title"/>
          </p:nvPr>
        </p:nvSpPr>
        <p:spPr>
          <a:prstGeom prst="rect">
            <a:avLst/>
          </a:prstGeom>
        </p:spPr>
        <p:txBody>
          <a:bodyPr/>
          <a:lstStyle/>
          <a:p>
            <a:pPr/>
            <a:r>
              <a:t>How FHIM Provides Benefit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2" name="Can be used as part of TEFCA to specify QHIN interoperability…"/>
          <p:cNvSpPr txBox="1"/>
          <p:nvPr>
            <p:ph type="body" idx="1"/>
          </p:nvPr>
        </p:nvSpPr>
        <p:spPr>
          <a:prstGeom prst="rect">
            <a:avLst/>
          </a:prstGeom>
        </p:spPr>
        <p:txBody>
          <a:bodyPr/>
          <a:lstStyle/>
          <a:p>
            <a:pPr marL="311135" indent="-273340" defTabSz="425195">
              <a:buSzPct val="100000"/>
              <a:buChar char="•"/>
              <a:defRPr sz="2232"/>
            </a:pPr>
            <a:r>
              <a:t>Can be used as part of TEFCA to specify QHIN interoperability</a:t>
            </a:r>
          </a:p>
          <a:p>
            <a:pPr marL="311135" indent="-273340" defTabSz="425195">
              <a:buSzPct val="100000"/>
              <a:buChar char="•"/>
              <a:defRPr sz="2232"/>
            </a:pPr>
            <a:r>
              <a:t>Proposed HL7 project to leverage FHIM as an HL7 reference domain analysis model</a:t>
            </a:r>
          </a:p>
          <a:p>
            <a:pPr marL="311135" indent="-273340" defTabSz="425195">
              <a:buSzPct val="100000"/>
              <a:buChar char="•"/>
              <a:defRPr sz="2232"/>
            </a:pPr>
            <a:r>
              <a:t>Can be used as a primary component of the information layer of an enterprise architecture</a:t>
            </a:r>
          </a:p>
          <a:p>
            <a:pPr marL="311135" indent="-273340" defTabSz="425195">
              <a:buSzPct val="100000"/>
              <a:buChar char="•"/>
              <a:defRPr sz="2232"/>
            </a:pPr>
            <a:r>
              <a:t>Can be used to harmonize and standardize information across organizational elements and initiatives within a department</a:t>
            </a:r>
          </a:p>
          <a:p>
            <a:pPr marL="311135" indent="-273340" defTabSz="425195">
              <a:buSzPct val="100000"/>
              <a:buChar char="•"/>
              <a:defRPr sz="2232"/>
            </a:pPr>
            <a:r>
              <a:t>Can be used as part of contract specifications to harmonize and standardize information in contractor generated databases with information in other existing organizational databases</a:t>
            </a:r>
          </a:p>
        </p:txBody>
      </p:sp>
      <p:sp>
        <p:nvSpPr>
          <p:cNvPr id="513" name="Slide Number"/>
          <p:cNvSpPr txBox="1"/>
          <p:nvPr>
            <p:ph type="sldNum" sz="quarter" idx="2"/>
          </p:nvPr>
        </p:nvSpPr>
        <p:spPr>
          <a:xfrm>
            <a:off x="8478863" y="87747"/>
            <a:ext cx="174772" cy="22698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14" name="FHIM Value Opportunities"/>
          <p:cNvSpPr txBox="1"/>
          <p:nvPr>
            <p:ph type="title"/>
          </p:nvPr>
        </p:nvSpPr>
        <p:spPr>
          <a:prstGeom prst="rect">
            <a:avLst/>
          </a:prstGeom>
        </p:spPr>
        <p:txBody>
          <a:bodyPr/>
          <a:lstStyle/>
          <a:p>
            <a:pPr/>
            <a:r>
              <a:t>FHIM Value Opportunities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6" name="Content Placeholder 1"/>
          <p:cNvSpPr txBox="1"/>
          <p:nvPr>
            <p:ph type="body" idx="1"/>
          </p:nvPr>
        </p:nvSpPr>
        <p:spPr>
          <a:xfrm>
            <a:off x="106325" y="1252212"/>
            <a:ext cx="8952615" cy="4638789"/>
          </a:xfrm>
          <a:prstGeom prst="rect">
            <a:avLst/>
          </a:prstGeom>
        </p:spPr>
        <p:txBody>
          <a:bodyPr/>
          <a:lstStyle/>
          <a:p>
            <a:pPr defTabSz="429768">
              <a:spcBef>
                <a:spcPts val="400"/>
              </a:spcBef>
              <a:defRPr sz="2068">
                <a:latin typeface="+mj-lt"/>
                <a:ea typeface="+mj-ea"/>
                <a:cs typeface="+mj-cs"/>
                <a:sym typeface="Calibri"/>
              </a:defRPr>
            </a:pPr>
            <a:r>
              <a:t>The 21st Century Cures Act (Cures Act) defines interoperability in the context of health information technology as it</a:t>
            </a:r>
          </a:p>
          <a:p>
            <a:pPr marL="429768" indent="-429768" defTabSz="429768">
              <a:spcBef>
                <a:spcPts val="400"/>
              </a:spcBef>
              <a:buSzPct val="100000"/>
              <a:buAutoNum type="alphaUcParenBoth" startAt="1"/>
              <a:defRPr sz="2068">
                <a:latin typeface="+mj-lt"/>
                <a:ea typeface="+mj-ea"/>
                <a:cs typeface="+mj-cs"/>
                <a:sym typeface="Calibri"/>
              </a:defRPr>
            </a:pPr>
            <a:r>
              <a:t>enables the secure exchange of electronic health information with, and use of electronic health information from, other health information technology without special effort on the part of the user;</a:t>
            </a:r>
          </a:p>
          <a:p>
            <a:pPr marL="429768" indent="-429768" defTabSz="429768">
              <a:spcBef>
                <a:spcPts val="400"/>
              </a:spcBef>
              <a:buSzPct val="100000"/>
              <a:buAutoNum type="alphaUcParenBoth" startAt="1"/>
              <a:defRPr sz="2068">
                <a:latin typeface="+mj-lt"/>
                <a:ea typeface="+mj-ea"/>
                <a:cs typeface="+mj-cs"/>
                <a:sym typeface="Calibri"/>
              </a:defRPr>
            </a:pPr>
            <a:r>
              <a:t> allows for complete access, exchange, and </a:t>
            </a:r>
            <a:r>
              <a:rPr b="1"/>
              <a:t>use</a:t>
            </a:r>
            <a:r>
              <a:t> of all electronically accessible health information for authorized use under applicable State or Federal law; and </a:t>
            </a:r>
          </a:p>
          <a:p>
            <a:pPr marL="429768" indent="-429768" defTabSz="429768">
              <a:spcBef>
                <a:spcPts val="400"/>
              </a:spcBef>
              <a:buSzPct val="100000"/>
              <a:buAutoNum type="alphaUcParenBoth" startAt="1"/>
              <a:defRPr sz="2068">
                <a:latin typeface="+mj-lt"/>
                <a:ea typeface="+mj-ea"/>
                <a:cs typeface="+mj-cs"/>
                <a:sym typeface="Calibri"/>
              </a:defRPr>
            </a:pPr>
            <a:r>
              <a:t>does not constitute information blocking as defined in section 3022(a). </a:t>
            </a:r>
          </a:p>
          <a:p>
            <a:pPr defTabSz="429768">
              <a:defRPr sz="2068">
                <a:latin typeface="+mj-lt"/>
                <a:ea typeface="+mj-ea"/>
                <a:cs typeface="+mj-cs"/>
                <a:sym typeface="Calibri"/>
              </a:defRPr>
            </a:pPr>
          </a:p>
          <a:p>
            <a:pPr algn="ctr" defTabSz="429768">
              <a:spcBef>
                <a:spcPts val="400"/>
              </a:spcBef>
              <a:defRPr sz="1879">
                <a:solidFill>
                  <a:srgbClr val="C00000"/>
                </a:solidFill>
                <a:latin typeface="+mj-lt"/>
                <a:ea typeface="+mj-ea"/>
                <a:cs typeface="+mj-cs"/>
                <a:sym typeface="Calibri"/>
              </a:defRPr>
            </a:pPr>
            <a:r>
              <a:t>You cannot </a:t>
            </a:r>
            <a:r>
              <a:rPr b="1"/>
              <a:t>use</a:t>
            </a:r>
            <a:r>
              <a:t> information that you don’t understand- this is where </a:t>
            </a:r>
            <a:r>
              <a:rPr b="1"/>
              <a:t>FHIM provides the most value</a:t>
            </a:r>
            <a:r>
              <a:t> as it translates and transforms between multiple standards and protocols, as required by TEFCA Qualified Health Information Networks</a:t>
            </a:r>
          </a:p>
        </p:txBody>
      </p:sp>
      <p:sp>
        <p:nvSpPr>
          <p:cNvPr id="517" name="Slide Number Placeholder 2"/>
          <p:cNvSpPr txBox="1"/>
          <p:nvPr>
            <p:ph type="sldNum" sz="quarter" idx="2"/>
          </p:nvPr>
        </p:nvSpPr>
        <p:spPr>
          <a:xfrm>
            <a:off x="8478863" y="87747"/>
            <a:ext cx="174772" cy="22698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18" name="Title 3"/>
          <p:cNvSpPr txBox="1"/>
          <p:nvPr>
            <p:ph type="title"/>
          </p:nvPr>
        </p:nvSpPr>
        <p:spPr>
          <a:prstGeom prst="rect">
            <a:avLst/>
          </a:prstGeom>
        </p:spPr>
        <p:txBody>
          <a:bodyPr/>
          <a:lstStyle/>
          <a:p>
            <a:pPr/>
            <a:r>
              <a:t>Supporting Interoperability</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0" name="Content Placeholder 9"/>
          <p:cNvSpPr txBox="1"/>
          <p:nvPr>
            <p:ph type="body" idx="1"/>
          </p:nvPr>
        </p:nvSpPr>
        <p:spPr>
          <a:xfrm>
            <a:off x="5358" y="1077053"/>
            <a:ext cx="9138641" cy="5186588"/>
          </a:xfrm>
          <a:prstGeom prst="rect">
            <a:avLst/>
          </a:prstGeom>
        </p:spPr>
        <p:txBody>
          <a:bodyPr/>
          <a:lstStyle/>
          <a:p>
            <a:pPr>
              <a:spcBef>
                <a:spcPts val="400"/>
              </a:spcBef>
              <a:defRPr b="1" sz="1800">
                <a:latin typeface="Arial Narrow"/>
                <a:ea typeface="Arial Narrow"/>
                <a:cs typeface="Arial Narrow"/>
                <a:sym typeface="Arial Narrow"/>
              </a:defRPr>
            </a:pPr>
            <a:r>
              <a:t>Strategic Goal 1</a:t>
            </a:r>
            <a:r>
              <a:rPr b="0"/>
              <a:t>: Reform, Strengthen, and Modernize the Nation's Healthcare System</a:t>
            </a:r>
            <a:endParaRPr b="0"/>
          </a:p>
          <a:p>
            <a:pPr lvl="1" marL="800100" indent="-342900">
              <a:spcBef>
                <a:spcPts val="300"/>
              </a:spcBef>
              <a:buSzPct val="100000"/>
              <a:buAutoNum type="arabicPeriod" startAt="1"/>
              <a:defRPr sz="1400">
                <a:latin typeface="Arial Narrow"/>
                <a:ea typeface="Arial Narrow"/>
                <a:cs typeface="Arial Narrow"/>
                <a:sym typeface="Arial Narrow"/>
              </a:defRPr>
            </a:pPr>
            <a:r>
              <a:t>FHIM supports ONC’s USCDI Common Data Elements empowering TEFCA QHIN interoperability</a:t>
            </a:r>
            <a:endParaRPr sz="2000"/>
          </a:p>
          <a:p>
            <a:pPr lvl="2" marL="1257300" indent="-342900">
              <a:spcBef>
                <a:spcPts val="300"/>
              </a:spcBef>
              <a:buSzPct val="100000"/>
              <a:buAutoNum type="arabicPeriod" startAt="1"/>
              <a:defRPr sz="1400">
                <a:latin typeface="Arial Narrow"/>
                <a:ea typeface="Arial Narrow"/>
                <a:cs typeface="Arial Narrow"/>
                <a:sym typeface="Arial Narrow"/>
              </a:defRPr>
            </a:pPr>
            <a:r>
              <a:t>Value based care’s requires data quality across Healthcare IT. </a:t>
            </a:r>
            <a:endParaRPr sz="1800"/>
          </a:p>
          <a:p>
            <a:pPr lvl="2" marL="1257300" indent="-342900">
              <a:spcBef>
                <a:spcPts val="300"/>
              </a:spcBef>
              <a:buSzPct val="100000"/>
              <a:buAutoNum type="arabicPeriod" startAt="1"/>
              <a:defRPr sz="1400">
                <a:latin typeface="Arial Narrow"/>
                <a:ea typeface="Arial Narrow"/>
                <a:cs typeface="Arial Narrow"/>
                <a:sym typeface="Arial Narrow"/>
              </a:defRPr>
            </a:pPr>
            <a:r>
              <a:t>FHIM curated data quality is the lynchpin of Healthcare IT value (patient safety, care-quality, lower-cost)</a:t>
            </a:r>
            <a:endParaRPr sz="1800"/>
          </a:p>
          <a:p>
            <a:pPr lvl="2" marL="1257300" indent="-342900">
              <a:spcBef>
                <a:spcPts val="300"/>
              </a:spcBef>
              <a:buSzPct val="100000"/>
              <a:buAutoNum type="arabicPeriod" startAt="1"/>
              <a:defRPr sz="1400">
                <a:latin typeface="Arial Narrow"/>
                <a:ea typeface="Arial Narrow"/>
                <a:cs typeface="Arial Narrow"/>
                <a:sym typeface="Arial Narrow"/>
              </a:defRPr>
            </a:pPr>
            <a:r>
              <a:t>FHIM’s clinical goal is to help people live the healthiest lives possible by enabling a “Learning Health System” supporting areas such as, but not limited to, Rural Healthcare, Telemedicine, Precision Medicine, Research, etc.</a:t>
            </a:r>
            <a:endParaRPr sz="1800"/>
          </a:p>
          <a:p>
            <a:pPr lvl="2" marL="1257300" indent="-342900">
              <a:spcBef>
                <a:spcPts val="300"/>
              </a:spcBef>
              <a:buSzPct val="100000"/>
              <a:buAutoNum type="arabicPeriod" startAt="1"/>
              <a:defRPr sz="1400">
                <a:latin typeface="Arial Narrow"/>
                <a:ea typeface="Arial Narrow"/>
                <a:cs typeface="Arial Narrow"/>
                <a:sym typeface="Arial Narrow"/>
              </a:defRPr>
            </a:pPr>
            <a:r>
              <a:t>Developers and users want </a:t>
            </a:r>
            <a:r>
              <a:rPr i="1"/>
              <a:t>faster</a:t>
            </a:r>
            <a:r>
              <a:t> and </a:t>
            </a:r>
            <a:r>
              <a:rPr i="1"/>
              <a:t>cheaper</a:t>
            </a:r>
            <a:r>
              <a:t> approaches. FHIM supports </a:t>
            </a:r>
            <a:r>
              <a:rPr i="1"/>
              <a:t>better</a:t>
            </a:r>
            <a:r>
              <a:t> data stewardship &amp; interoperability. </a:t>
            </a:r>
            <a:endParaRPr sz="1800"/>
          </a:p>
          <a:p>
            <a:pPr lvl="1" marL="800100" indent="-342900">
              <a:spcBef>
                <a:spcPts val="300"/>
              </a:spcBef>
              <a:buSzPct val="100000"/>
              <a:buAutoNum type="arabicPeriod" startAt="1"/>
              <a:defRPr sz="1400">
                <a:latin typeface="Arial Narrow"/>
                <a:ea typeface="Arial Narrow"/>
                <a:cs typeface="Arial Narrow"/>
                <a:sym typeface="Arial Narrow"/>
              </a:defRPr>
            </a:pPr>
            <a:r>
              <a:t>CIMI-FHIM Model Driven Development (</a:t>
            </a:r>
            <a:r>
              <a:rPr b="1"/>
              <a:t>MDD</a:t>
            </a:r>
            <a:r>
              <a:t>) creates consistent FHIR, C-CDA templates and V2 message </a:t>
            </a:r>
            <a:endParaRPr sz="2000"/>
          </a:p>
          <a:p>
            <a:pPr lvl="1" marL="800100" indent="-342900">
              <a:spcBef>
                <a:spcPts val="300"/>
              </a:spcBef>
              <a:buSzPct val="100000"/>
              <a:buAutoNum type="arabicPeriod" startAt="1"/>
              <a:defRPr sz="1400">
                <a:latin typeface="Arial Narrow"/>
                <a:ea typeface="Arial Narrow"/>
                <a:cs typeface="Arial Narrow"/>
                <a:sym typeface="Arial Narrow"/>
              </a:defRPr>
            </a:pPr>
            <a:r>
              <a:t>MDD artifacts empower consistent and traceable Trusted Exchange Framework and Common Agreement (</a:t>
            </a:r>
            <a:r>
              <a:rPr b="1"/>
              <a:t>TEFCA</a:t>
            </a:r>
            <a:r>
              <a:t>)</a:t>
            </a:r>
            <a:endParaRPr sz="2000"/>
          </a:p>
          <a:p>
            <a:pPr lvl="1" marL="800100" indent="-342900">
              <a:spcBef>
                <a:spcPts val="300"/>
              </a:spcBef>
              <a:buSzPct val="100000"/>
              <a:buAutoNum type="arabicPeriod" startAt="1"/>
              <a:defRPr sz="1400">
                <a:latin typeface="Arial Narrow"/>
                <a:ea typeface="Arial Narrow"/>
                <a:cs typeface="Arial Narrow"/>
                <a:sym typeface="Arial Narrow"/>
              </a:defRPr>
            </a:pPr>
            <a:r>
              <a:t>USCDI and CIMI-FHIM empower TEFCA Qualified Healthcare Information Networks (</a:t>
            </a:r>
            <a:r>
              <a:rPr b="1"/>
              <a:t>QHIN</a:t>
            </a:r>
            <a:r>
              <a:t>) interoperability</a:t>
            </a:r>
            <a:endParaRPr sz="2000"/>
          </a:p>
          <a:p>
            <a:pPr>
              <a:spcBef>
                <a:spcPts val="400"/>
              </a:spcBef>
              <a:defRPr b="1" sz="1800">
                <a:latin typeface="Arial Narrow"/>
                <a:ea typeface="Arial Narrow"/>
                <a:cs typeface="Arial Narrow"/>
                <a:sym typeface="Arial Narrow"/>
              </a:defRPr>
            </a:pPr>
            <a:r>
              <a:t>Strategic Goal 2</a:t>
            </a:r>
            <a:r>
              <a:rPr b="0"/>
              <a:t>: Protect the Health of Americans Where They Live, Learn, Work, and Play</a:t>
            </a:r>
            <a:endParaRPr b="0"/>
          </a:p>
          <a:p>
            <a:pPr lvl="1" marL="800100" indent="-342900">
              <a:spcBef>
                <a:spcPts val="300"/>
              </a:spcBef>
              <a:buSzPct val="100000"/>
              <a:buChar char="➢"/>
              <a:defRPr sz="1400">
                <a:latin typeface="Arial Narrow"/>
                <a:ea typeface="Arial Narrow"/>
                <a:cs typeface="Arial Narrow"/>
                <a:sym typeface="Arial Narrow"/>
              </a:defRPr>
            </a:pPr>
            <a:r>
              <a:t>Modernized Nation’s Healthcare Systems are Knowledge Based System protecting Americans in every environment. </a:t>
            </a:r>
            <a:endParaRPr sz="2000"/>
          </a:p>
          <a:p>
            <a:pPr lvl="1" indent="0">
              <a:spcBef>
                <a:spcPts val="400"/>
              </a:spcBef>
              <a:defRPr b="1" sz="1800">
                <a:latin typeface="Arial Narrow"/>
                <a:ea typeface="Arial Narrow"/>
                <a:cs typeface="Arial Narrow"/>
                <a:sym typeface="Arial Narrow"/>
              </a:defRPr>
            </a:pPr>
            <a:r>
              <a:t>Strategic Goal 3</a:t>
            </a:r>
            <a:r>
              <a:rPr b="0"/>
              <a:t>: Strengthen the Economic and Social Well-Being of Americans Across the Lifespan</a:t>
            </a:r>
            <a:endParaRPr sz="2000"/>
          </a:p>
          <a:p>
            <a:pPr lvl="1" marL="800100" indent="-342900">
              <a:spcBef>
                <a:spcPts val="300"/>
              </a:spcBef>
              <a:buSzPct val="100000"/>
              <a:buChar char="➢"/>
              <a:defRPr sz="1400">
                <a:latin typeface="Arial Narrow"/>
                <a:ea typeface="Arial Narrow"/>
                <a:cs typeface="Arial Narrow"/>
                <a:sym typeface="Arial Narrow"/>
              </a:defRPr>
            </a:pPr>
            <a:r>
              <a:t> Patient values empowers the entire healthcare ecosystem with faster, better and cheaper knowledge based systems.</a:t>
            </a:r>
            <a:endParaRPr sz="2000"/>
          </a:p>
          <a:p>
            <a:pPr>
              <a:spcBef>
                <a:spcPts val="400"/>
              </a:spcBef>
              <a:defRPr b="1" sz="1800">
                <a:latin typeface="Arial Narrow"/>
                <a:ea typeface="Arial Narrow"/>
                <a:cs typeface="Arial Narrow"/>
                <a:sym typeface="Arial Narrow"/>
              </a:defRPr>
            </a:pPr>
            <a:r>
              <a:t>Strategic Goal 4</a:t>
            </a:r>
            <a:r>
              <a:rPr b="0"/>
              <a:t>: Foster Sound, Sustained Advances in the Sciences</a:t>
            </a:r>
            <a:endParaRPr b="0"/>
          </a:p>
          <a:p>
            <a:pPr lvl="1" marL="800100" indent="-342900">
              <a:spcBef>
                <a:spcPts val="300"/>
              </a:spcBef>
              <a:buSzPct val="100000"/>
              <a:buChar char="➢"/>
              <a:defRPr sz="1400">
                <a:latin typeface="Arial Narrow"/>
                <a:ea typeface="Arial Narrow"/>
                <a:cs typeface="Arial Narrow"/>
                <a:sym typeface="Arial Narrow"/>
              </a:defRPr>
            </a:pPr>
            <a:r>
              <a:t>consistent and requirements traceable CIMI-FHIM data and information empowers knowledge and wisdom development.</a:t>
            </a:r>
            <a:endParaRPr sz="2000"/>
          </a:p>
          <a:p>
            <a:pPr>
              <a:spcBef>
                <a:spcPts val="400"/>
              </a:spcBef>
              <a:defRPr b="1" sz="1800">
                <a:latin typeface="Arial Narrow"/>
                <a:ea typeface="Arial Narrow"/>
                <a:cs typeface="Arial Narrow"/>
                <a:sym typeface="Arial Narrow"/>
              </a:defRPr>
            </a:pPr>
            <a:r>
              <a:t>Strategic Goal 5</a:t>
            </a:r>
            <a:r>
              <a:rPr b="0"/>
              <a:t>: Promote Effective and Efficient Management and Stewardship</a:t>
            </a:r>
            <a:endParaRPr b="0"/>
          </a:p>
          <a:p>
            <a:pPr lvl="1" marL="742950" indent="-285750">
              <a:spcBef>
                <a:spcPts val="300"/>
              </a:spcBef>
              <a:buSzPct val="100000"/>
              <a:buChar char="➢"/>
              <a:defRPr sz="1400">
                <a:latin typeface="Arial Narrow"/>
                <a:ea typeface="Arial Narrow"/>
                <a:cs typeface="Arial Narrow"/>
                <a:sym typeface="Arial Narrow"/>
              </a:defRPr>
            </a:pPr>
            <a:r>
              <a:t>Efficient and effective CIMI-FHIM MDD methodologies empower faster-better-cheaper management and stewardship.. </a:t>
            </a:r>
          </a:p>
        </p:txBody>
      </p:sp>
      <p:sp>
        <p:nvSpPr>
          <p:cNvPr id="521" name="Slide Number Placeholder 1"/>
          <p:cNvSpPr txBox="1"/>
          <p:nvPr>
            <p:ph type="sldNum" sz="quarter" idx="2"/>
          </p:nvPr>
        </p:nvSpPr>
        <p:spPr>
          <a:xfrm>
            <a:off x="8478863" y="87747"/>
            <a:ext cx="174772" cy="22698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22" name="Title 8"/>
          <p:cNvSpPr txBox="1"/>
          <p:nvPr>
            <p:ph type="title"/>
          </p:nvPr>
        </p:nvSpPr>
        <p:spPr>
          <a:xfrm>
            <a:off x="457200" y="18677"/>
            <a:ext cx="6509657" cy="933856"/>
          </a:xfrm>
          <a:prstGeom prst="rect">
            <a:avLst/>
          </a:prstGeom>
        </p:spPr>
        <p:txBody>
          <a:bodyPr/>
          <a:lstStyle/>
          <a:p>
            <a:pPr>
              <a:defRPr sz="2800"/>
            </a:pPr>
            <a:r>
              <a:t>How FHIM Supports the </a:t>
            </a:r>
            <a:br/>
            <a:r>
              <a:t>2018-2022 HHS Strategic Plan</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6" name="Content Placeholder 9"/>
          <p:cNvSpPr txBox="1"/>
          <p:nvPr>
            <p:ph type="body" idx="1"/>
          </p:nvPr>
        </p:nvSpPr>
        <p:spPr>
          <a:xfrm>
            <a:off x="5357" y="1305654"/>
            <a:ext cx="9138644" cy="4893979"/>
          </a:xfrm>
          <a:prstGeom prst="rect">
            <a:avLst/>
          </a:prstGeom>
        </p:spPr>
        <p:txBody>
          <a:bodyPr/>
          <a:lstStyle/>
          <a:p>
            <a:pPr algn="ctr">
              <a:defRPr i="1">
                <a:latin typeface="Arial Narrow"/>
                <a:ea typeface="Arial Narrow"/>
                <a:cs typeface="Arial Narrow"/>
                <a:sym typeface="Arial Narrow"/>
              </a:defRPr>
            </a:pPr>
            <a:r>
              <a:t>A Platform for Biomedical Discovery and Data-Powered Health</a:t>
            </a:r>
          </a:p>
          <a:p>
            <a:pPr>
              <a:spcBef>
                <a:spcPts val="400"/>
              </a:spcBef>
              <a:defRPr b="1" sz="1800">
                <a:latin typeface="Arial Narrow"/>
                <a:ea typeface="Arial Narrow"/>
                <a:cs typeface="Arial Narrow"/>
                <a:sym typeface="Arial Narrow"/>
              </a:defRPr>
            </a:pPr>
            <a:r>
              <a:t>Strategic Goal 1</a:t>
            </a:r>
            <a:r>
              <a:rPr b="0"/>
              <a:t>: Accelerate Discovery and Advance Health through Data-Driven Research</a:t>
            </a:r>
            <a:endParaRPr b="0"/>
          </a:p>
          <a:p>
            <a:pPr lvl="1" marL="800100" indent="-342900">
              <a:spcBef>
                <a:spcPts val="300"/>
              </a:spcBef>
              <a:buSzPct val="100000"/>
              <a:buAutoNum type="arabicPeriod" startAt="1"/>
              <a:defRPr sz="1400">
                <a:latin typeface="Arial Narrow"/>
                <a:ea typeface="Arial Narrow"/>
                <a:cs typeface="Arial Narrow"/>
                <a:sym typeface="Arial Narrow"/>
              </a:defRPr>
            </a:pPr>
            <a:r>
              <a:t>CIMI-FHIM Model Driven Development (</a:t>
            </a:r>
            <a:r>
              <a:rPr b="1"/>
              <a:t>MDD</a:t>
            </a:r>
            <a:r>
              <a:t>) creates consistent FHIR, C-CDA templates and V2 message </a:t>
            </a:r>
            <a:endParaRPr sz="2000"/>
          </a:p>
          <a:p>
            <a:pPr lvl="2" marL="1257300" indent="-342900">
              <a:spcBef>
                <a:spcPts val="300"/>
              </a:spcBef>
              <a:buSzPct val="100000"/>
              <a:buAutoNum type="arabicPeriod" startAt="1"/>
              <a:defRPr sz="1400">
                <a:latin typeface="Arial Narrow"/>
                <a:ea typeface="Arial Narrow"/>
                <a:cs typeface="Arial Narrow"/>
                <a:sym typeface="Arial Narrow"/>
              </a:defRPr>
            </a:pPr>
            <a:r>
              <a:t>Consistent data representations is critical to cross-study data-driven research</a:t>
            </a:r>
            <a:endParaRPr sz="1800"/>
          </a:p>
          <a:p>
            <a:pPr lvl="2" marL="1257300" indent="-342900">
              <a:spcBef>
                <a:spcPts val="300"/>
              </a:spcBef>
              <a:buSzPct val="100000"/>
              <a:buAutoNum type="arabicPeriod" startAt="1"/>
              <a:defRPr sz="1400">
                <a:latin typeface="Arial Narrow"/>
                <a:ea typeface="Arial Narrow"/>
                <a:cs typeface="Arial Narrow"/>
                <a:sym typeface="Arial Narrow"/>
              </a:defRPr>
            </a:pPr>
            <a:r>
              <a:t>Use of data models and clinical content that have an ontologic core supports general-to-specific clinical queries</a:t>
            </a:r>
            <a:endParaRPr sz="1800"/>
          </a:p>
          <a:p>
            <a:pPr lvl="2" marL="1257300" indent="-342900">
              <a:spcBef>
                <a:spcPts val="300"/>
              </a:spcBef>
              <a:buSzPct val="100000"/>
              <a:buAutoNum type="arabicPeriod" startAt="1"/>
              <a:defRPr sz="1400">
                <a:latin typeface="Arial Narrow"/>
                <a:ea typeface="Arial Narrow"/>
                <a:cs typeface="Arial Narrow"/>
                <a:sym typeface="Arial Narrow"/>
              </a:defRPr>
            </a:pPr>
            <a:r>
              <a:t>Re-use of existing proven models brings faster results</a:t>
            </a:r>
            <a:endParaRPr sz="1800"/>
          </a:p>
          <a:p>
            <a:pPr lvl="1" marL="800100" indent="-342900">
              <a:spcBef>
                <a:spcPts val="300"/>
              </a:spcBef>
              <a:buSzPct val="100000"/>
              <a:buAutoNum type="arabicPeriod" startAt="1"/>
              <a:defRPr sz="1400">
                <a:latin typeface="Arial Narrow"/>
                <a:ea typeface="Arial Narrow"/>
                <a:cs typeface="Arial Narrow"/>
                <a:sym typeface="Arial Narrow"/>
              </a:defRPr>
            </a:pPr>
            <a:r>
              <a:t>FHIM supports ONC’s USCDI Common Data Elements empowering TEFCA QHIN interoperability</a:t>
            </a:r>
            <a:endParaRPr sz="2000"/>
          </a:p>
          <a:p>
            <a:pPr lvl="2" marL="1257300" indent="-342900">
              <a:spcBef>
                <a:spcPts val="300"/>
              </a:spcBef>
              <a:buSzPct val="100000"/>
              <a:buAutoNum type="arabicPeriod" startAt="1"/>
              <a:defRPr sz="1400">
                <a:latin typeface="Arial Narrow"/>
                <a:ea typeface="Arial Narrow"/>
                <a:cs typeface="Arial Narrow"/>
                <a:sym typeface="Arial Narrow"/>
              </a:defRPr>
            </a:pPr>
            <a:r>
              <a:t>Drives consistency and broadens data repository support between research and bedside</a:t>
            </a:r>
            <a:endParaRPr sz="1800"/>
          </a:p>
          <a:p>
            <a:pPr lvl="2" marL="1257300" indent="-342900">
              <a:spcBef>
                <a:spcPts val="300"/>
              </a:spcBef>
              <a:buSzPct val="100000"/>
              <a:buAutoNum type="arabicPeriod" startAt="1"/>
              <a:defRPr sz="1400">
                <a:latin typeface="Arial Narrow"/>
                <a:ea typeface="Arial Narrow"/>
                <a:cs typeface="Arial Narrow"/>
                <a:sym typeface="Arial Narrow"/>
              </a:defRPr>
            </a:pPr>
            <a:r>
              <a:t>Provides an implementation framework for USCDI requirements</a:t>
            </a:r>
            <a:endParaRPr sz="1800"/>
          </a:p>
          <a:p>
            <a:pPr lvl="2" marL="1257300" indent="-342900">
              <a:spcBef>
                <a:spcPts val="300"/>
              </a:spcBef>
              <a:buSzPct val="100000"/>
              <a:buAutoNum type="arabicPeriod" startAt="1"/>
              <a:defRPr sz="1400">
                <a:latin typeface="Arial Narrow"/>
                <a:ea typeface="Arial Narrow"/>
                <a:cs typeface="Arial Narrow"/>
                <a:sym typeface="Arial Narrow"/>
              </a:defRPr>
            </a:pPr>
            <a:r>
              <a:t>Developers and users want </a:t>
            </a:r>
            <a:r>
              <a:rPr i="1"/>
              <a:t>faster</a:t>
            </a:r>
            <a:r>
              <a:t> and </a:t>
            </a:r>
            <a:r>
              <a:rPr i="1"/>
              <a:t>cheaper</a:t>
            </a:r>
            <a:r>
              <a:t> approaches. FHIM supports </a:t>
            </a:r>
            <a:r>
              <a:rPr i="1"/>
              <a:t>better</a:t>
            </a:r>
            <a:r>
              <a:t> data stewardship &amp; interoperability. </a:t>
            </a:r>
            <a:endParaRPr sz="1800"/>
          </a:p>
          <a:p>
            <a:pPr lvl="1" marL="800100" indent="-342900">
              <a:spcBef>
                <a:spcPts val="300"/>
              </a:spcBef>
              <a:buSzPct val="100000"/>
              <a:buAutoNum type="arabicPeriod" startAt="1"/>
              <a:defRPr sz="1400">
                <a:latin typeface="Arial Narrow"/>
                <a:ea typeface="Arial Narrow"/>
                <a:cs typeface="Arial Narrow"/>
                <a:sym typeface="Arial Narrow"/>
              </a:defRPr>
            </a:pPr>
            <a:r>
              <a:t>CIMI-FHIM Model Driven Development is an open architecture and available via github and Eclipse licensing</a:t>
            </a:r>
            <a:endParaRPr sz="2000"/>
          </a:p>
          <a:p>
            <a:pPr lvl="1" marL="800100" indent="-342900">
              <a:spcBef>
                <a:spcPts val="300"/>
              </a:spcBef>
              <a:buSzPct val="100000"/>
              <a:buAutoNum type="arabicPeriod" startAt="1"/>
              <a:defRPr sz="1400">
                <a:latin typeface="Arial Narrow"/>
                <a:ea typeface="Arial Narrow"/>
                <a:cs typeface="Arial Narrow"/>
                <a:sym typeface="Arial Narrow"/>
              </a:defRPr>
            </a:pPr>
            <a:r>
              <a:t>USCDI and CIMI-FHIM empower TEFCA Qualified Healthcare Information Networks (</a:t>
            </a:r>
            <a:r>
              <a:rPr b="1"/>
              <a:t>QHIN</a:t>
            </a:r>
            <a:r>
              <a:t>) interoperability</a:t>
            </a:r>
            <a:endParaRPr sz="2000"/>
          </a:p>
          <a:p>
            <a:pPr>
              <a:spcBef>
                <a:spcPts val="400"/>
              </a:spcBef>
              <a:defRPr b="1" sz="1800">
                <a:latin typeface="Arial Narrow"/>
                <a:ea typeface="Arial Narrow"/>
                <a:cs typeface="Arial Narrow"/>
                <a:sym typeface="Arial Narrow"/>
              </a:defRPr>
            </a:pPr>
            <a:r>
              <a:t>Strategic Goal 2</a:t>
            </a:r>
            <a:r>
              <a:rPr b="0"/>
              <a:t>: Reach  More People in More Ways through Enhanced Dissemination and Engagement </a:t>
            </a:r>
            <a:endParaRPr b="0"/>
          </a:p>
          <a:p>
            <a:pPr lvl="1" marL="800100" indent="-342900">
              <a:spcBef>
                <a:spcPts val="300"/>
              </a:spcBef>
              <a:buSzPct val="100000"/>
              <a:buChar char="➢"/>
              <a:defRPr sz="1400">
                <a:latin typeface="Arial Narrow"/>
                <a:ea typeface="Arial Narrow"/>
                <a:cs typeface="Arial Narrow"/>
                <a:sym typeface="Arial Narrow"/>
              </a:defRPr>
            </a:pPr>
            <a:r>
              <a:t>Modernized TECFA QHINs can reach and protect people in every environment with knowledge based systems.</a:t>
            </a:r>
            <a:endParaRPr sz="2000"/>
          </a:p>
          <a:p>
            <a:pPr lvl="1" marL="800100" indent="-342900">
              <a:spcBef>
                <a:spcPts val="300"/>
              </a:spcBef>
              <a:buSzPct val="100000"/>
              <a:buChar char="➢"/>
              <a:defRPr sz="1400">
                <a:latin typeface="Arial Narrow"/>
                <a:ea typeface="Arial Narrow"/>
                <a:cs typeface="Arial Narrow"/>
                <a:sym typeface="Arial Narrow"/>
              </a:defRPr>
            </a:pPr>
            <a:r>
              <a:t>Patient values empowers the entire healthcare ecosystem with faster, better and cheaper knowledge based systems.</a:t>
            </a:r>
            <a:endParaRPr sz="2000"/>
          </a:p>
          <a:p>
            <a:pPr>
              <a:spcBef>
                <a:spcPts val="400"/>
              </a:spcBef>
              <a:defRPr b="1" sz="1800">
                <a:latin typeface="Arial Narrow"/>
                <a:ea typeface="Arial Narrow"/>
                <a:cs typeface="Arial Narrow"/>
                <a:sym typeface="Arial Narrow"/>
              </a:defRPr>
            </a:pPr>
            <a:r>
              <a:t>Strategic Goal 3</a:t>
            </a:r>
            <a:r>
              <a:rPr b="0"/>
              <a:t>: Build  a Workforce for Data-Driven Research and  Health</a:t>
            </a:r>
            <a:endParaRPr b="0"/>
          </a:p>
          <a:p>
            <a:pPr lvl="1" marL="742950" indent="-285750">
              <a:spcBef>
                <a:spcPts val="300"/>
              </a:spcBef>
              <a:buSzPct val="100000"/>
              <a:buChar char="➢"/>
              <a:defRPr sz="1400">
                <a:latin typeface="Arial Narrow"/>
                <a:ea typeface="Arial Narrow"/>
                <a:cs typeface="Arial Narrow"/>
                <a:sym typeface="Arial Narrow"/>
              </a:defRPr>
            </a:pPr>
            <a:r>
              <a:t>Consistent and requirements traceable CIMI-FHIM information eases learning and comprehension of clinical models.</a:t>
            </a:r>
          </a:p>
        </p:txBody>
      </p:sp>
      <p:sp>
        <p:nvSpPr>
          <p:cNvPr id="527" name="Slide Number Placeholder 1"/>
          <p:cNvSpPr txBox="1"/>
          <p:nvPr>
            <p:ph type="sldNum" sz="quarter" idx="2"/>
          </p:nvPr>
        </p:nvSpPr>
        <p:spPr>
          <a:xfrm>
            <a:off x="8478863" y="87747"/>
            <a:ext cx="174772" cy="22698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28" name="Title 8"/>
          <p:cNvSpPr txBox="1"/>
          <p:nvPr>
            <p:ph type="title"/>
          </p:nvPr>
        </p:nvSpPr>
        <p:spPr>
          <a:xfrm>
            <a:off x="0" y="18677"/>
            <a:ext cx="6966857" cy="933856"/>
          </a:xfrm>
          <a:prstGeom prst="rect">
            <a:avLst/>
          </a:prstGeom>
        </p:spPr>
        <p:txBody>
          <a:bodyPr/>
          <a:lstStyle/>
          <a:p>
            <a:pPr>
              <a:defRPr sz="2900"/>
            </a:pPr>
            <a:r>
              <a:t>How FHIM Supports the </a:t>
            </a:r>
            <a:br/>
            <a:r>
              <a:t>NLM 2017-2027 Strategic Plan</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2" name="Content Placeholder 9"/>
          <p:cNvSpPr txBox="1"/>
          <p:nvPr>
            <p:ph type="body" idx="1"/>
          </p:nvPr>
        </p:nvSpPr>
        <p:spPr>
          <a:xfrm>
            <a:off x="336649" y="1432965"/>
            <a:ext cx="8229601" cy="4566620"/>
          </a:xfrm>
          <a:prstGeom prst="rect">
            <a:avLst/>
          </a:prstGeom>
        </p:spPr>
        <p:txBody>
          <a:bodyPr/>
          <a:lstStyle/>
          <a:p>
            <a:pPr marL="342900" indent="-342900">
              <a:buSzPct val="100000"/>
              <a:buFont typeface="Arial"/>
              <a:buChar char="•"/>
              <a:defRPr>
                <a:latin typeface="+mj-lt"/>
                <a:ea typeface="+mj-ea"/>
                <a:cs typeface="+mj-cs"/>
                <a:sym typeface="Calibri"/>
              </a:defRPr>
            </a:pPr>
            <a:r>
              <a:t>FHIM is a key component needed to establish a reference domain analysis model (RDAM) for healthcare at HL7.</a:t>
            </a:r>
          </a:p>
          <a:p>
            <a:pPr marL="342900" indent="-342900">
              <a:buSzPct val="100000"/>
              <a:buFont typeface="Arial"/>
              <a:buChar char="•"/>
              <a:defRPr>
                <a:latin typeface="+mj-lt"/>
                <a:ea typeface="+mj-ea"/>
                <a:cs typeface="+mj-cs"/>
                <a:sym typeface="Calibri"/>
              </a:defRPr>
            </a:pPr>
            <a:r>
              <a:t>FHIM is referenced by NIEM Community for NIEM Exchanges that include health elements.</a:t>
            </a:r>
          </a:p>
          <a:p>
            <a:pPr marL="342900" indent="-342900">
              <a:buSzPct val="100000"/>
              <a:buFont typeface="Arial"/>
              <a:buChar char="•"/>
              <a:defRPr>
                <a:latin typeface="+mj-lt"/>
                <a:ea typeface="+mj-ea"/>
                <a:cs typeface="+mj-cs"/>
                <a:sym typeface="Calibri"/>
              </a:defRPr>
            </a:pPr>
            <a:r>
              <a:t>FHIM supports and can operationalize the US Core Data for Interoperability (USCDI) content.</a:t>
            </a:r>
          </a:p>
          <a:p>
            <a:pPr lvl="1" marL="800100" indent="-342900">
              <a:spcBef>
                <a:spcPts val="400"/>
              </a:spcBef>
              <a:buSzPct val="100000"/>
              <a:buFont typeface="Arial"/>
              <a:buChar char="•"/>
              <a:defRPr sz="2000">
                <a:latin typeface="+mj-lt"/>
                <a:ea typeface="+mj-ea"/>
                <a:cs typeface="+mj-cs"/>
                <a:sym typeface="Calibri"/>
              </a:defRPr>
            </a:pPr>
            <a:r>
              <a:t>Specifies a common set of data classes required for interoperable exchange and identifying a predictable, transparent, and collaborative process for achieving the goals of the 21</a:t>
            </a:r>
            <a:r>
              <a:rPr baseline="30000"/>
              <a:t>st</a:t>
            </a:r>
            <a:r>
              <a:t> Century Cures Act. </a:t>
            </a:r>
          </a:p>
        </p:txBody>
      </p:sp>
      <p:sp>
        <p:nvSpPr>
          <p:cNvPr id="533" name="Slide Number Placeholder 1"/>
          <p:cNvSpPr txBox="1"/>
          <p:nvPr>
            <p:ph type="sldNum" sz="quarter" idx="2"/>
          </p:nvPr>
        </p:nvSpPr>
        <p:spPr>
          <a:xfrm>
            <a:off x="8478863" y="87747"/>
            <a:ext cx="174772" cy="22698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34" name="Title 8"/>
          <p:cNvSpPr txBox="1"/>
          <p:nvPr>
            <p:ph type="title"/>
          </p:nvPr>
        </p:nvSpPr>
        <p:spPr>
          <a:prstGeom prst="rect">
            <a:avLst/>
          </a:prstGeom>
        </p:spPr>
        <p:txBody>
          <a:bodyPr/>
          <a:lstStyle/>
          <a:p>
            <a:pPr/>
            <a:r>
              <a:t>The Future of FHIM</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36" name="Picture Placeholder 13" descr="Picture Placeholder 13"/>
          <p:cNvPicPr>
            <a:picLocks noChangeAspect="1"/>
          </p:cNvPicPr>
          <p:nvPr>
            <p:ph type="pic" idx="13"/>
          </p:nvPr>
        </p:nvPicPr>
        <p:blipFill>
          <a:blip r:embed="rId3">
            <a:extLst/>
          </a:blip>
          <a:srcRect l="9006" t="0" r="9007" b="0"/>
          <a:stretch>
            <a:fillRect/>
          </a:stretch>
        </p:blipFill>
        <p:spPr>
          <a:xfrm>
            <a:off x="571499" y="1590403"/>
            <a:ext cx="1143001" cy="1143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ln w="3175" cap="rnd">
            <a:solidFill>
              <a:schemeClr val="accent1"/>
            </a:solidFill>
            <a:round/>
          </a:ln>
          <a:effectLst>
            <a:outerShdw sx="100000" sy="100000" kx="0" ky="0" algn="b" rotWithShape="0" blurRad="381000" dist="292100" dir="5400000">
              <a:srgbClr val="000000">
                <a:alpha val="22000"/>
              </a:srgbClr>
            </a:outerShdw>
          </a:effectLst>
        </p:spPr>
      </p:pic>
      <p:sp>
        <p:nvSpPr>
          <p:cNvPr id="537" name="Title 3"/>
          <p:cNvSpPr txBox="1"/>
          <p:nvPr>
            <p:ph type="title"/>
          </p:nvPr>
        </p:nvSpPr>
        <p:spPr>
          <a:prstGeom prst="rect">
            <a:avLst/>
          </a:prstGeom>
        </p:spPr>
        <p:txBody>
          <a:bodyPr/>
          <a:lstStyle/>
          <a:p>
            <a:pPr/>
            <a:r>
              <a:t>FHIM’s Coverage of USCDI</a:t>
            </a:r>
          </a:p>
        </p:txBody>
      </p:sp>
      <p:sp>
        <p:nvSpPr>
          <p:cNvPr id="538" name="Content Placeholder 5"/>
          <p:cNvSpPr txBox="1"/>
          <p:nvPr>
            <p:ph type="body" sz="quarter" idx="1"/>
          </p:nvPr>
        </p:nvSpPr>
        <p:spPr>
          <a:xfrm>
            <a:off x="1827926" y="1348236"/>
            <a:ext cx="2744075" cy="1827742"/>
          </a:xfrm>
          <a:prstGeom prst="rect">
            <a:avLst/>
          </a:prstGeom>
        </p:spPr>
        <p:txBody>
          <a:bodyPr/>
          <a:lstStyle/>
          <a:p>
            <a:pPr marL="277177" indent="-277177" defTabSz="443484">
              <a:spcBef>
                <a:spcPts val="1100"/>
              </a:spcBef>
              <a:buSzPct val="100000"/>
              <a:buFont typeface="Arial"/>
              <a:buChar char="•"/>
              <a:defRPr sz="1746">
                <a:latin typeface="+mj-lt"/>
                <a:ea typeface="+mj-ea"/>
                <a:cs typeface="+mj-cs"/>
                <a:sym typeface="Calibri"/>
              </a:defRPr>
            </a:pPr>
            <a:r>
              <a:t>FHIM covers 19 of the 22 USCDI “Data Classes”</a:t>
            </a:r>
          </a:p>
          <a:p>
            <a:pPr marL="277177" indent="-277177" defTabSz="443484">
              <a:spcBef>
                <a:spcPts val="1100"/>
              </a:spcBef>
              <a:buSzPct val="100000"/>
              <a:buFont typeface="Arial"/>
              <a:buChar char="•"/>
              <a:defRPr sz="1746">
                <a:latin typeface="+mj-lt"/>
                <a:ea typeface="+mj-ea"/>
                <a:cs typeface="+mj-cs"/>
                <a:sym typeface="Calibri"/>
              </a:defRPr>
            </a:pPr>
            <a:r>
              <a:t>Remaining 3 Are on track to be modeled by DATE</a:t>
            </a:r>
          </a:p>
        </p:txBody>
      </p:sp>
      <p:pic>
        <p:nvPicPr>
          <p:cNvPr id="539" name="Picture Placeholder 17" descr="Picture Placeholder 17"/>
          <p:cNvPicPr>
            <a:picLocks noChangeAspect="1"/>
          </p:cNvPicPr>
          <p:nvPr>
            <p:ph type="pic" idx="14"/>
          </p:nvPr>
        </p:nvPicPr>
        <p:blipFill>
          <a:blip r:embed="rId4">
            <a:extLst/>
          </a:blip>
          <a:srcRect l="9006" t="0" r="9007" b="0"/>
          <a:stretch>
            <a:fillRect/>
          </a:stretch>
        </p:blipFill>
        <p:spPr>
          <a:xfrm>
            <a:off x="4905630" y="1588255"/>
            <a:ext cx="1143001" cy="1143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ln w="3175" cap="rnd">
            <a:solidFill>
              <a:srgbClr val="333333"/>
            </a:solidFill>
            <a:round/>
          </a:ln>
          <a:effectLst>
            <a:outerShdw sx="100000" sy="100000" kx="0" ky="0" algn="b" rotWithShape="0" blurRad="381000" dist="292100" dir="5400000">
              <a:srgbClr val="000000">
                <a:alpha val="22000"/>
              </a:srgbClr>
            </a:outerShdw>
          </a:effectLst>
        </p:spPr>
      </p:pic>
      <p:sp>
        <p:nvSpPr>
          <p:cNvPr id="540" name="Content Placeholder 7"/>
          <p:cNvSpPr txBox="1"/>
          <p:nvPr/>
        </p:nvSpPr>
        <p:spPr>
          <a:xfrm>
            <a:off x="6125631" y="1476103"/>
            <a:ext cx="2982201" cy="182989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85750" indent="-285750">
              <a:spcBef>
                <a:spcPts val="400"/>
              </a:spcBef>
              <a:buSzPct val="100000"/>
              <a:buFont typeface="Arial"/>
              <a:buChar char="•"/>
              <a:defRPr>
                <a:solidFill>
                  <a:srgbClr val="000000"/>
                </a:solidFill>
                <a:latin typeface="+mj-lt"/>
                <a:ea typeface="+mj-ea"/>
                <a:cs typeface="+mj-cs"/>
                <a:sym typeface="Calibri"/>
              </a:defRPr>
            </a:pPr>
            <a:r>
              <a:t>All 4 of the Candidate Data Elements are already modeled in FHIM.</a:t>
            </a:r>
            <a:endParaRPr sz="2400"/>
          </a:p>
          <a:p>
            <a:pPr>
              <a:spcBef>
                <a:spcPts val="400"/>
              </a:spcBef>
              <a:defRPr>
                <a:solidFill>
                  <a:srgbClr val="000000"/>
                </a:solidFill>
              </a:defRPr>
            </a:pPr>
            <a:r>
              <a:t> </a:t>
            </a:r>
          </a:p>
        </p:txBody>
      </p:sp>
      <p:pic>
        <p:nvPicPr>
          <p:cNvPr id="541" name="Picture Placeholder 15" descr="Picture Placeholder 15"/>
          <p:cNvPicPr>
            <a:picLocks noChangeAspect="1"/>
          </p:cNvPicPr>
          <p:nvPr>
            <p:ph type="pic" idx="15"/>
          </p:nvPr>
        </p:nvPicPr>
        <p:blipFill>
          <a:blip r:embed="rId5">
            <a:extLst/>
          </a:blip>
          <a:srcRect l="9006" t="0" r="9007" b="0"/>
          <a:stretch>
            <a:fillRect/>
          </a:stretch>
        </p:blipFill>
        <p:spPr>
          <a:xfrm>
            <a:off x="571499" y="3994210"/>
            <a:ext cx="1143001" cy="1143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ln w="3175" cap="rnd">
            <a:solidFill>
              <a:srgbClr val="333333"/>
            </a:solidFill>
            <a:round/>
          </a:ln>
          <a:effectLst>
            <a:outerShdw sx="100000" sy="100000" kx="0" ky="0" algn="b" rotWithShape="0" blurRad="381000" dist="292100" dir="5400000">
              <a:srgbClr val="000000">
                <a:alpha val="22000"/>
              </a:srgbClr>
            </a:outerShdw>
          </a:effectLst>
        </p:spPr>
      </p:pic>
      <p:sp>
        <p:nvSpPr>
          <p:cNvPr id="542" name="Content Placeholder 9"/>
          <p:cNvSpPr txBox="1"/>
          <p:nvPr/>
        </p:nvSpPr>
        <p:spPr>
          <a:xfrm>
            <a:off x="1846434" y="3652049"/>
            <a:ext cx="2798378" cy="1847216"/>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77177" indent="-277177" defTabSz="443484">
              <a:spcBef>
                <a:spcPts val="1100"/>
              </a:spcBef>
              <a:buSzPct val="100000"/>
              <a:buFont typeface="Arial"/>
              <a:buChar char="•"/>
              <a:defRPr sz="1746">
                <a:solidFill>
                  <a:srgbClr val="000000"/>
                </a:solidFill>
                <a:latin typeface="+mj-lt"/>
                <a:ea typeface="+mj-ea"/>
                <a:cs typeface="+mj-cs"/>
                <a:sym typeface="Calibri"/>
              </a:defRPr>
            </a:pPr>
            <a:r>
              <a:t>FHIM has modeled 4 of the 10 Candidate Data Elements</a:t>
            </a:r>
            <a:endParaRPr sz="2328"/>
          </a:p>
          <a:p>
            <a:pPr marL="277177" indent="-277177" defTabSz="443484">
              <a:spcBef>
                <a:spcPts val="1100"/>
              </a:spcBef>
              <a:buSzPct val="100000"/>
              <a:buFont typeface="Arial"/>
              <a:buChar char="•"/>
              <a:defRPr sz="1746">
                <a:solidFill>
                  <a:srgbClr val="000000"/>
                </a:solidFill>
                <a:latin typeface="+mj-lt"/>
                <a:ea typeface="+mj-ea"/>
                <a:cs typeface="+mj-cs"/>
                <a:sym typeface="Calibri"/>
              </a:defRPr>
            </a:pPr>
            <a:r>
              <a:t>Remaining 6 have been partially modeled, or are easy to incorporate</a:t>
            </a:r>
          </a:p>
        </p:txBody>
      </p:sp>
      <p:pic>
        <p:nvPicPr>
          <p:cNvPr id="543" name="Picture Placeholder 28" descr="Picture Placeholder 28"/>
          <p:cNvPicPr>
            <a:picLocks noChangeAspect="1"/>
          </p:cNvPicPr>
          <p:nvPr>
            <p:ph type="pic" idx="16"/>
          </p:nvPr>
        </p:nvPicPr>
        <p:blipFill>
          <a:blip r:embed="rId6">
            <a:extLst/>
          </a:blip>
          <a:srcRect l="9006" t="0" r="9007" b="0"/>
          <a:stretch>
            <a:fillRect/>
          </a:stretch>
        </p:blipFill>
        <p:spPr>
          <a:xfrm>
            <a:off x="4905630" y="3992062"/>
            <a:ext cx="1143001" cy="1143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ln w="3175" cap="rnd">
            <a:solidFill>
              <a:srgbClr val="333333"/>
            </a:solidFill>
            <a:round/>
          </a:ln>
          <a:effectLst>
            <a:outerShdw sx="100000" sy="100000" kx="0" ky="0" algn="b" rotWithShape="0" blurRad="381000" dist="292100" dir="5400000">
              <a:srgbClr val="000000">
                <a:alpha val="22000"/>
              </a:srgbClr>
            </a:outerShdw>
          </a:effectLst>
        </p:spPr>
      </p:pic>
      <p:sp>
        <p:nvSpPr>
          <p:cNvPr id="544" name="Content Placeholder 11"/>
          <p:cNvSpPr txBox="1"/>
          <p:nvPr/>
        </p:nvSpPr>
        <p:spPr>
          <a:xfrm>
            <a:off x="6125629" y="3652049"/>
            <a:ext cx="3018371" cy="225342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marL="285750" indent="-285750">
              <a:spcBef>
                <a:spcPts val="400"/>
              </a:spcBef>
              <a:buSzPct val="100000"/>
              <a:buFont typeface="Arial"/>
              <a:buChar char="•"/>
              <a:defRPr>
                <a:solidFill>
                  <a:srgbClr val="000000"/>
                </a:solidFill>
                <a:latin typeface="+mj-lt"/>
                <a:ea typeface="+mj-ea"/>
                <a:cs typeface="+mj-cs"/>
                <a:sym typeface="Calibri"/>
              </a:defRPr>
            </a:lvl1pPr>
            <a:lvl2pPr marL="742950" indent="-285750">
              <a:spcBef>
                <a:spcPts val="300"/>
              </a:spcBef>
              <a:buSzPct val="100000"/>
              <a:buFont typeface="Arial"/>
              <a:buChar char="•"/>
              <a:defRPr sz="1600">
                <a:solidFill>
                  <a:srgbClr val="000000"/>
                </a:solidFill>
                <a:latin typeface="+mj-lt"/>
                <a:ea typeface="+mj-ea"/>
                <a:cs typeface="+mj-cs"/>
                <a:sym typeface="Calibri"/>
              </a:defRPr>
            </a:lvl2pPr>
          </a:lstStyle>
          <a:p>
            <a:pPr/>
            <a:r>
              <a:t>All 5 of the Candidate Data Elements are already modeled in FHIM.</a:t>
            </a:r>
            <a:endParaRPr sz="2400"/>
          </a:p>
          <a:p>
            <a:pPr lvl="1"/>
            <a:r>
              <a:t>May flush out some concepts depending on necessary detail for “Provider Goals and  Priorities”</a:t>
            </a:r>
          </a:p>
        </p:txBody>
      </p:sp>
      <p:sp>
        <p:nvSpPr>
          <p:cNvPr id="545" name="Straight Connector 19"/>
          <p:cNvSpPr/>
          <p:nvPr/>
        </p:nvSpPr>
        <p:spPr>
          <a:xfrm>
            <a:off x="226031" y="3429000"/>
            <a:ext cx="8722760" cy="0"/>
          </a:xfrm>
          <a:prstGeom prst="line">
            <a:avLst/>
          </a:prstGeom>
          <a:ln w="25400">
            <a:solidFill>
              <a:schemeClr val="accent1">
                <a:alpha val="21176"/>
              </a:schemeClr>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546" name="Straight Connector 20"/>
          <p:cNvSpPr/>
          <p:nvPr/>
        </p:nvSpPr>
        <p:spPr>
          <a:xfrm flipH="1">
            <a:off x="4611384" y="1242759"/>
            <a:ext cx="1" cy="4818581"/>
          </a:xfrm>
          <a:prstGeom prst="line">
            <a:avLst/>
          </a:prstGeom>
          <a:ln w="25400">
            <a:solidFill>
              <a:schemeClr val="accent1">
                <a:alpha val="21176"/>
              </a:schemeClr>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547" name="Slide Number"/>
          <p:cNvSpPr txBox="1"/>
          <p:nvPr>
            <p:ph type="sldNum" sz="quarter" idx="2"/>
          </p:nvPr>
        </p:nvSpPr>
        <p:spPr>
          <a:xfrm>
            <a:off x="8478863" y="87747"/>
            <a:ext cx="174772" cy="22698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FHA2016_PPTtheme_4.3-BLUEwoONC">
  <a:themeElements>
    <a:clrScheme name="FHA2016_PPTtheme_4.3-BLUEwoONC">
      <a:dk1>
        <a:srgbClr val="1D427C"/>
      </a:dk1>
      <a:lt1>
        <a:srgbClr val="7C715F"/>
      </a:lt1>
      <a:dk2>
        <a:srgbClr val="A7A7A7"/>
      </a:dk2>
      <a:lt2>
        <a:srgbClr val="535353"/>
      </a:lt2>
      <a:accent1>
        <a:srgbClr val="1D427C"/>
      </a:accent1>
      <a:accent2>
        <a:srgbClr val="D21242"/>
      </a:accent2>
      <a:accent3>
        <a:srgbClr val="D2E4F0"/>
      </a:accent3>
      <a:accent4>
        <a:srgbClr val="FFDE17"/>
      </a:accent4>
      <a:accent5>
        <a:srgbClr val="00A14B"/>
      </a:accent5>
      <a:accent6>
        <a:srgbClr val="FF8000"/>
      </a:accent6>
      <a:hlink>
        <a:srgbClr val="0000FF"/>
      </a:hlink>
      <a:folHlink>
        <a:srgbClr val="FF00FF"/>
      </a:folHlink>
    </a:clrScheme>
    <a:fontScheme name="FHA2016_PPTtheme_4.3-BLUEwoONC">
      <a:majorFont>
        <a:latin typeface="Calibri"/>
        <a:ea typeface="Calibri"/>
        <a:cs typeface="Calibri"/>
      </a:majorFont>
      <a:minorFont>
        <a:latin typeface="Helvetica"/>
        <a:ea typeface="Helvetica"/>
        <a:cs typeface="Helvetica"/>
      </a:minorFont>
    </a:fontScheme>
    <a:fmtScheme name="FHA2016_PPTtheme_4.3-BLUEwoONC">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FHA2016_PPTtheme_4.3-BLUEwoONC">
  <a:themeElements>
    <a:clrScheme name="FHA2016_PPTtheme_4.3-BLUEwoONC">
      <a:dk1>
        <a:srgbClr val="000000"/>
      </a:dk1>
      <a:lt1>
        <a:srgbClr val="FFFFFF"/>
      </a:lt1>
      <a:dk2>
        <a:srgbClr val="A7A7A7"/>
      </a:dk2>
      <a:lt2>
        <a:srgbClr val="535353"/>
      </a:lt2>
      <a:accent1>
        <a:srgbClr val="1D427C"/>
      </a:accent1>
      <a:accent2>
        <a:srgbClr val="D21242"/>
      </a:accent2>
      <a:accent3>
        <a:srgbClr val="D2E4F0"/>
      </a:accent3>
      <a:accent4>
        <a:srgbClr val="FFDE17"/>
      </a:accent4>
      <a:accent5>
        <a:srgbClr val="00A14B"/>
      </a:accent5>
      <a:accent6>
        <a:srgbClr val="FF8000"/>
      </a:accent6>
      <a:hlink>
        <a:srgbClr val="0000FF"/>
      </a:hlink>
      <a:folHlink>
        <a:srgbClr val="FF00FF"/>
      </a:folHlink>
    </a:clrScheme>
    <a:fontScheme name="FHA2016_PPTtheme_4.3-BLUEwoONC">
      <a:majorFont>
        <a:latin typeface="Calibri"/>
        <a:ea typeface="Calibri"/>
        <a:cs typeface="Calibri"/>
      </a:majorFont>
      <a:minorFont>
        <a:latin typeface="Helvetica"/>
        <a:ea typeface="Helvetica"/>
        <a:cs typeface="Helvetica"/>
      </a:minorFont>
    </a:fontScheme>
    <a:fmtScheme name="FHA2016_PPTtheme_4.3-BLUEwoONC">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