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lvl1pPr>
      <a:defRPr sz="2400">
        <a:latin typeface="Georgia"/>
        <a:ea typeface="Georgia"/>
        <a:cs typeface="Georgia"/>
        <a:sym typeface="Georgia"/>
      </a:defRPr>
    </a:lvl1pPr>
    <a:lvl2pPr indent="457200">
      <a:defRPr sz="2400">
        <a:latin typeface="Georgia"/>
        <a:ea typeface="Georgia"/>
        <a:cs typeface="Georgia"/>
        <a:sym typeface="Georgia"/>
      </a:defRPr>
    </a:lvl2pPr>
    <a:lvl3pPr indent="914400">
      <a:defRPr sz="2400">
        <a:latin typeface="Georgia"/>
        <a:ea typeface="Georgia"/>
        <a:cs typeface="Georgia"/>
        <a:sym typeface="Georgia"/>
      </a:defRPr>
    </a:lvl3pPr>
    <a:lvl4pPr indent="1371600">
      <a:defRPr sz="2400">
        <a:latin typeface="Georgia"/>
        <a:ea typeface="Georgia"/>
        <a:cs typeface="Georgia"/>
        <a:sym typeface="Georgia"/>
      </a:defRPr>
    </a:lvl4pPr>
    <a:lvl5pPr indent="1828800">
      <a:defRPr sz="2400">
        <a:latin typeface="Georgia"/>
        <a:ea typeface="Georgia"/>
        <a:cs typeface="Georgia"/>
        <a:sym typeface="Georgia"/>
      </a:defRPr>
    </a:lvl5pPr>
    <a:lvl6pPr>
      <a:defRPr sz="2400">
        <a:latin typeface="Georgia"/>
        <a:ea typeface="Georgia"/>
        <a:cs typeface="Georgia"/>
        <a:sym typeface="Georgia"/>
      </a:defRPr>
    </a:lvl6pPr>
    <a:lvl7pPr>
      <a:defRPr sz="2400">
        <a:latin typeface="Georgia"/>
        <a:ea typeface="Georgia"/>
        <a:cs typeface="Georgia"/>
        <a:sym typeface="Georgia"/>
      </a:defRPr>
    </a:lvl7pPr>
    <a:lvl8pPr>
      <a:defRPr sz="2400">
        <a:latin typeface="Georgia"/>
        <a:ea typeface="Georgia"/>
        <a:cs typeface="Georgia"/>
        <a:sym typeface="Georgia"/>
      </a:defRPr>
    </a:lvl8pPr>
    <a:lvl9pPr>
      <a:defRPr sz="2400">
        <a:latin typeface="Georgia"/>
        <a:ea typeface="Georgia"/>
        <a:cs typeface="Georgia"/>
        <a:sym typeface="Georgi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Georgia"/>
          <a:ea typeface="Georgia"/>
          <a:cs typeface="Georg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DD7"/>
          </a:solidFill>
        </a:fill>
      </a:tcStyle>
    </a:wholeTbl>
    <a:band2H>
      <a:tcTxStyle/>
      <a:tcStyle>
        <a:tcBdr/>
        <a:fill>
          <a:solidFill>
            <a:srgbClr val="E6E8EC"/>
          </a:solidFill>
        </a:fill>
      </a:tcStyle>
    </a:band2H>
    <a:firstCol>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Col>
    <a:la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lastRow>
    <a:fir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Row>
  </a:tblStyle>
  <a:tblStyle styleId="{C7B018BB-80A7-4F77-B60F-C8B233D01FF8}" styleName="">
    <a:tblBg/>
    <a:wholeTbl>
      <a:tcTxStyle b="on" i="on">
        <a:font>
          <a:latin typeface="Georgia"/>
          <a:ea typeface="Georgia"/>
          <a:cs typeface="Georg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Georgia"/>
          <a:ea typeface="Georgia"/>
          <a:cs typeface="Georg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CACB"/>
          </a:solidFill>
        </a:fill>
      </a:tcStyle>
    </a:wholeTbl>
    <a:band2H>
      <a:tcTxStyle/>
      <a:tcStyle>
        <a:tcBdr/>
        <a:fill>
          <a:solidFill>
            <a:srgbClr val="F2E6E7"/>
          </a:solidFill>
        </a:fill>
      </a:tcStyle>
    </a:band2H>
    <a:firstCol>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firstCol>
    <a:la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lastRow>
    <a:fir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firstRow>
  </a:tblStyle>
  <a:tblStyle styleId="{CF821DB8-F4EB-4A41-A1BA-3FCAFE7338EE}" styleName="">
    <a:tblBg/>
    <a:wholeTbl>
      <a:tcTxStyle b="on" i="on">
        <a:font>
          <a:latin typeface="Georgia"/>
          <a:ea typeface="Georgia"/>
          <a:cs typeface="Georgi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Georgia"/>
          <a:ea typeface="Georgia"/>
          <a:cs typeface="Georgi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3F80"/>
          </a:solidFill>
        </a:fill>
      </a:tcStyle>
    </a:firstCol>
    <a:lastRow>
      <a:tcTxStyle b="on" i="on">
        <a:font>
          <a:latin typeface="Georgia"/>
          <a:ea typeface="Georgia"/>
          <a:cs typeface="Georgi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Georgia"/>
          <a:ea typeface="Georgia"/>
          <a:cs typeface="Georgi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13F80"/>
          </a:solidFill>
        </a:fill>
      </a:tcStyle>
    </a:firstRow>
  </a:tblStyle>
  <a:tblStyle styleId="{33BA23B1-9221-436E-865A-0063620EA4FD}" styleName="">
    <a:tblBg/>
    <a:wholeTbl>
      <a:tcTxStyle b="on" i="on">
        <a:font>
          <a:latin typeface="Georgia"/>
          <a:ea typeface="Georgia"/>
          <a:cs typeface="Georgi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Georgia"/>
          <a:ea typeface="Georgia"/>
          <a:cs typeface="Georgi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Georgia"/>
          <a:ea typeface="Georgia"/>
          <a:cs typeface="Georgi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Georgia"/>
          <a:ea typeface="Georgia"/>
          <a:cs typeface="Georgi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Georgia"/>
          <a:ea typeface="Georgia"/>
          <a:cs typeface="Georgi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Georgia"/>
          <a:ea typeface="Georgia"/>
          <a:cs typeface="Georgi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068949611"/>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lvl1pPr>
              <a:defRPr>
                <a:solidFill>
                  <a:srgbClr val="808080"/>
                </a:solidFill>
              </a:defRPr>
            </a:lvl1p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10" name="cover-A.jpg" descr="cover-A.jpg"/>
          <p:cNvPicPr/>
          <p:nvPr/>
        </p:nvPicPr>
        <p:blipFill>
          <a:blip r:embed="rId2">
            <a:extLst/>
          </a:blip>
          <a:stretch>
            <a:fillRect/>
          </a:stretch>
        </p:blipFill>
        <p:spPr>
          <a:xfrm>
            <a:off x="0" y="0"/>
            <a:ext cx="9144000" cy="6858000"/>
          </a:xfrm>
          <a:prstGeom prst="rect">
            <a:avLst/>
          </a:prstGeom>
          <a:ln w="12700">
            <a:miter lim="400000"/>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12" name="cover-B.jpg" descr="cover-B.jpg"/>
          <p:cNvPicPr/>
          <p:nvPr/>
        </p:nvPicPr>
        <p:blipFill>
          <a:blip r:embed="rId2">
            <a:extLst/>
          </a:blip>
          <a:stretch>
            <a:fillRect/>
          </a:stretch>
        </p:blipFill>
        <p:spPr>
          <a:xfrm>
            <a:off x="0" y="0"/>
            <a:ext cx="9144000" cy="6858000"/>
          </a:xfrm>
          <a:prstGeom prst="rect">
            <a:avLst/>
          </a:prstGeom>
          <a:ln w="12700">
            <a:miter lim="400000"/>
          </a:ln>
        </p:spPr>
      </p:pic>
      <p:sp>
        <p:nvSpPr>
          <p:cNvPr id="13" name="Shape 13"/>
          <p:cNvSpPr>
            <a:spLocks noGrp="1"/>
          </p:cNvSpPr>
          <p:nvPr>
            <p:ph type="title"/>
          </p:nvPr>
        </p:nvSpPr>
        <p:spPr>
          <a:prstGeom prst="rect">
            <a:avLst/>
          </a:prstGeom>
        </p:spPr>
        <p:txBody>
          <a:bodyPr/>
          <a:lstStyle/>
          <a:p>
            <a:pPr lvl="0">
              <a:defRPr>
                <a:solidFill>
                  <a:srgbClr val="000000"/>
                </a:solidFill>
              </a:defRPr>
            </a:pPr>
            <a:r>
              <a:rPr>
                <a:solidFill>
                  <a:srgbClr val="1D165A"/>
                </a:solidFill>
              </a:rPr>
              <a:t>Title Text</a:t>
            </a:r>
          </a:p>
        </p:txBody>
      </p:sp>
      <p:sp>
        <p:nvSpPr>
          <p:cNvPr id="14" name="Shape 14"/>
          <p:cNvSpPr>
            <a:spLocks noGrp="1"/>
          </p:cNvSpPr>
          <p:nvPr>
            <p:ph type="body" idx="1"/>
          </p:nvPr>
        </p:nvSpPr>
        <p:spPr>
          <a:prstGeom prst="rect">
            <a:avLst/>
          </a:prstGeom>
        </p:spPr>
        <p:txBody>
          <a:bodyPr/>
          <a:lstStyle/>
          <a:p>
            <a:pPr lvl="0">
              <a:defRPr sz="1800">
                <a:solidFill>
                  <a:srgbClr val="000000"/>
                </a:solidFill>
              </a:defRPr>
            </a:pPr>
            <a:r>
              <a:rPr sz="2800">
                <a:solidFill>
                  <a:srgbClr val="1D165A"/>
                </a:solidFill>
              </a:rPr>
              <a:t>Body Level One</a:t>
            </a:r>
          </a:p>
          <a:p>
            <a:pPr lvl="1">
              <a:defRPr sz="1800">
                <a:solidFill>
                  <a:srgbClr val="000000"/>
                </a:solidFill>
              </a:defRPr>
            </a:pPr>
            <a:r>
              <a:rPr sz="2800">
                <a:solidFill>
                  <a:srgbClr val="1D165A"/>
                </a:solidFill>
              </a:rPr>
              <a:t>Body Level Two</a:t>
            </a:r>
          </a:p>
          <a:p>
            <a:pPr lvl="2">
              <a:defRPr sz="1800">
                <a:solidFill>
                  <a:srgbClr val="000000"/>
                </a:solidFill>
              </a:defRPr>
            </a:pPr>
            <a:r>
              <a:rPr sz="2800">
                <a:solidFill>
                  <a:srgbClr val="1D165A"/>
                </a:solidFill>
              </a:rPr>
              <a:t>Body Level Three</a:t>
            </a:r>
          </a:p>
          <a:p>
            <a:pPr lvl="3">
              <a:defRPr sz="1800">
                <a:solidFill>
                  <a:srgbClr val="000000"/>
                </a:solidFill>
              </a:defRPr>
            </a:pPr>
            <a:r>
              <a:rPr sz="2800">
                <a:solidFill>
                  <a:srgbClr val="1D165A"/>
                </a:solidFill>
              </a:rPr>
              <a:t>Body Level Four</a:t>
            </a:r>
          </a:p>
          <a:p>
            <a:pPr lvl="4">
              <a:defRPr sz="1800">
                <a:solidFill>
                  <a:srgbClr val="000000"/>
                </a:solidFill>
              </a:defRPr>
            </a:pPr>
            <a:r>
              <a:rPr sz="2800">
                <a:solidFill>
                  <a:srgbClr val="1D165A"/>
                </a:solidFill>
              </a:rP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a:solidFill>
                  <a:srgbClr val="000000"/>
                </a:solidFill>
              </a:defRPr>
            </a:pPr>
            <a:r>
              <a:rPr>
                <a:solidFill>
                  <a:srgbClr val="1D165A"/>
                </a:solidFill>
              </a:rPr>
              <a:t>Title Text</a:t>
            </a:r>
          </a:p>
        </p:txBody>
      </p:sp>
      <p:sp>
        <p:nvSpPr>
          <p:cNvPr id="17" name="Shape 17"/>
          <p:cNvSpPr>
            <a:spLocks noGrp="1"/>
          </p:cNvSpPr>
          <p:nvPr>
            <p:ph type="body" idx="1"/>
          </p:nvPr>
        </p:nvSpPr>
        <p:spPr>
          <a:prstGeom prst="rect">
            <a:avLst/>
          </a:prstGeom>
        </p:spPr>
        <p:txBody>
          <a:bodyPr/>
          <a:lstStyle/>
          <a:p>
            <a:pPr lvl="0">
              <a:defRPr sz="1800">
                <a:solidFill>
                  <a:srgbClr val="000000"/>
                </a:solidFill>
              </a:defRPr>
            </a:pPr>
            <a:r>
              <a:rPr sz="2800">
                <a:solidFill>
                  <a:srgbClr val="1D165A"/>
                </a:solidFill>
              </a:rPr>
              <a:t>Body Level One</a:t>
            </a:r>
          </a:p>
          <a:p>
            <a:pPr lvl="1">
              <a:defRPr sz="1800">
                <a:solidFill>
                  <a:srgbClr val="000000"/>
                </a:solidFill>
              </a:defRPr>
            </a:pPr>
            <a:r>
              <a:rPr sz="2800">
                <a:solidFill>
                  <a:srgbClr val="1D165A"/>
                </a:solidFill>
              </a:rPr>
              <a:t>Body Level Two</a:t>
            </a:r>
          </a:p>
          <a:p>
            <a:pPr lvl="2">
              <a:defRPr sz="1800">
                <a:solidFill>
                  <a:srgbClr val="000000"/>
                </a:solidFill>
              </a:defRPr>
            </a:pPr>
            <a:r>
              <a:rPr sz="2800">
                <a:solidFill>
                  <a:srgbClr val="1D165A"/>
                </a:solidFill>
              </a:rPr>
              <a:t>Body Level Three</a:t>
            </a:r>
          </a:p>
          <a:p>
            <a:pPr lvl="3">
              <a:defRPr sz="1800">
                <a:solidFill>
                  <a:srgbClr val="000000"/>
                </a:solidFill>
              </a:defRPr>
            </a:pPr>
            <a:r>
              <a:rPr sz="2800">
                <a:solidFill>
                  <a:srgbClr val="1D165A"/>
                </a:solidFill>
              </a:rPr>
              <a:t>Body Level Four</a:t>
            </a:r>
          </a:p>
          <a:p>
            <a:pPr lvl="4">
              <a:defRPr sz="1800">
                <a:solidFill>
                  <a:srgbClr val="000000"/>
                </a:solidFill>
              </a:defRPr>
            </a:pPr>
            <a:r>
              <a:rPr sz="2800">
                <a:solidFill>
                  <a:srgbClr val="1D165A"/>
                </a:solidFill>
              </a:rPr>
              <a:t>Body Level Five</a:t>
            </a:r>
          </a:p>
        </p:txBody>
      </p:sp>
      <p:sp>
        <p:nvSpPr>
          <p:cNvPr id="18" name="Shape 1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0" name="Shape 20"/>
          <p:cNvSpPr/>
          <p:nvPr/>
        </p:nvSpPr>
        <p:spPr>
          <a:xfrm>
            <a:off x="0" y="6337300"/>
            <a:ext cx="9144000" cy="533400"/>
          </a:xfrm>
          <a:prstGeom prst="rect">
            <a:avLst/>
          </a:prstGeom>
          <a:gradFill>
            <a:gsLst>
              <a:gs pos="0">
                <a:srgbClr val="FFFFFF"/>
              </a:gs>
              <a:gs pos="100000">
                <a:srgbClr val="A9AAAD">
                  <a:alpha val="57001"/>
                </a:srgbClr>
              </a:gs>
            </a:gsLst>
            <a:lin ang="5400000"/>
          </a:gradFill>
          <a:ln w="12700">
            <a:miter lim="400000"/>
          </a:ln>
        </p:spPr>
        <p:txBody>
          <a:bodyPr lIns="0" tIns="0" rIns="0" bIns="0" anchor="ctr"/>
          <a:lstStyle/>
          <a:p>
            <a:pPr lvl="0">
              <a:defRPr>
                <a:latin typeface="Arial"/>
                <a:ea typeface="Arial"/>
                <a:cs typeface="Arial"/>
                <a:sym typeface="Arial"/>
              </a:defRPr>
            </a:pPr>
            <a:endParaRPr/>
          </a:p>
        </p:txBody>
      </p:sp>
      <p:sp>
        <p:nvSpPr>
          <p:cNvPr id="21" name="Shape 21"/>
          <p:cNvSpPr/>
          <p:nvPr/>
        </p:nvSpPr>
        <p:spPr>
          <a:xfrm>
            <a:off x="1452549" y="0"/>
            <a:ext cx="7691451" cy="381000"/>
          </a:xfrm>
          <a:prstGeom prst="rect">
            <a:avLst/>
          </a:prstGeom>
          <a:solidFill>
            <a:srgbClr val="013F80"/>
          </a:solidFill>
          <a:ln w="12700">
            <a:miter lim="400000"/>
          </a:ln>
        </p:spPr>
        <p:txBody>
          <a:bodyPr lIns="0" tIns="0" rIns="0" bIns="0" anchor="ctr"/>
          <a:lstStyle/>
          <a:p>
            <a:pPr lvl="0">
              <a:defRPr>
                <a:latin typeface="Arial"/>
                <a:ea typeface="Arial"/>
                <a:cs typeface="Arial"/>
                <a:sym typeface="Arial"/>
              </a:defRPr>
            </a:pPr>
            <a:endParaRPr/>
          </a:p>
        </p:txBody>
      </p:sp>
      <p:sp>
        <p:nvSpPr>
          <p:cNvPr id="22" name="Shape 22"/>
          <p:cNvSpPr/>
          <p:nvPr/>
        </p:nvSpPr>
        <p:spPr>
          <a:xfrm>
            <a:off x="551" y="-12701"/>
            <a:ext cx="1828801" cy="23622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0" y="21600"/>
                </a:lnTo>
                <a:close/>
              </a:path>
            </a:pathLst>
          </a:custGeom>
          <a:gradFill>
            <a:gsLst>
              <a:gs pos="0">
                <a:srgbClr val="A9AAAD"/>
              </a:gs>
              <a:gs pos="100000">
                <a:srgbClr val="FFFFFF"/>
              </a:gs>
            </a:gsLst>
            <a:lin ang="5400000"/>
          </a:gradFill>
          <a:ln w="12700">
            <a:miter lim="400000"/>
          </a:ln>
        </p:spPr>
        <p:txBody>
          <a:bodyPr lIns="0" tIns="0" rIns="0" bIns="0" anchor="ctr"/>
          <a:lstStyle/>
          <a:p>
            <a:pPr lvl="0">
              <a:defRPr>
                <a:latin typeface="Arial"/>
                <a:ea typeface="Arial"/>
                <a:cs typeface="Arial"/>
                <a:sym typeface="Arial"/>
              </a:defRPr>
            </a:pPr>
            <a:endParaRPr/>
          </a:p>
        </p:txBody>
      </p:sp>
      <p:sp>
        <p:nvSpPr>
          <p:cNvPr id="23" name="Shape 23"/>
          <p:cNvSpPr/>
          <p:nvPr/>
        </p:nvSpPr>
        <p:spPr>
          <a:xfrm>
            <a:off x="0" y="279400"/>
            <a:ext cx="152400" cy="711200"/>
          </a:xfrm>
          <a:prstGeom prst="rect">
            <a:avLst/>
          </a:prstGeom>
          <a:solidFill>
            <a:srgbClr val="013F80"/>
          </a:solidFill>
          <a:ln w="12700">
            <a:miter lim="400000"/>
          </a:ln>
        </p:spPr>
        <p:txBody>
          <a:bodyPr lIns="0" tIns="0" rIns="0" bIns="0" anchor="ctr"/>
          <a:lstStyle/>
          <a:p>
            <a:pPr lvl="0">
              <a:defRPr>
                <a:latin typeface="Arial"/>
                <a:ea typeface="Arial"/>
                <a:cs typeface="Arial"/>
                <a:sym typeface="Arial"/>
              </a:defRPr>
            </a:pPr>
            <a:endParaRPr/>
          </a:p>
        </p:txBody>
      </p:sp>
      <p:sp>
        <p:nvSpPr>
          <p:cNvPr id="24" name="Shape 24"/>
          <p:cNvSpPr/>
          <p:nvPr/>
        </p:nvSpPr>
        <p:spPr>
          <a:xfrm>
            <a:off x="119048" y="139700"/>
            <a:ext cx="9024952" cy="1155700"/>
          </a:xfrm>
          <a:prstGeom prst="roundRect">
            <a:avLst>
              <a:gd name="adj" fmla="val 5556"/>
            </a:avLst>
          </a:prstGeom>
          <a:solidFill>
            <a:srgbClr val="FFFFFF"/>
          </a:solidFill>
          <a:ln w="12700">
            <a:miter lim="400000"/>
          </a:ln>
        </p:spPr>
        <p:txBody>
          <a:bodyPr lIns="0" tIns="0" rIns="0" bIns="0" anchor="ctr"/>
          <a:lstStyle/>
          <a:p>
            <a:pPr lvl="0">
              <a:defRPr>
                <a:latin typeface="Arial"/>
                <a:ea typeface="Arial"/>
                <a:cs typeface="Arial"/>
                <a:sym typeface="Arial"/>
              </a:defRPr>
            </a:pPr>
            <a:endParaRPr/>
          </a:p>
        </p:txBody>
      </p:sp>
      <p:pic>
        <p:nvPicPr>
          <p:cNvPr id="25" name="image1.jpg" descr="logo.jpg"/>
          <p:cNvPicPr/>
          <p:nvPr/>
        </p:nvPicPr>
        <p:blipFill>
          <a:blip r:embed="rId2">
            <a:extLst/>
          </a:blip>
          <a:stretch>
            <a:fillRect/>
          </a:stretch>
        </p:blipFill>
        <p:spPr>
          <a:xfrm>
            <a:off x="233363" y="217488"/>
            <a:ext cx="985838" cy="1012826"/>
          </a:xfrm>
          <a:prstGeom prst="rect">
            <a:avLst/>
          </a:prstGeom>
          <a:ln w="12700">
            <a:miter lim="400000"/>
          </a:ln>
        </p:spPr>
      </p:pic>
      <p:sp>
        <p:nvSpPr>
          <p:cNvPr id="26" name="Shape 26"/>
          <p:cNvSpPr>
            <a:spLocks noGrp="1"/>
          </p:cNvSpPr>
          <p:nvPr>
            <p:ph type="title"/>
          </p:nvPr>
        </p:nvSpPr>
        <p:spPr>
          <a:xfrm>
            <a:off x="1396891" y="0"/>
            <a:ext cx="7696201" cy="1447800"/>
          </a:xfrm>
          <a:prstGeom prst="rect">
            <a:avLst/>
          </a:prstGeom>
        </p:spPr>
        <p:txBody>
          <a:bodyPr lIns="0" tIns="0" rIns="0" bIns="0"/>
          <a:lstStyle>
            <a:lvl1pPr>
              <a:defRPr sz="2800">
                <a:solidFill>
                  <a:srgbClr val="013F80"/>
                </a:solidFill>
                <a:latin typeface="Arial"/>
                <a:ea typeface="Arial"/>
                <a:cs typeface="Arial"/>
                <a:sym typeface="Arial"/>
              </a:defRPr>
            </a:lvl1pPr>
          </a:lstStyle>
          <a:p>
            <a:pPr lvl="0">
              <a:defRPr sz="1800">
                <a:solidFill>
                  <a:srgbClr val="000000"/>
                </a:solidFill>
              </a:defRPr>
            </a:pPr>
            <a:r>
              <a:rPr sz="2800">
                <a:solidFill>
                  <a:srgbClr val="013F80"/>
                </a:solidFill>
              </a:rPr>
              <a:t>Title Text</a:t>
            </a:r>
          </a:p>
        </p:txBody>
      </p:sp>
      <p:sp>
        <p:nvSpPr>
          <p:cNvPr id="27" name="Shape 27"/>
          <p:cNvSpPr>
            <a:spLocks noGrp="1"/>
          </p:cNvSpPr>
          <p:nvPr>
            <p:ph type="sldNum" sz="quarter" idx="2"/>
          </p:nvPr>
        </p:nvSpPr>
        <p:spPr>
          <a:xfrm>
            <a:off x="7026302" y="6469086"/>
            <a:ext cx="1905001" cy="288824"/>
          </a:xfrm>
          <a:prstGeom prst="rect">
            <a:avLst/>
          </a:prstGeom>
        </p:spPr>
        <p:txBody>
          <a:bodyPr lIns="0" tIns="0" rIns="0" bIns="0" anchor="ctr"/>
          <a:lstStyle>
            <a:lvl1pPr defTabSz="914400">
              <a:defRPr sz="1400">
                <a:solidFill>
                  <a:srgbClr val="888888"/>
                </a:solidFill>
                <a:latin typeface="Arial Bold"/>
                <a:ea typeface="Arial Bold"/>
                <a:cs typeface="Arial Bold"/>
                <a:sym typeface="Arial Bold"/>
              </a:defRPr>
            </a:lvl1p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9" name="fhalogo.jp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30" name="stripe.jp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31" name="Shape 31"/>
          <p:cNvSpPr>
            <a:spLocks noGrp="1"/>
          </p:cNvSpPr>
          <p:nvPr>
            <p:ph type="title"/>
          </p:nvPr>
        </p:nvSpPr>
        <p:spPr>
          <a:prstGeom prst="rect">
            <a:avLst/>
          </a:prstGeom>
        </p:spPr>
        <p:txBody>
          <a:bodyPr lIns="0" tIns="0" rIns="0" bIns="0"/>
          <a:lstStyle/>
          <a:p>
            <a:pPr lvl="0">
              <a:defRPr>
                <a:solidFill>
                  <a:srgbClr val="000000"/>
                </a:solidFill>
              </a:defRPr>
            </a:pPr>
            <a:r>
              <a:rPr>
                <a:solidFill>
                  <a:srgbClr val="1D165A"/>
                </a:solidFill>
              </a:rPr>
              <a:t>Title Text</a:t>
            </a:r>
          </a:p>
        </p:txBody>
      </p:sp>
      <p:sp>
        <p:nvSpPr>
          <p:cNvPr id="32" name="Shape 32"/>
          <p:cNvSpPr>
            <a:spLocks noGrp="1"/>
          </p:cNvSpPr>
          <p:nvPr>
            <p:ph type="body" idx="1"/>
          </p:nvPr>
        </p:nvSpPr>
        <p:spPr>
          <a:prstGeom prst="rect">
            <a:avLst/>
          </a:prstGeom>
        </p:spPr>
        <p:txBody>
          <a:bodyPr lIns="0" tIns="0" rIns="0" bIns="0"/>
          <a:lstStyle>
            <a:lvl4pPr marL="1691638" indent="-320038"/>
          </a:lstStyle>
          <a:p>
            <a:pPr lvl="0">
              <a:defRPr sz="1800">
                <a:solidFill>
                  <a:srgbClr val="000000"/>
                </a:solidFill>
              </a:defRPr>
            </a:pPr>
            <a:r>
              <a:rPr sz="2800">
                <a:solidFill>
                  <a:srgbClr val="1D165A"/>
                </a:solidFill>
              </a:rPr>
              <a:t>Body Level One</a:t>
            </a:r>
          </a:p>
          <a:p>
            <a:pPr lvl="1">
              <a:defRPr sz="1800">
                <a:solidFill>
                  <a:srgbClr val="000000"/>
                </a:solidFill>
              </a:defRPr>
            </a:pPr>
            <a:r>
              <a:rPr sz="2800">
                <a:solidFill>
                  <a:srgbClr val="1D165A"/>
                </a:solidFill>
              </a:rPr>
              <a:t>Body Level Two</a:t>
            </a:r>
          </a:p>
          <a:p>
            <a:pPr lvl="2">
              <a:defRPr sz="1800">
                <a:solidFill>
                  <a:srgbClr val="000000"/>
                </a:solidFill>
              </a:defRPr>
            </a:pPr>
            <a:r>
              <a:rPr sz="2800">
                <a:solidFill>
                  <a:srgbClr val="1D165A"/>
                </a:solidFill>
              </a:rPr>
              <a:t>Body Level Three</a:t>
            </a:r>
          </a:p>
          <a:p>
            <a:pPr lvl="3">
              <a:defRPr sz="1800">
                <a:solidFill>
                  <a:srgbClr val="000000"/>
                </a:solidFill>
              </a:defRPr>
            </a:pPr>
            <a:r>
              <a:rPr sz="2800">
                <a:solidFill>
                  <a:srgbClr val="1D165A"/>
                </a:solidFill>
              </a:rPr>
              <a:t>Body Level Four</a:t>
            </a:r>
          </a:p>
          <a:p>
            <a:pPr lvl="4">
              <a:defRPr sz="1800">
                <a:solidFill>
                  <a:srgbClr val="000000"/>
                </a:solidFill>
              </a:defRPr>
            </a:pPr>
            <a:r>
              <a:rPr sz="2800">
                <a:solidFill>
                  <a:srgbClr val="1D165A"/>
                </a:solidFill>
              </a:rPr>
              <a:t>Body Level Five</a:t>
            </a:r>
          </a:p>
        </p:txBody>
      </p:sp>
      <p:sp>
        <p:nvSpPr>
          <p:cNvPr id="33" name="Shape 33"/>
          <p:cNvSpPr>
            <a:spLocks noGrp="1"/>
          </p:cNvSpPr>
          <p:nvPr>
            <p:ph type="sldNum" sz="quarter" idx="2"/>
          </p:nvPr>
        </p:nvSpPr>
        <p:spPr>
          <a:xfrm>
            <a:off x="6970711" y="6211887"/>
            <a:ext cx="1905002" cy="239270"/>
          </a:xfrm>
          <a:prstGeom prst="rect">
            <a:avLst/>
          </a:prstGeom>
        </p:spPr>
        <p:txBody>
          <a:bodyPr lIns="0" tIns="0" rIns="0" bIns="0"/>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halogo.jpg" descr="fhalogo.jpg"/>
          <p:cNvPicPr/>
          <p:nvPr/>
        </p:nvPicPr>
        <p:blipFill>
          <a:blip r:embed="rId8">
            <a:extLst/>
          </a:blip>
          <a:stretch>
            <a:fillRect/>
          </a:stretch>
        </p:blipFill>
        <p:spPr>
          <a:xfrm>
            <a:off x="265112" y="207962"/>
            <a:ext cx="1143001" cy="1143001"/>
          </a:xfrm>
          <a:prstGeom prst="rect">
            <a:avLst/>
          </a:prstGeom>
          <a:ln w="12700">
            <a:miter lim="400000"/>
          </a:ln>
        </p:spPr>
      </p:pic>
      <p:pic>
        <p:nvPicPr>
          <p:cNvPr id="3" name="stripe.jpg" descr="stripe.jpg"/>
          <p:cNvPicPr/>
          <p:nvPr/>
        </p:nvPicPr>
        <p:blipFill>
          <a:blip r:embed="rId9">
            <a:extLst/>
          </a:blip>
          <a:stretch>
            <a:fillRect/>
          </a:stretch>
        </p:blipFill>
        <p:spPr>
          <a:xfrm>
            <a:off x="0" y="6477000"/>
            <a:ext cx="9144000" cy="152400"/>
          </a:xfrm>
          <a:prstGeom prst="rect">
            <a:avLst/>
          </a:prstGeom>
          <a:ln w="12700">
            <a:miter lim="400000"/>
          </a:ln>
        </p:spPr>
      </p:pic>
      <p:sp>
        <p:nvSpPr>
          <p:cNvPr id="4" name="Shape 4"/>
          <p:cNvSpPr>
            <a:spLocks noGrp="1"/>
          </p:cNvSpPr>
          <p:nvPr>
            <p:ph type="title"/>
          </p:nvPr>
        </p:nvSpPr>
        <p:spPr>
          <a:xfrm>
            <a:off x="1524000" y="0"/>
            <a:ext cx="7696200" cy="144780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pPr lvl="0">
              <a:defRPr>
                <a:solidFill>
                  <a:srgbClr val="000000"/>
                </a:solidFill>
              </a:defRPr>
            </a:pPr>
            <a:r>
              <a:rPr>
                <a:solidFill>
                  <a:srgbClr val="1D165A"/>
                </a:solidFill>
              </a:rPr>
              <a:t>Title Text</a:t>
            </a:r>
          </a:p>
        </p:txBody>
      </p:sp>
      <p:sp>
        <p:nvSpPr>
          <p:cNvPr id="5" name="Shape 5"/>
          <p:cNvSpPr>
            <a:spLocks noGrp="1"/>
          </p:cNvSpPr>
          <p:nvPr>
            <p:ph type="body" idx="1"/>
          </p:nvPr>
        </p:nvSpPr>
        <p:spPr>
          <a:xfrm>
            <a:off x="825500" y="1752600"/>
            <a:ext cx="7620000" cy="51054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pPr lvl="0">
              <a:defRPr sz="1800">
                <a:solidFill>
                  <a:srgbClr val="000000"/>
                </a:solidFill>
              </a:defRPr>
            </a:pPr>
            <a:r>
              <a:rPr sz="2800">
                <a:solidFill>
                  <a:srgbClr val="1D165A"/>
                </a:solidFill>
              </a:rPr>
              <a:t>Body Level One</a:t>
            </a:r>
          </a:p>
          <a:p>
            <a:pPr lvl="1">
              <a:defRPr sz="1800">
                <a:solidFill>
                  <a:srgbClr val="000000"/>
                </a:solidFill>
              </a:defRPr>
            </a:pPr>
            <a:r>
              <a:rPr sz="2800">
                <a:solidFill>
                  <a:srgbClr val="1D165A"/>
                </a:solidFill>
              </a:rPr>
              <a:t>Body Level Two</a:t>
            </a:r>
          </a:p>
          <a:p>
            <a:pPr lvl="2">
              <a:defRPr sz="1800">
                <a:solidFill>
                  <a:srgbClr val="000000"/>
                </a:solidFill>
              </a:defRPr>
            </a:pPr>
            <a:r>
              <a:rPr sz="2800">
                <a:solidFill>
                  <a:srgbClr val="1D165A"/>
                </a:solidFill>
              </a:rPr>
              <a:t>Body Level Three</a:t>
            </a:r>
          </a:p>
          <a:p>
            <a:pPr lvl="3">
              <a:defRPr sz="1800">
                <a:solidFill>
                  <a:srgbClr val="000000"/>
                </a:solidFill>
              </a:defRPr>
            </a:pPr>
            <a:r>
              <a:rPr sz="2800">
                <a:solidFill>
                  <a:srgbClr val="1D165A"/>
                </a:solidFill>
              </a:rPr>
              <a:t>Body Level Four</a:t>
            </a:r>
          </a:p>
          <a:p>
            <a:pPr lvl="4">
              <a:defRPr sz="1800">
                <a:solidFill>
                  <a:srgbClr val="000000"/>
                </a:solidFill>
              </a:defRPr>
            </a:pPr>
            <a:r>
              <a:rPr sz="2800">
                <a:solidFill>
                  <a:srgbClr val="1D165A"/>
                </a:solidFill>
              </a:rPr>
              <a:t>Body Level Five</a:t>
            </a:r>
          </a:p>
        </p:txBody>
      </p:sp>
      <p:sp>
        <p:nvSpPr>
          <p:cNvPr id="6" name="Shape 6"/>
          <p:cNvSpPr>
            <a:spLocks noGrp="1"/>
          </p:cNvSpPr>
          <p:nvPr>
            <p:ph type="sldNum" sz="quarter" idx="2"/>
          </p:nvPr>
        </p:nvSpPr>
        <p:spPr>
          <a:xfrm>
            <a:off x="6970712" y="6211887"/>
            <a:ext cx="1905001" cy="239271"/>
          </a:xfrm>
          <a:prstGeom prst="rect">
            <a:avLst/>
          </a:prstGeom>
          <a:ln w="12700">
            <a:miter lim="400000"/>
          </a:ln>
        </p:spPr>
        <p:txBody>
          <a:bodyPr lIns="45719" rIns="45719">
            <a:spAutoFit/>
          </a:bodyPr>
          <a:lstStyle>
            <a:lvl1pPr algn="r" defTabSz="457200">
              <a:defRPr sz="1100">
                <a:solidFill>
                  <a:srgbClr val="1D165A"/>
                </a:solidFill>
                <a:latin typeface="Arial"/>
                <a:ea typeface="Arial"/>
                <a:cs typeface="Arial"/>
                <a:sym typeface="Aria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a:defRPr>
          <a:solidFill>
            <a:srgbClr val="1D165A"/>
          </a:solidFill>
          <a:latin typeface="Georgia"/>
          <a:ea typeface="Georgia"/>
          <a:cs typeface="Georgia"/>
          <a:sym typeface="Georgia"/>
        </a:defRPr>
      </a:lvl1pPr>
      <a:lvl2pPr>
        <a:defRPr>
          <a:solidFill>
            <a:srgbClr val="1D165A"/>
          </a:solidFill>
          <a:latin typeface="Georgia"/>
          <a:ea typeface="Georgia"/>
          <a:cs typeface="Georgia"/>
          <a:sym typeface="Georgia"/>
        </a:defRPr>
      </a:lvl2pPr>
      <a:lvl3pPr>
        <a:defRPr>
          <a:solidFill>
            <a:srgbClr val="1D165A"/>
          </a:solidFill>
          <a:latin typeface="Georgia"/>
          <a:ea typeface="Georgia"/>
          <a:cs typeface="Georgia"/>
          <a:sym typeface="Georgia"/>
        </a:defRPr>
      </a:lvl3pPr>
      <a:lvl4pPr>
        <a:defRPr>
          <a:solidFill>
            <a:srgbClr val="1D165A"/>
          </a:solidFill>
          <a:latin typeface="Georgia"/>
          <a:ea typeface="Georgia"/>
          <a:cs typeface="Georgia"/>
          <a:sym typeface="Georgia"/>
        </a:defRPr>
      </a:lvl4pPr>
      <a:lvl5pPr>
        <a:defRPr>
          <a:solidFill>
            <a:srgbClr val="1D165A"/>
          </a:solidFill>
          <a:latin typeface="Georgia"/>
          <a:ea typeface="Georgia"/>
          <a:cs typeface="Georgia"/>
          <a:sym typeface="Georgia"/>
        </a:defRPr>
      </a:lvl5pPr>
      <a:lvl6pPr indent="457200">
        <a:defRPr>
          <a:solidFill>
            <a:srgbClr val="1D165A"/>
          </a:solidFill>
          <a:latin typeface="Georgia"/>
          <a:ea typeface="Georgia"/>
          <a:cs typeface="Georgia"/>
          <a:sym typeface="Georgia"/>
        </a:defRPr>
      </a:lvl6pPr>
      <a:lvl7pPr indent="914400">
        <a:defRPr>
          <a:solidFill>
            <a:srgbClr val="1D165A"/>
          </a:solidFill>
          <a:latin typeface="Georgia"/>
          <a:ea typeface="Georgia"/>
          <a:cs typeface="Georgia"/>
          <a:sym typeface="Georgia"/>
        </a:defRPr>
      </a:lvl7pPr>
      <a:lvl8pPr indent="1371600">
        <a:defRPr>
          <a:solidFill>
            <a:srgbClr val="1D165A"/>
          </a:solidFill>
          <a:latin typeface="Georgia"/>
          <a:ea typeface="Georgia"/>
          <a:cs typeface="Georgia"/>
          <a:sym typeface="Georgia"/>
        </a:defRPr>
      </a:lvl8pPr>
      <a:lvl9pPr indent="1828800">
        <a:defRPr>
          <a:solidFill>
            <a:srgbClr val="1D165A"/>
          </a:solidFill>
          <a:latin typeface="Georgia"/>
          <a:ea typeface="Georgia"/>
          <a:cs typeface="Georgia"/>
          <a:sym typeface="Georgia"/>
        </a:defRPr>
      </a:lvl9pPr>
    </p:titleStyle>
    <p:bodyStyle>
      <a:lvl1pPr marL="342900" indent="-342900">
        <a:spcBef>
          <a:spcPts val="600"/>
        </a:spcBef>
        <a:buClr>
          <a:srgbClr val="C10A25"/>
        </a:buClr>
        <a:buSzPct val="100000"/>
        <a:buChar char="»"/>
        <a:defRPr sz="2800">
          <a:solidFill>
            <a:srgbClr val="1D165A"/>
          </a:solidFill>
          <a:latin typeface="Georgia"/>
          <a:ea typeface="Georgia"/>
          <a:cs typeface="Georgia"/>
          <a:sym typeface="Georgia"/>
        </a:defRPr>
      </a:lvl1pPr>
      <a:lvl2pPr marL="901700" indent="-444500">
        <a:spcBef>
          <a:spcPts val="600"/>
        </a:spcBef>
        <a:buClr>
          <a:srgbClr val="C10A25"/>
        </a:buClr>
        <a:buSzPct val="100000"/>
        <a:buChar char="–"/>
        <a:defRPr sz="2800">
          <a:solidFill>
            <a:srgbClr val="1D165A"/>
          </a:solidFill>
          <a:latin typeface="Georgia"/>
          <a:ea typeface="Georgia"/>
          <a:cs typeface="Georgia"/>
          <a:sym typeface="Georgia"/>
        </a:defRPr>
      </a:lvl2pPr>
      <a:lvl3pPr marL="1181100" indent="-266700">
        <a:spcBef>
          <a:spcPts val="600"/>
        </a:spcBef>
        <a:buClr>
          <a:srgbClr val="C10A25"/>
        </a:buClr>
        <a:buSzPct val="100000"/>
        <a:buChar char="•"/>
        <a:defRPr sz="2800">
          <a:solidFill>
            <a:srgbClr val="1D165A"/>
          </a:solidFill>
          <a:latin typeface="Georgia"/>
          <a:ea typeface="Georgia"/>
          <a:cs typeface="Georgia"/>
          <a:sym typeface="Georgia"/>
        </a:defRPr>
      </a:lvl3pPr>
      <a:lvl4pPr marL="1691639" indent="-320039">
        <a:spcBef>
          <a:spcPts val="600"/>
        </a:spcBef>
        <a:buClr>
          <a:srgbClr val="C10A25"/>
        </a:buClr>
        <a:buSzPct val="100000"/>
        <a:buChar char="–"/>
        <a:defRPr sz="2800">
          <a:solidFill>
            <a:srgbClr val="1D165A"/>
          </a:solidFill>
          <a:latin typeface="Georgia"/>
          <a:ea typeface="Georgia"/>
          <a:cs typeface="Georgia"/>
          <a:sym typeface="Georgia"/>
        </a:defRPr>
      </a:lvl4pPr>
      <a:lvl5pPr marL="2184400" indent="-355600">
        <a:spcBef>
          <a:spcPts val="600"/>
        </a:spcBef>
        <a:buClr>
          <a:srgbClr val="C10A25"/>
        </a:buClr>
        <a:buSzPct val="100000"/>
        <a:buChar char="»"/>
        <a:defRPr sz="2800">
          <a:solidFill>
            <a:srgbClr val="1D165A"/>
          </a:solidFill>
          <a:latin typeface="Georgia"/>
          <a:ea typeface="Georgia"/>
          <a:cs typeface="Georgia"/>
          <a:sym typeface="Georgia"/>
        </a:defRPr>
      </a:lvl5pPr>
      <a:lvl6pPr marL="2641600" indent="-355600">
        <a:spcBef>
          <a:spcPts val="600"/>
        </a:spcBef>
        <a:buClr>
          <a:srgbClr val="C10A25"/>
        </a:buClr>
        <a:buSzPct val="100000"/>
        <a:buChar char="•"/>
        <a:defRPr sz="2800">
          <a:solidFill>
            <a:srgbClr val="1D165A"/>
          </a:solidFill>
          <a:latin typeface="Georgia"/>
          <a:ea typeface="Georgia"/>
          <a:cs typeface="Georgia"/>
          <a:sym typeface="Georgia"/>
        </a:defRPr>
      </a:lvl6pPr>
      <a:lvl7pPr marL="3098800" indent="-355600">
        <a:spcBef>
          <a:spcPts val="600"/>
        </a:spcBef>
        <a:buClr>
          <a:srgbClr val="C10A25"/>
        </a:buClr>
        <a:buSzPct val="100000"/>
        <a:buChar char="•"/>
        <a:defRPr sz="2800">
          <a:solidFill>
            <a:srgbClr val="1D165A"/>
          </a:solidFill>
          <a:latin typeface="Georgia"/>
          <a:ea typeface="Georgia"/>
          <a:cs typeface="Georgia"/>
          <a:sym typeface="Georgia"/>
        </a:defRPr>
      </a:lvl7pPr>
      <a:lvl8pPr marL="3556000" indent="-355600">
        <a:spcBef>
          <a:spcPts val="600"/>
        </a:spcBef>
        <a:buClr>
          <a:srgbClr val="C10A25"/>
        </a:buClr>
        <a:buSzPct val="100000"/>
        <a:buChar char="•"/>
        <a:defRPr sz="2800">
          <a:solidFill>
            <a:srgbClr val="1D165A"/>
          </a:solidFill>
          <a:latin typeface="Georgia"/>
          <a:ea typeface="Georgia"/>
          <a:cs typeface="Georgia"/>
          <a:sym typeface="Georgia"/>
        </a:defRPr>
      </a:lvl8pPr>
      <a:lvl9pPr marL="4013200" indent="-355600">
        <a:spcBef>
          <a:spcPts val="600"/>
        </a:spcBef>
        <a:buClr>
          <a:srgbClr val="C10A25"/>
        </a:buClr>
        <a:buSzPct val="100000"/>
        <a:buChar char="•"/>
        <a:defRPr sz="2800">
          <a:solidFill>
            <a:srgbClr val="1D165A"/>
          </a:solidFill>
          <a:latin typeface="Georgia"/>
          <a:ea typeface="Georgia"/>
          <a:cs typeface="Georgia"/>
          <a:sym typeface="Georgia"/>
        </a:defRPr>
      </a:lvl9pPr>
    </p:bodyStyle>
    <p:otherStyle>
      <a:lvl1pPr algn="r" defTabSz="457200">
        <a:defRPr sz="1100">
          <a:solidFill>
            <a:schemeClr val="tx1"/>
          </a:solidFill>
          <a:latin typeface="+mn-lt"/>
          <a:ea typeface="+mn-ea"/>
          <a:cs typeface="+mn-cs"/>
          <a:sym typeface="Arial"/>
        </a:defRPr>
      </a:lvl1pPr>
      <a:lvl2pPr indent="457200" algn="r" defTabSz="457200">
        <a:defRPr sz="1100">
          <a:solidFill>
            <a:schemeClr val="tx1"/>
          </a:solidFill>
          <a:latin typeface="+mn-lt"/>
          <a:ea typeface="+mn-ea"/>
          <a:cs typeface="+mn-cs"/>
          <a:sym typeface="Arial"/>
        </a:defRPr>
      </a:lvl2pPr>
      <a:lvl3pPr indent="914400" algn="r" defTabSz="457200">
        <a:defRPr sz="1100">
          <a:solidFill>
            <a:schemeClr val="tx1"/>
          </a:solidFill>
          <a:latin typeface="+mn-lt"/>
          <a:ea typeface="+mn-ea"/>
          <a:cs typeface="+mn-cs"/>
          <a:sym typeface="Arial"/>
        </a:defRPr>
      </a:lvl3pPr>
      <a:lvl4pPr indent="1371600" algn="r" defTabSz="457200">
        <a:defRPr sz="1100">
          <a:solidFill>
            <a:schemeClr val="tx1"/>
          </a:solidFill>
          <a:latin typeface="+mn-lt"/>
          <a:ea typeface="+mn-ea"/>
          <a:cs typeface="+mn-cs"/>
          <a:sym typeface="Arial"/>
        </a:defRPr>
      </a:lvl4pPr>
      <a:lvl5pPr indent="1828800" algn="r" defTabSz="457200">
        <a:defRPr sz="1100">
          <a:solidFill>
            <a:schemeClr val="tx1"/>
          </a:solidFill>
          <a:latin typeface="+mn-lt"/>
          <a:ea typeface="+mn-ea"/>
          <a:cs typeface="+mn-cs"/>
          <a:sym typeface="Arial"/>
        </a:defRPr>
      </a:lvl5pPr>
      <a:lvl6pPr algn="r" defTabSz="457200">
        <a:defRPr sz="1100">
          <a:solidFill>
            <a:schemeClr val="tx1"/>
          </a:solidFill>
          <a:latin typeface="+mn-lt"/>
          <a:ea typeface="+mn-ea"/>
          <a:cs typeface="+mn-cs"/>
          <a:sym typeface="Arial"/>
        </a:defRPr>
      </a:lvl6pPr>
      <a:lvl7pPr algn="r" defTabSz="457200">
        <a:defRPr sz="1100">
          <a:solidFill>
            <a:schemeClr val="tx1"/>
          </a:solidFill>
          <a:latin typeface="+mn-lt"/>
          <a:ea typeface="+mn-ea"/>
          <a:cs typeface="+mn-cs"/>
          <a:sym typeface="Arial"/>
        </a:defRPr>
      </a:lvl7pPr>
      <a:lvl8pPr algn="r" defTabSz="457200">
        <a:defRPr sz="1100">
          <a:solidFill>
            <a:schemeClr val="tx1"/>
          </a:solidFill>
          <a:latin typeface="+mn-lt"/>
          <a:ea typeface="+mn-ea"/>
          <a:cs typeface="+mn-cs"/>
          <a:sym typeface="Arial"/>
        </a:defRPr>
      </a:lvl8pPr>
      <a:lvl9pPr algn="r" defTabSz="457200">
        <a:defRPr sz="11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533400" y="2971800"/>
            <a:ext cx="7772400" cy="762000"/>
          </a:xfrm>
          <a:prstGeom prst="rect">
            <a:avLst/>
          </a:prstGeom>
        </p:spPr>
        <p:txBody>
          <a:bodyPr lIns="0" tIns="0" rIns="0" bIns="0">
            <a:normAutofit/>
          </a:bodyPr>
          <a:lstStyle/>
          <a:p>
            <a:pPr lvl="0" algn="ctr" defTabSz="512063">
              <a:defRPr>
                <a:solidFill>
                  <a:srgbClr val="000000"/>
                </a:solidFill>
              </a:defRPr>
            </a:pPr>
            <a:r>
              <a:rPr sz="1008">
                <a:solidFill>
                  <a:srgbClr val="1D165A"/>
                </a:solidFill>
              </a:rPr>
              <a:t/>
            </a:r>
            <a:br>
              <a:rPr sz="1008">
                <a:solidFill>
                  <a:srgbClr val="1D165A"/>
                </a:solidFill>
              </a:rPr>
            </a:br>
            <a:r>
              <a:rPr sz="1792">
                <a:solidFill>
                  <a:srgbClr val="002060"/>
                </a:solidFill>
                <a:latin typeface="Arial Bold"/>
                <a:ea typeface="Arial Bold"/>
                <a:cs typeface="Arial Bold"/>
                <a:sym typeface="Arial Bold"/>
              </a:rPr>
              <a:t>Federal Health Architecture </a:t>
            </a:r>
            <a:br>
              <a:rPr sz="1792">
                <a:solidFill>
                  <a:srgbClr val="002060"/>
                </a:solidFill>
                <a:latin typeface="Arial Bold"/>
                <a:ea typeface="Arial Bold"/>
                <a:cs typeface="Arial Bold"/>
                <a:sym typeface="Arial Bold"/>
              </a:rPr>
            </a:br>
            <a:r>
              <a:rPr sz="1792">
                <a:solidFill>
                  <a:srgbClr val="002060"/>
                </a:solidFill>
                <a:latin typeface="Arial Bold"/>
                <a:ea typeface="Arial Bold"/>
                <a:cs typeface="Arial Bold"/>
                <a:sym typeface="Arial Bold"/>
              </a:rPr>
              <a:t>Federal Health Information Model (FHIM)</a:t>
            </a:r>
          </a:p>
        </p:txBody>
      </p:sp>
      <p:sp>
        <p:nvSpPr>
          <p:cNvPr id="38" name="Shape 38"/>
          <p:cNvSpPr>
            <a:spLocks noGrp="1"/>
          </p:cNvSpPr>
          <p:nvPr>
            <p:ph type="body" idx="4294967295"/>
          </p:nvPr>
        </p:nvSpPr>
        <p:spPr>
          <a:xfrm>
            <a:off x="1371600" y="3697287"/>
            <a:ext cx="6400800" cy="533401"/>
          </a:xfrm>
          <a:prstGeom prst="rect">
            <a:avLst/>
          </a:prstGeom>
        </p:spPr>
        <p:txBody>
          <a:bodyPr lIns="0" tIns="0" rIns="0" bIns="0">
            <a:normAutofit/>
          </a:bodyPr>
          <a:lstStyle/>
          <a:p>
            <a:pPr marL="0" lvl="0" indent="0" algn="ctr" defTabSz="621791">
              <a:spcBef>
                <a:spcPts val="300"/>
              </a:spcBef>
              <a:buSzTx/>
              <a:buNone/>
              <a:defRPr sz="1800">
                <a:solidFill>
                  <a:srgbClr val="000000"/>
                </a:solidFill>
              </a:defRPr>
            </a:pPr>
            <a:r>
              <a:rPr sz="1360">
                <a:solidFill>
                  <a:srgbClr val="C10A25"/>
                </a:solidFill>
                <a:latin typeface="Georgia Bold"/>
                <a:ea typeface="Georgia Bold"/>
                <a:cs typeface="Georgia Bold"/>
                <a:sym typeface="Georgia Bold"/>
              </a:rPr>
              <a:t>Presentation for S&amp;I Framework  DAF/SDC/CQF</a:t>
            </a:r>
          </a:p>
          <a:p>
            <a:pPr marL="0" lvl="0" indent="0" algn="ctr" defTabSz="621791">
              <a:spcBef>
                <a:spcPts val="300"/>
              </a:spcBef>
              <a:buSzTx/>
              <a:buNone/>
              <a:defRPr sz="1800">
                <a:solidFill>
                  <a:srgbClr val="000000"/>
                </a:solidFill>
              </a:defRPr>
            </a:pPr>
            <a:r>
              <a:rPr sz="1360">
                <a:solidFill>
                  <a:srgbClr val="C10A25"/>
                </a:solidFill>
                <a:latin typeface="Georgia Bold"/>
                <a:ea typeface="Georgia Bold"/>
                <a:cs typeface="Georgia Bold"/>
                <a:sym typeface="Georgia Bold"/>
              </a:rPr>
              <a:t>Tiger Team Meeting</a:t>
            </a:r>
          </a:p>
        </p:txBody>
      </p:sp>
      <p:sp>
        <p:nvSpPr>
          <p:cNvPr id="39" name="Shape 39"/>
          <p:cNvSpPr/>
          <p:nvPr/>
        </p:nvSpPr>
        <p:spPr>
          <a:xfrm>
            <a:off x="1143000" y="4556125"/>
            <a:ext cx="6858000" cy="3708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spcBef>
                <a:spcPts val="400"/>
              </a:spcBef>
              <a:defRPr sz="1800"/>
            </a:pPr>
            <a:r>
              <a:rPr sz="2000">
                <a:solidFill>
                  <a:srgbClr val="1D165A"/>
                </a:solidFill>
              </a:rPr>
              <a:t>July 1, 2014</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1524000" y="152399"/>
            <a:ext cx="7696200" cy="1143002"/>
          </a:xfrm>
          <a:prstGeom prst="rect">
            <a:avLst/>
          </a:prstGeom>
        </p:spPr>
        <p:txBody>
          <a:bodyPr lIns="0" tIns="0" rIns="0" bIns="0">
            <a:normAutofit/>
          </a:bodyPr>
          <a:lstStyle>
            <a:lvl1pPr>
              <a:defRPr sz="3200">
                <a:solidFill>
                  <a:srgbClr val="013F80"/>
                </a:solidFill>
              </a:defRPr>
            </a:lvl1pPr>
          </a:lstStyle>
          <a:p>
            <a:pPr lvl="0">
              <a:defRPr sz="1800">
                <a:solidFill>
                  <a:srgbClr val="000000"/>
                </a:solidFill>
              </a:defRPr>
            </a:pPr>
            <a:r>
              <a:rPr sz="3200">
                <a:solidFill>
                  <a:srgbClr val="013F80"/>
                </a:solidFill>
              </a:rPr>
              <a:t>AGENDA</a:t>
            </a:r>
          </a:p>
        </p:txBody>
      </p:sp>
      <p:sp>
        <p:nvSpPr>
          <p:cNvPr id="42" name="Shape 42"/>
          <p:cNvSpPr>
            <a:spLocks noGrp="1"/>
          </p:cNvSpPr>
          <p:nvPr>
            <p:ph type="body" idx="4294967295"/>
          </p:nvPr>
        </p:nvSpPr>
        <p:spPr>
          <a:xfrm>
            <a:off x="825500" y="1752600"/>
            <a:ext cx="7620000" cy="4114800"/>
          </a:xfrm>
          <a:prstGeom prst="rect">
            <a:avLst/>
          </a:prstGeom>
        </p:spPr>
        <p:txBody>
          <a:bodyPr lIns="0" tIns="0" rIns="0" bIns="0">
            <a:normAutofit/>
          </a:bodyPr>
          <a:lstStyle/>
          <a:p>
            <a:pPr marL="322325" lvl="0" indent="-322325" defTabSz="859536">
              <a:buChar char="•"/>
              <a:defRPr sz="1800">
                <a:solidFill>
                  <a:srgbClr val="000000"/>
                </a:solidFill>
              </a:defRPr>
            </a:pPr>
            <a:r>
              <a:rPr sz="2632">
                <a:solidFill>
                  <a:srgbClr val="1D165A"/>
                </a:solidFill>
              </a:rPr>
              <a:t>Introductions</a:t>
            </a:r>
          </a:p>
          <a:p>
            <a:pPr marL="322325" lvl="0" indent="-322325" defTabSz="859536">
              <a:buChar char="•"/>
              <a:defRPr sz="1800">
                <a:solidFill>
                  <a:srgbClr val="000000"/>
                </a:solidFill>
              </a:defRPr>
            </a:pPr>
            <a:r>
              <a:rPr sz="2632">
                <a:solidFill>
                  <a:srgbClr val="1D165A"/>
                </a:solidFill>
              </a:rPr>
              <a:t>FHIM overview (governance, change process and resources)</a:t>
            </a:r>
          </a:p>
          <a:p>
            <a:pPr marL="322325" lvl="0" indent="-322325" defTabSz="859536">
              <a:buChar char="•"/>
              <a:defRPr sz="1800">
                <a:solidFill>
                  <a:srgbClr val="000000"/>
                </a:solidFill>
              </a:defRPr>
            </a:pPr>
            <a:r>
              <a:rPr sz="2632">
                <a:solidFill>
                  <a:srgbClr val="1D165A"/>
                </a:solidFill>
              </a:rPr>
              <a:t>FHIM domains and classes (how determined and flexible)</a:t>
            </a:r>
          </a:p>
          <a:p>
            <a:pPr marL="322325" lvl="0" indent="-322325" defTabSz="859536">
              <a:buChar char="•"/>
              <a:defRPr sz="1800">
                <a:solidFill>
                  <a:srgbClr val="000000"/>
                </a:solidFill>
              </a:defRPr>
            </a:pPr>
            <a:r>
              <a:rPr sz="2632">
                <a:solidFill>
                  <a:srgbClr val="1D165A"/>
                </a:solidFill>
              </a:rPr>
              <a:t>How FHIM domains align with DAF spreadsheet</a:t>
            </a:r>
          </a:p>
          <a:p>
            <a:pPr marL="322325" lvl="0" indent="-322325" defTabSz="859536">
              <a:buChar char="•"/>
              <a:defRPr sz="1800">
                <a:solidFill>
                  <a:srgbClr val="000000"/>
                </a:solidFill>
              </a:defRPr>
            </a:pPr>
            <a:r>
              <a:rPr sz="2632">
                <a:solidFill>
                  <a:srgbClr val="1D165A"/>
                </a:solidFill>
              </a:rPr>
              <a:t>How FHIM could be made ISO 11179 compatible</a:t>
            </a:r>
          </a:p>
          <a:p>
            <a:pPr marL="322325" lvl="0" indent="-322325" defTabSz="859536">
              <a:buChar char="•"/>
              <a:defRPr sz="1800">
                <a:solidFill>
                  <a:srgbClr val="000000"/>
                </a:solidFill>
              </a:defRPr>
            </a:pPr>
            <a:r>
              <a:rPr sz="2632">
                <a:solidFill>
                  <a:srgbClr val="1D165A"/>
                </a:solidFill>
              </a:rPr>
              <a:t>Current FHIM efforts to map to all S&amp;I Framework Data Elements and to FHIR</a:t>
            </a:r>
          </a:p>
        </p:txBody>
      </p:sp>
      <p:sp>
        <p:nvSpPr>
          <p:cNvPr id="43" name="Shape 43"/>
          <p:cNvSpPr/>
          <p:nvPr/>
        </p:nvSpPr>
        <p:spPr>
          <a:xfrm>
            <a:off x="6970712" y="6211887"/>
            <a:ext cx="1905001" cy="2392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100">
                <a:solidFill>
                  <a:srgbClr val="808080"/>
                </a:solidFill>
                <a:latin typeface="Arial"/>
                <a:ea typeface="Arial"/>
                <a:cs typeface="Arial"/>
                <a:sym typeface="Arial"/>
              </a:defRPr>
            </a:lvl1pPr>
          </a:lstStyle>
          <a:p>
            <a:pPr lvl="0">
              <a:defRPr sz="1800">
                <a:solidFill>
                  <a:srgbClr val="000000"/>
                </a:solidFill>
              </a:defRPr>
            </a:pPr>
            <a:r>
              <a:rPr sz="1100">
                <a:solidFill>
                  <a:srgbClr val="808080"/>
                </a:solidFill>
              </a:rPr>
              <a:t>2</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p:nvPr/>
        </p:nvSpPr>
        <p:spPr>
          <a:xfrm>
            <a:off x="209550" y="3589337"/>
            <a:ext cx="8388350" cy="1"/>
          </a:xfrm>
          <a:prstGeom prst="line">
            <a:avLst/>
          </a:prstGeom>
          <a:ln w="25400">
            <a:solidFill>
              <a:srgbClr val="BFBFBF"/>
            </a:solidFill>
            <a:prstDash val="dash"/>
            <a:round/>
          </a:ln>
        </p:spPr>
        <p:txBody>
          <a:bodyPr lIns="0" tIns="0" rIns="0" bIns="0"/>
          <a:lstStyle/>
          <a:p>
            <a:pPr lvl="0" defTabSz="457200">
              <a:defRPr sz="1200">
                <a:latin typeface="+mn-lt"/>
                <a:ea typeface="+mn-ea"/>
                <a:cs typeface="+mn-cs"/>
                <a:sym typeface="Helvetica"/>
              </a:defRPr>
            </a:pPr>
            <a:endParaRPr/>
          </a:p>
        </p:txBody>
      </p:sp>
      <p:sp>
        <p:nvSpPr>
          <p:cNvPr id="46" name="Shape 46"/>
          <p:cNvSpPr/>
          <p:nvPr/>
        </p:nvSpPr>
        <p:spPr>
          <a:xfrm>
            <a:off x="196850" y="2255838"/>
            <a:ext cx="8388350" cy="1"/>
          </a:xfrm>
          <a:prstGeom prst="line">
            <a:avLst/>
          </a:prstGeom>
          <a:ln w="25400">
            <a:solidFill>
              <a:srgbClr val="BFBFBF"/>
            </a:solidFill>
            <a:prstDash val="dash"/>
            <a:round/>
          </a:ln>
        </p:spPr>
        <p:txBody>
          <a:bodyPr lIns="0" tIns="0" rIns="0" bIns="0"/>
          <a:lstStyle/>
          <a:p>
            <a:pPr lvl="0" defTabSz="457200">
              <a:defRPr sz="1200">
                <a:latin typeface="+mn-lt"/>
                <a:ea typeface="+mn-ea"/>
                <a:cs typeface="+mn-cs"/>
                <a:sym typeface="Helvetica"/>
              </a:defRPr>
            </a:pPr>
            <a:endParaRPr/>
          </a:p>
        </p:txBody>
      </p:sp>
      <p:sp>
        <p:nvSpPr>
          <p:cNvPr id="47" name="Shape 47"/>
          <p:cNvSpPr/>
          <p:nvPr/>
        </p:nvSpPr>
        <p:spPr>
          <a:xfrm>
            <a:off x="2962275" y="3497260"/>
            <a:ext cx="506413" cy="1"/>
          </a:xfrm>
          <a:prstGeom prst="line">
            <a:avLst/>
          </a:prstGeom>
          <a:ln w="25400">
            <a:solidFill>
              <a:srgbClr val="D2E2B4"/>
            </a:solidFill>
            <a:round/>
          </a:ln>
          <a:effectLst>
            <a:outerShdw blurRad="38100" dist="20000" dir="5400000" rotWithShape="0">
              <a:srgbClr val="808080">
                <a:alpha val="37999"/>
              </a:srgbClr>
            </a:outerShdw>
          </a:effectLst>
        </p:spPr>
        <p:txBody>
          <a:bodyPr lIns="0" tIns="0" rIns="0" bIns="0"/>
          <a:lstStyle/>
          <a:p>
            <a:pPr lvl="0" defTabSz="457200">
              <a:defRPr sz="1200">
                <a:latin typeface="+mn-lt"/>
                <a:ea typeface="+mn-ea"/>
                <a:cs typeface="+mn-cs"/>
                <a:sym typeface="Helvetica"/>
              </a:defRPr>
            </a:pPr>
            <a:endParaRPr/>
          </a:p>
        </p:txBody>
      </p:sp>
      <p:sp>
        <p:nvSpPr>
          <p:cNvPr id="48" name="Shape 48"/>
          <p:cNvSpPr/>
          <p:nvPr/>
        </p:nvSpPr>
        <p:spPr>
          <a:xfrm>
            <a:off x="3235074" y="4189412"/>
            <a:ext cx="506414" cy="1"/>
          </a:xfrm>
          <a:prstGeom prst="line">
            <a:avLst/>
          </a:prstGeom>
          <a:ln w="25400">
            <a:solidFill>
              <a:srgbClr val="D2E2B4"/>
            </a:solidFill>
            <a:round/>
          </a:ln>
          <a:effectLst>
            <a:outerShdw blurRad="38100" dist="20000" dir="5400000" rotWithShape="0">
              <a:srgbClr val="808080">
                <a:alpha val="37999"/>
              </a:srgbClr>
            </a:outerShdw>
          </a:effectLst>
        </p:spPr>
        <p:txBody>
          <a:bodyPr lIns="0" tIns="0" rIns="0" bIns="0"/>
          <a:lstStyle/>
          <a:p>
            <a:pPr lvl="0" defTabSz="457200">
              <a:defRPr sz="1200">
                <a:latin typeface="+mn-lt"/>
                <a:ea typeface="+mn-ea"/>
                <a:cs typeface="+mn-cs"/>
                <a:sym typeface="Helvetica"/>
              </a:defRPr>
            </a:pPr>
            <a:endParaRPr/>
          </a:p>
        </p:txBody>
      </p:sp>
      <p:sp>
        <p:nvSpPr>
          <p:cNvPr id="49" name="Shape 49"/>
          <p:cNvSpPr/>
          <p:nvPr/>
        </p:nvSpPr>
        <p:spPr>
          <a:xfrm rot="16200000" flipH="1">
            <a:off x="3721100" y="2254250"/>
            <a:ext cx="411163" cy="4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25400">
            <a:solidFill>
              <a:srgbClr val="D2E2B4"/>
            </a:solidFill>
            <a:miter/>
          </a:ln>
          <a:effectLst>
            <a:outerShdw blurRad="38100" dist="20000" dir="5400000" rotWithShape="0">
              <a:srgbClr val="808080">
                <a:alpha val="37999"/>
              </a:srgbClr>
            </a:outerShdw>
          </a:effectLst>
        </p:spPr>
        <p:txBody>
          <a:bodyPr lIns="0" tIns="0" rIns="0" bIns="0"/>
          <a:lstStyle/>
          <a:p>
            <a:pPr lvl="0">
              <a:defRPr>
                <a:latin typeface="Arial"/>
                <a:ea typeface="Arial"/>
                <a:cs typeface="Arial"/>
                <a:sym typeface="Arial"/>
              </a:defRPr>
            </a:pPr>
            <a:endParaRPr/>
          </a:p>
        </p:txBody>
      </p:sp>
      <p:sp>
        <p:nvSpPr>
          <p:cNvPr id="50" name="Shape 50"/>
          <p:cNvSpPr>
            <a:spLocks noGrp="1"/>
          </p:cNvSpPr>
          <p:nvPr>
            <p:ph type="sldNum" sz="quarter" idx="2"/>
          </p:nvPr>
        </p:nvSpPr>
        <p:spPr>
          <a:xfrm>
            <a:off x="7772400" y="6255594"/>
            <a:ext cx="812800" cy="288824"/>
          </a:xfrm>
          <a:prstGeom prst="rect">
            <a:avLst/>
          </a:prstGeom>
          <a:extLst>
            <a:ext uri="{C572A759-6A51-4108-AA02-DFA0A04FC94B}">
              <ma14:wrappingTextBoxFlag xmlns:ma14="http://schemas.microsoft.com/office/mac/drawingml/2011/main" xmlns="" val="1"/>
            </a:ext>
          </a:extLst>
        </p:spPr>
        <p:txBody>
          <a:bodyPr>
            <a:normAutofit/>
          </a:bodyPr>
          <a:lstStyle/>
          <a:p>
            <a:pPr lvl="0">
              <a:defRPr sz="1800">
                <a:solidFill>
                  <a:srgbClr val="000000"/>
                </a:solidFill>
              </a:defRPr>
            </a:pPr>
            <a:fld id="{86CB4B4D-7CA3-9044-876B-883B54F8677D}" type="slidenum">
              <a:rPr sz="1400">
                <a:solidFill>
                  <a:srgbClr val="888888"/>
                </a:solidFill>
              </a:rPr>
              <a:t>3</a:t>
            </a:fld>
            <a:endParaRPr sz="1400">
              <a:solidFill>
                <a:srgbClr val="888888"/>
              </a:solidFill>
            </a:endParaRPr>
          </a:p>
        </p:txBody>
      </p:sp>
      <p:sp>
        <p:nvSpPr>
          <p:cNvPr id="51" name="Shape 51"/>
          <p:cNvSpPr>
            <a:spLocks noGrp="1"/>
          </p:cNvSpPr>
          <p:nvPr>
            <p:ph type="title"/>
          </p:nvPr>
        </p:nvSpPr>
        <p:spPr>
          <a:xfrm>
            <a:off x="1396891" y="76200"/>
            <a:ext cx="7899508" cy="1143000"/>
          </a:xfrm>
          <a:prstGeom prst="rect">
            <a:avLst/>
          </a:prstGeom>
        </p:spPr>
        <p:txBody>
          <a:bodyPr>
            <a:normAutofit/>
          </a:bodyPr>
          <a:lstStyle/>
          <a:p>
            <a:pPr lvl="0">
              <a:defRPr sz="1800">
                <a:solidFill>
                  <a:srgbClr val="000000"/>
                </a:solidFill>
              </a:defRPr>
            </a:pPr>
            <a:r>
              <a:rPr sz="2800">
                <a:solidFill>
                  <a:srgbClr val="013F80"/>
                </a:solidFill>
              </a:rPr>
              <a:t>Overview - FHA/FHIM Governance Structure</a:t>
            </a:r>
          </a:p>
        </p:txBody>
      </p:sp>
      <p:grpSp>
        <p:nvGrpSpPr>
          <p:cNvPr id="54" name="Group 54"/>
          <p:cNvGrpSpPr/>
          <p:nvPr/>
        </p:nvGrpSpPr>
        <p:grpSpPr>
          <a:xfrm>
            <a:off x="381000" y="1911350"/>
            <a:ext cx="1312333" cy="838201"/>
            <a:chOff x="0" y="0"/>
            <a:chExt cx="1312332" cy="838200"/>
          </a:xfrm>
        </p:grpSpPr>
        <p:sp>
          <p:nvSpPr>
            <p:cNvPr id="52" name="Shape 52"/>
            <p:cNvSpPr/>
            <p:nvPr/>
          </p:nvSpPr>
          <p:spPr>
            <a:xfrm>
              <a:off x="0" y="0"/>
              <a:ext cx="1312333" cy="838200"/>
            </a:xfrm>
            <a:prstGeom prst="roundRect">
              <a:avLst>
                <a:gd name="adj" fmla="val 16667"/>
              </a:avLst>
            </a:prstGeom>
            <a:gradFill flip="none" rotWithShape="1">
              <a:gsLst>
                <a:gs pos="0">
                  <a:srgbClr val="0070C0"/>
                </a:gs>
                <a:gs pos="39999">
                  <a:srgbClr val="85C2FF"/>
                </a:gs>
                <a:gs pos="70000">
                  <a:srgbClr val="C4D6EB"/>
                </a:gs>
                <a:gs pos="100000">
                  <a:srgbClr val="FFEBFA"/>
                </a:gs>
              </a:gsLst>
              <a:lin ang="16200000" scaled="0"/>
            </a:gradFill>
            <a:ln w="9525" cap="flat">
              <a:solidFill>
                <a:srgbClr val="FFFFFF"/>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a:solidFill>
                    <a:srgbClr val="FFFFFF"/>
                  </a:solidFill>
                  <a:latin typeface="Arial"/>
                  <a:ea typeface="Arial"/>
                  <a:cs typeface="Arial"/>
                  <a:sym typeface="Arial"/>
                </a:defRPr>
              </a:pPr>
              <a:endParaRPr/>
            </a:p>
          </p:txBody>
        </p:sp>
        <p:sp>
          <p:nvSpPr>
            <p:cNvPr id="53" name="Shape 53"/>
            <p:cNvSpPr/>
            <p:nvPr/>
          </p:nvSpPr>
          <p:spPr>
            <a:xfrm>
              <a:off x="40917" y="85434"/>
              <a:ext cx="1230498" cy="6673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solidFill>
                    <a:srgbClr val="FFFFFF"/>
                  </a:solidFill>
                  <a:latin typeface="Arial Bold"/>
                  <a:ea typeface="Arial Bold"/>
                  <a:cs typeface="Arial Bold"/>
                  <a:sym typeface="Arial Bold"/>
                </a:defRPr>
              </a:lvl1pPr>
            </a:lstStyle>
            <a:p>
              <a:pPr lvl="0">
                <a:defRPr sz="1800">
                  <a:solidFill>
                    <a:srgbClr val="000000"/>
                  </a:solidFill>
                </a:defRPr>
              </a:pPr>
              <a:r>
                <a:rPr sz="2000">
                  <a:solidFill>
                    <a:srgbClr val="FFFFFF"/>
                  </a:solidFill>
                </a:rPr>
                <a:t>FHA Director</a:t>
              </a:r>
            </a:p>
          </p:txBody>
        </p:sp>
      </p:grpSp>
      <p:sp>
        <p:nvSpPr>
          <p:cNvPr id="55" name="Shape 55"/>
          <p:cNvSpPr/>
          <p:nvPr/>
        </p:nvSpPr>
        <p:spPr>
          <a:xfrm rot="16200000" flipV="1">
            <a:off x="3833019" y="1431130"/>
            <a:ext cx="228601" cy="23193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200" y="21600"/>
                </a:lnTo>
              </a:path>
            </a:pathLst>
          </a:custGeom>
          <a:ln w="25400">
            <a:solidFill>
              <a:srgbClr val="D2E2B4"/>
            </a:solidFill>
            <a:miter/>
          </a:ln>
          <a:effectLst>
            <a:outerShdw blurRad="38100" dist="20000" dir="5400000" rotWithShape="0">
              <a:srgbClr val="808080">
                <a:alpha val="37999"/>
              </a:srgbClr>
            </a:outerShdw>
          </a:effectLst>
        </p:spPr>
        <p:txBody>
          <a:bodyPr lIns="0" tIns="0" rIns="0" bIns="0"/>
          <a:lstStyle/>
          <a:p>
            <a:pPr lvl="0">
              <a:defRPr>
                <a:latin typeface="Arial"/>
                <a:ea typeface="Arial"/>
                <a:cs typeface="Arial"/>
                <a:sym typeface="Arial"/>
              </a:defRPr>
            </a:pPr>
            <a:endParaRPr/>
          </a:p>
        </p:txBody>
      </p:sp>
      <p:sp>
        <p:nvSpPr>
          <p:cNvPr id="56" name="Shape 56"/>
          <p:cNvSpPr/>
          <p:nvPr/>
        </p:nvSpPr>
        <p:spPr>
          <a:xfrm rot="16200000" flipH="1">
            <a:off x="1756883" y="4669194"/>
            <a:ext cx="2601159" cy="3032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25400">
            <a:solidFill>
              <a:srgbClr val="D2E2B4"/>
            </a:solidFill>
            <a:miter/>
          </a:ln>
          <a:effectLst>
            <a:outerShdw blurRad="38100" dist="20000" dir="5400000" rotWithShape="0">
              <a:srgbClr val="808080">
                <a:alpha val="37999"/>
              </a:srgbClr>
            </a:outerShdw>
          </a:effectLst>
        </p:spPr>
        <p:txBody>
          <a:bodyPr lIns="0" tIns="0" rIns="0" bIns="0"/>
          <a:lstStyle/>
          <a:p>
            <a:pPr lvl="0">
              <a:defRPr>
                <a:latin typeface="Arial"/>
                <a:ea typeface="Arial"/>
                <a:cs typeface="Arial"/>
                <a:sym typeface="Arial"/>
              </a:defRPr>
            </a:pPr>
            <a:endParaRPr/>
          </a:p>
        </p:txBody>
      </p:sp>
      <p:sp>
        <p:nvSpPr>
          <p:cNvPr id="57" name="Shape 57"/>
          <p:cNvSpPr/>
          <p:nvPr/>
        </p:nvSpPr>
        <p:spPr>
          <a:xfrm rot="10800000">
            <a:off x="1693863" y="2328862"/>
            <a:ext cx="2235201" cy="31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25400">
            <a:solidFill>
              <a:srgbClr val="D2E2B4"/>
            </a:solidFill>
            <a:miter/>
          </a:ln>
          <a:effectLst>
            <a:outerShdw blurRad="38100" dist="20000" dir="5400000" rotWithShape="0">
              <a:srgbClr val="808080">
                <a:alpha val="37999"/>
              </a:srgbClr>
            </a:outerShdw>
          </a:effectLst>
        </p:spPr>
        <p:txBody>
          <a:bodyPr lIns="0" tIns="0" rIns="0" bIns="0"/>
          <a:lstStyle/>
          <a:p>
            <a:pPr lvl="0">
              <a:defRPr>
                <a:latin typeface="Arial"/>
                <a:ea typeface="Arial"/>
                <a:cs typeface="Arial"/>
                <a:sym typeface="Arial"/>
              </a:defRPr>
            </a:pPr>
            <a:endParaRPr/>
          </a:p>
        </p:txBody>
      </p:sp>
      <p:sp>
        <p:nvSpPr>
          <p:cNvPr id="58" name="Shape 58"/>
          <p:cNvSpPr/>
          <p:nvPr/>
        </p:nvSpPr>
        <p:spPr>
          <a:xfrm>
            <a:off x="6761163" y="1537544"/>
            <a:ext cx="1874837" cy="49202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400">
                <a:solidFill>
                  <a:srgbClr val="063E80"/>
                </a:solidFill>
                <a:latin typeface="Arial Bold"/>
                <a:ea typeface="Arial Bold"/>
                <a:cs typeface="Arial Bold"/>
                <a:sym typeface="Arial Bold"/>
              </a:defRPr>
            </a:lvl1pPr>
          </a:lstStyle>
          <a:p>
            <a:pPr lvl="0">
              <a:defRPr sz="1800">
                <a:solidFill>
                  <a:srgbClr val="000000"/>
                </a:solidFill>
              </a:defRPr>
            </a:pPr>
            <a:r>
              <a:rPr sz="1400">
                <a:solidFill>
                  <a:srgbClr val="063E80"/>
                </a:solidFill>
              </a:rPr>
              <a:t>Strategic Direction and Oversight</a:t>
            </a:r>
          </a:p>
        </p:txBody>
      </p:sp>
      <p:sp>
        <p:nvSpPr>
          <p:cNvPr id="59" name="Shape 59"/>
          <p:cNvSpPr/>
          <p:nvPr/>
        </p:nvSpPr>
        <p:spPr>
          <a:xfrm>
            <a:off x="6735763" y="2688482"/>
            <a:ext cx="1874837" cy="49202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400">
                <a:solidFill>
                  <a:srgbClr val="063E80"/>
                </a:solidFill>
                <a:latin typeface="Arial Bold"/>
                <a:ea typeface="Arial Bold"/>
                <a:cs typeface="Arial Bold"/>
                <a:sym typeface="Arial Bold"/>
              </a:defRPr>
            </a:lvl1pPr>
          </a:lstStyle>
          <a:p>
            <a:pPr lvl="0">
              <a:defRPr sz="1800">
                <a:solidFill>
                  <a:srgbClr val="000000"/>
                </a:solidFill>
              </a:defRPr>
            </a:pPr>
            <a:r>
              <a:rPr sz="1400">
                <a:solidFill>
                  <a:srgbClr val="063E80"/>
                </a:solidFill>
              </a:rPr>
              <a:t>Planning and Management</a:t>
            </a:r>
          </a:p>
        </p:txBody>
      </p:sp>
      <p:sp>
        <p:nvSpPr>
          <p:cNvPr id="60" name="Shape 60"/>
          <p:cNvSpPr/>
          <p:nvPr/>
        </p:nvSpPr>
        <p:spPr>
          <a:xfrm>
            <a:off x="6705600" y="3820348"/>
            <a:ext cx="1874836" cy="232082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400">
                <a:solidFill>
                  <a:srgbClr val="063E80"/>
                </a:solidFill>
                <a:latin typeface="Arial Bold"/>
                <a:ea typeface="Arial Bold"/>
                <a:cs typeface="Arial Bold"/>
                <a:sym typeface="Arial Bold"/>
              </a:defRPr>
            </a:lvl1pPr>
          </a:lstStyle>
          <a:p>
            <a:pPr lvl="0">
              <a:defRPr sz="1800">
                <a:solidFill>
                  <a:srgbClr val="000000"/>
                </a:solidFill>
              </a:defRPr>
            </a:pPr>
            <a:r>
              <a:rPr sz="1400">
                <a:solidFill>
                  <a:srgbClr val="063E80"/>
                </a:solidFill>
              </a:rPr>
              <a:t>Collaborative cross-agency work on specific areas of FHA strategic focus. Technical WGs would be disbanded as priority issues are resolved and new groups would be formed as priorities are agreed upon.</a:t>
            </a:r>
          </a:p>
        </p:txBody>
      </p:sp>
      <p:sp>
        <p:nvSpPr>
          <p:cNvPr id="61" name="Shape 61"/>
          <p:cNvSpPr/>
          <p:nvPr/>
        </p:nvSpPr>
        <p:spPr>
          <a:xfrm>
            <a:off x="3179010" y="3733800"/>
            <a:ext cx="1896312" cy="863600"/>
          </a:xfrm>
          <a:prstGeom prst="roundRect">
            <a:avLst>
              <a:gd name="adj" fmla="val 16667"/>
            </a:avLst>
          </a:prstGeom>
          <a:gradFill>
            <a:gsLst>
              <a:gs pos="0">
                <a:srgbClr val="7DA042"/>
              </a:gs>
              <a:gs pos="100000">
                <a:srgbClr val="19200D"/>
              </a:gs>
            </a:gsLst>
            <a:lin ang="5400000"/>
          </a:gradFill>
          <a:ln>
            <a:solidFill>
              <a:srgbClr val="FFFFFF"/>
            </a:solidFill>
            <a:round/>
          </a:ln>
          <a:effectLst>
            <a:outerShdw blurRad="38100" dist="23000" dir="5400000" rotWithShape="0">
              <a:srgbClr val="808080">
                <a:alpha val="34998"/>
              </a:srgbClr>
            </a:outerShdw>
          </a:effectLst>
        </p:spPr>
        <p:txBody>
          <a:bodyPr lIns="0" tIns="0" rIns="0" bIns="0" anchor="ctr"/>
          <a:lstStyle/>
          <a:p>
            <a:pPr lvl="0" algn="ctr">
              <a:defRPr>
                <a:solidFill>
                  <a:srgbClr val="FFFFFF"/>
                </a:solidFill>
                <a:latin typeface="Arial"/>
                <a:ea typeface="Arial"/>
                <a:cs typeface="Arial"/>
                <a:sym typeface="Arial"/>
              </a:defRPr>
            </a:pPr>
            <a:endParaRPr/>
          </a:p>
        </p:txBody>
      </p:sp>
      <p:grpSp>
        <p:nvGrpSpPr>
          <p:cNvPr id="65" name="Group 65"/>
          <p:cNvGrpSpPr/>
          <p:nvPr/>
        </p:nvGrpSpPr>
        <p:grpSpPr>
          <a:xfrm>
            <a:off x="2508249" y="1142999"/>
            <a:ext cx="2900365" cy="1049339"/>
            <a:chOff x="0" y="0"/>
            <a:chExt cx="2900363" cy="1049337"/>
          </a:xfrm>
        </p:grpSpPr>
        <p:sp>
          <p:nvSpPr>
            <p:cNvPr id="62" name="Shape 62"/>
            <p:cNvSpPr/>
            <p:nvPr/>
          </p:nvSpPr>
          <p:spPr>
            <a:xfrm>
              <a:off x="254000" y="-1"/>
              <a:ext cx="2411414" cy="1023939"/>
            </a:xfrm>
            <a:prstGeom prst="roundRect">
              <a:avLst>
                <a:gd name="adj" fmla="val 16667"/>
              </a:avLst>
            </a:prstGeom>
            <a:gradFill flip="none" rotWithShape="1">
              <a:gsLst>
                <a:gs pos="0">
                  <a:srgbClr val="A6B4E2"/>
                </a:gs>
                <a:gs pos="100000">
                  <a:srgbClr val="003C92"/>
                </a:gs>
              </a:gsLst>
              <a:lin ang="5400000" scaled="0"/>
            </a:gradFill>
            <a:ln w="9525" cap="flat">
              <a:solidFill>
                <a:srgbClr val="FFFFFF"/>
              </a:solidFill>
              <a:prstDash val="solid"/>
              <a:round/>
            </a:ln>
            <a:effectLst>
              <a:outerShdw blurRad="38100" dist="23000" dir="5400000" rotWithShape="0">
                <a:srgbClr val="808080">
                  <a:alpha val="34998"/>
                </a:srgbClr>
              </a:outerShdw>
            </a:effectLst>
          </p:spPr>
          <p:txBody>
            <a:bodyPr wrap="square" lIns="0" tIns="0" rIns="0" bIns="0" numCol="1" anchor="ctr">
              <a:noAutofit/>
            </a:bodyPr>
            <a:lstStyle/>
            <a:p>
              <a:pPr lvl="0" algn="ctr">
                <a:defRPr>
                  <a:solidFill>
                    <a:srgbClr val="FFFFFF"/>
                  </a:solidFill>
                  <a:latin typeface="Arial"/>
                  <a:ea typeface="Arial"/>
                  <a:cs typeface="Arial"/>
                  <a:sym typeface="Arial"/>
                </a:defRPr>
              </a:pPr>
              <a:endParaRPr/>
            </a:p>
          </p:txBody>
        </p:sp>
        <p:pic>
          <p:nvPicPr>
            <p:cNvPr id="63" name="image9.png" descr="people.png"/>
            <p:cNvPicPr/>
            <p:nvPr/>
          </p:nvPicPr>
          <p:blipFill>
            <a:blip r:embed="rId2">
              <a:extLst/>
            </a:blip>
            <a:stretch>
              <a:fillRect/>
            </a:stretch>
          </p:blipFill>
          <p:spPr>
            <a:xfrm>
              <a:off x="371276" y="490537"/>
              <a:ext cx="2195797" cy="558801"/>
            </a:xfrm>
            <a:prstGeom prst="rect">
              <a:avLst/>
            </a:prstGeom>
            <a:ln w="12700" cap="flat">
              <a:noFill/>
              <a:miter lim="400000"/>
            </a:ln>
            <a:effectLst/>
          </p:spPr>
        </p:pic>
        <p:sp>
          <p:nvSpPr>
            <p:cNvPr id="64" name="Shape 64"/>
            <p:cNvSpPr/>
            <p:nvPr/>
          </p:nvSpPr>
          <p:spPr>
            <a:xfrm>
              <a:off x="-1" y="108478"/>
              <a:ext cx="2900365" cy="6923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defRPr sz="1800"/>
              </a:pPr>
              <a:r>
                <a:rPr sz="2100">
                  <a:solidFill>
                    <a:srgbClr val="FFFFFF"/>
                  </a:solidFill>
                  <a:latin typeface="Arial Bold"/>
                  <a:ea typeface="Arial Bold"/>
                  <a:cs typeface="Arial Bold"/>
                  <a:sym typeface="Arial Bold"/>
                </a:rPr>
                <a:t>FHA Governing</a:t>
              </a:r>
            </a:p>
            <a:p>
              <a:pPr lvl="0" algn="ctr">
                <a:defRPr sz="1800"/>
              </a:pPr>
              <a:r>
                <a:rPr sz="2100">
                  <a:solidFill>
                    <a:srgbClr val="FFFFFF"/>
                  </a:solidFill>
                  <a:latin typeface="Arial Bold"/>
                  <a:ea typeface="Arial Bold"/>
                  <a:cs typeface="Arial Bold"/>
                  <a:sym typeface="Arial Bold"/>
                </a:rPr>
                <a:t>Board</a:t>
              </a:r>
            </a:p>
          </p:txBody>
        </p:sp>
      </p:grpSp>
      <p:grpSp>
        <p:nvGrpSpPr>
          <p:cNvPr id="69" name="Group 69"/>
          <p:cNvGrpSpPr/>
          <p:nvPr/>
        </p:nvGrpSpPr>
        <p:grpSpPr>
          <a:xfrm>
            <a:off x="1503362" y="2536825"/>
            <a:ext cx="2476501" cy="1000125"/>
            <a:chOff x="0" y="0"/>
            <a:chExt cx="2476500" cy="1000124"/>
          </a:xfrm>
        </p:grpSpPr>
        <p:sp>
          <p:nvSpPr>
            <p:cNvPr id="66" name="Shape 66"/>
            <p:cNvSpPr/>
            <p:nvPr/>
          </p:nvSpPr>
          <p:spPr>
            <a:xfrm>
              <a:off x="200025" y="0"/>
              <a:ext cx="2058988" cy="976314"/>
            </a:xfrm>
            <a:prstGeom prst="roundRect">
              <a:avLst>
                <a:gd name="adj" fmla="val 16667"/>
              </a:avLst>
            </a:prstGeom>
            <a:gradFill flip="none" rotWithShape="1">
              <a:gsLst>
                <a:gs pos="0">
                  <a:srgbClr val="D9D9D9"/>
                </a:gs>
                <a:gs pos="100000">
                  <a:srgbClr val="A6A6A6"/>
                </a:gs>
              </a:gsLst>
              <a:lin ang="5400000" scaled="0"/>
            </a:gradFill>
            <a:ln w="9525" cap="flat">
              <a:solidFill>
                <a:srgbClr val="FFFFFF"/>
              </a:solidFill>
              <a:prstDash val="solid"/>
              <a:round/>
            </a:ln>
            <a:effectLst>
              <a:outerShdw blurRad="38100" dist="23000" dir="5400000" rotWithShape="0">
                <a:srgbClr val="808080">
                  <a:alpha val="34998"/>
                </a:srgbClr>
              </a:outerShdw>
            </a:effectLst>
          </p:spPr>
          <p:txBody>
            <a:bodyPr wrap="square" lIns="0" tIns="0" rIns="0" bIns="0" numCol="1" anchor="ctr">
              <a:noAutofit/>
            </a:bodyPr>
            <a:lstStyle/>
            <a:p>
              <a:pPr lvl="0" algn="ctr">
                <a:defRPr>
                  <a:solidFill>
                    <a:srgbClr val="FFFFFF"/>
                  </a:solidFill>
                  <a:latin typeface="Arial"/>
                  <a:ea typeface="Arial"/>
                  <a:cs typeface="Arial"/>
                  <a:sym typeface="Arial"/>
                </a:defRPr>
              </a:pPr>
              <a:endParaRPr/>
            </a:p>
          </p:txBody>
        </p:sp>
        <p:pic>
          <p:nvPicPr>
            <p:cNvPr id="67" name="image9.png" descr="people.png"/>
            <p:cNvPicPr/>
            <p:nvPr/>
          </p:nvPicPr>
          <p:blipFill>
            <a:blip r:embed="rId2">
              <a:extLst/>
            </a:blip>
            <a:stretch>
              <a:fillRect/>
            </a:stretch>
          </p:blipFill>
          <p:spPr>
            <a:xfrm>
              <a:off x="300084" y="466825"/>
              <a:ext cx="1874900" cy="533300"/>
            </a:xfrm>
            <a:prstGeom prst="rect">
              <a:avLst/>
            </a:prstGeom>
            <a:ln w="12700" cap="flat">
              <a:noFill/>
              <a:miter lim="400000"/>
            </a:ln>
            <a:effectLst/>
          </p:spPr>
        </p:pic>
        <p:sp>
          <p:nvSpPr>
            <p:cNvPr id="68" name="Shape 68"/>
            <p:cNvSpPr/>
            <p:nvPr/>
          </p:nvSpPr>
          <p:spPr>
            <a:xfrm>
              <a:off x="0" y="106363"/>
              <a:ext cx="2476500" cy="6923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sz="2100">
                  <a:solidFill>
                    <a:srgbClr val="595959"/>
                  </a:solidFill>
                  <a:latin typeface="Arial Bold"/>
                  <a:ea typeface="Arial Bold"/>
                  <a:cs typeface="Arial Bold"/>
                  <a:sym typeface="Arial Bold"/>
                </a:defRPr>
              </a:lvl1pPr>
            </a:lstStyle>
            <a:p>
              <a:pPr lvl="0">
                <a:defRPr sz="1800">
                  <a:solidFill>
                    <a:srgbClr val="000000"/>
                  </a:solidFill>
                </a:defRPr>
              </a:pPr>
              <a:r>
                <a:rPr sz="2100">
                  <a:solidFill>
                    <a:srgbClr val="595959"/>
                  </a:solidFill>
                </a:rPr>
                <a:t>FHA Managing Board</a:t>
              </a:r>
            </a:p>
          </p:txBody>
        </p:sp>
      </p:grpSp>
      <p:grpSp>
        <p:nvGrpSpPr>
          <p:cNvPr id="73" name="Group 73"/>
          <p:cNvGrpSpPr/>
          <p:nvPr/>
        </p:nvGrpSpPr>
        <p:grpSpPr>
          <a:xfrm>
            <a:off x="3836987" y="2517774"/>
            <a:ext cx="2673351" cy="1019176"/>
            <a:chOff x="0" y="0"/>
            <a:chExt cx="2673350" cy="1019175"/>
          </a:xfrm>
        </p:grpSpPr>
        <p:sp>
          <p:nvSpPr>
            <p:cNvPr id="70" name="Shape 70"/>
            <p:cNvSpPr/>
            <p:nvPr/>
          </p:nvSpPr>
          <p:spPr>
            <a:xfrm>
              <a:off x="200025" y="-1"/>
              <a:ext cx="2222501" cy="993776"/>
            </a:xfrm>
            <a:prstGeom prst="roundRect">
              <a:avLst>
                <a:gd name="adj" fmla="val 16667"/>
              </a:avLst>
            </a:prstGeom>
            <a:gradFill flip="none" rotWithShape="1">
              <a:gsLst>
                <a:gs pos="0">
                  <a:srgbClr val="FFC000"/>
                </a:gs>
                <a:gs pos="100000">
                  <a:srgbClr val="620616"/>
                </a:gs>
              </a:gsLst>
              <a:lin ang="5400000" scaled="0"/>
            </a:gradFill>
            <a:ln w="9525" cap="flat">
              <a:solidFill>
                <a:srgbClr val="FFFFFF"/>
              </a:solidFill>
              <a:prstDash val="solid"/>
              <a:round/>
            </a:ln>
            <a:effectLst>
              <a:outerShdw blurRad="38100" dist="23000" dir="5400000" rotWithShape="0">
                <a:srgbClr val="808080">
                  <a:alpha val="34998"/>
                </a:srgbClr>
              </a:outerShdw>
            </a:effectLst>
          </p:spPr>
          <p:txBody>
            <a:bodyPr wrap="square" lIns="0" tIns="0" rIns="0" bIns="0" numCol="1" anchor="ctr">
              <a:noAutofit/>
            </a:bodyPr>
            <a:lstStyle/>
            <a:p>
              <a:pPr lvl="0" algn="ctr">
                <a:defRPr>
                  <a:solidFill>
                    <a:srgbClr val="FFFFFF"/>
                  </a:solidFill>
                  <a:latin typeface="Arial"/>
                  <a:ea typeface="Arial"/>
                  <a:cs typeface="Arial"/>
                  <a:sym typeface="Arial"/>
                </a:defRPr>
              </a:pPr>
              <a:endParaRPr/>
            </a:p>
          </p:txBody>
        </p:sp>
        <p:pic>
          <p:nvPicPr>
            <p:cNvPr id="71" name="image9.png" descr="people.png"/>
            <p:cNvPicPr/>
            <p:nvPr/>
          </p:nvPicPr>
          <p:blipFill>
            <a:blip r:embed="rId2">
              <a:extLst/>
            </a:blip>
            <a:stretch>
              <a:fillRect/>
            </a:stretch>
          </p:blipFill>
          <p:spPr>
            <a:xfrm>
              <a:off x="308349" y="476437"/>
              <a:ext cx="2023931" cy="542738"/>
            </a:xfrm>
            <a:prstGeom prst="rect">
              <a:avLst/>
            </a:prstGeom>
            <a:ln w="12700" cap="flat">
              <a:noFill/>
              <a:miter lim="400000"/>
            </a:ln>
            <a:effectLst/>
          </p:spPr>
        </p:pic>
        <p:sp>
          <p:nvSpPr>
            <p:cNvPr id="72" name="Shape 72"/>
            <p:cNvSpPr/>
            <p:nvPr/>
          </p:nvSpPr>
          <p:spPr>
            <a:xfrm>
              <a:off x="0" y="123238"/>
              <a:ext cx="2673350" cy="6923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sz="2100">
                  <a:solidFill>
                    <a:srgbClr val="FFFFFF"/>
                  </a:solidFill>
                  <a:latin typeface="Arial Bold"/>
                  <a:ea typeface="Arial Bold"/>
                  <a:cs typeface="Arial Bold"/>
                  <a:sym typeface="Arial Bold"/>
                </a:defRPr>
              </a:lvl1pPr>
            </a:lstStyle>
            <a:p>
              <a:pPr lvl="0">
                <a:defRPr sz="1800">
                  <a:solidFill>
                    <a:srgbClr val="000000"/>
                  </a:solidFill>
                </a:defRPr>
              </a:pPr>
              <a:r>
                <a:rPr sz="2100">
                  <a:solidFill>
                    <a:srgbClr val="FFFFFF"/>
                  </a:solidFill>
                </a:rPr>
                <a:t>FHA Advisory Group</a:t>
              </a:r>
            </a:p>
          </p:txBody>
        </p:sp>
      </p:grpSp>
      <p:pic>
        <p:nvPicPr>
          <p:cNvPr id="74" name="image9.png" descr="people.png"/>
          <p:cNvPicPr/>
          <p:nvPr/>
        </p:nvPicPr>
        <p:blipFill>
          <a:blip r:embed="rId2">
            <a:extLst/>
          </a:blip>
          <a:stretch>
            <a:fillRect/>
          </a:stretch>
        </p:blipFill>
        <p:spPr>
          <a:xfrm>
            <a:off x="3184275" y="4096920"/>
            <a:ext cx="1700465" cy="471906"/>
          </a:xfrm>
          <a:prstGeom prst="rect">
            <a:avLst/>
          </a:prstGeom>
          <a:ln w="12700">
            <a:miter lim="400000"/>
          </a:ln>
        </p:spPr>
      </p:pic>
      <p:sp>
        <p:nvSpPr>
          <p:cNvPr id="75" name="Shape 75"/>
          <p:cNvSpPr/>
          <p:nvPr/>
        </p:nvSpPr>
        <p:spPr>
          <a:xfrm>
            <a:off x="3070225" y="3834824"/>
            <a:ext cx="2111375" cy="5419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ctr">
              <a:defRPr sz="1800"/>
            </a:pPr>
            <a:r>
              <a:rPr sz="1600">
                <a:solidFill>
                  <a:srgbClr val="FFFFFF"/>
                </a:solidFill>
                <a:latin typeface="Arial Bold"/>
                <a:ea typeface="Arial Bold"/>
                <a:cs typeface="Arial Bold"/>
                <a:sym typeface="Arial Bold"/>
              </a:rPr>
              <a:t>Health Information </a:t>
            </a:r>
          </a:p>
          <a:p>
            <a:pPr lvl="0" algn="ctr">
              <a:defRPr sz="1800"/>
            </a:pPr>
            <a:r>
              <a:rPr sz="1600">
                <a:solidFill>
                  <a:srgbClr val="FFFFFF"/>
                </a:solidFill>
                <a:latin typeface="Arial Bold"/>
                <a:ea typeface="Arial Bold"/>
                <a:cs typeface="Arial Bold"/>
                <a:sym typeface="Arial Bold"/>
              </a:rPr>
              <a:t>Modeling WG</a:t>
            </a:r>
          </a:p>
        </p:txBody>
      </p:sp>
      <p:sp>
        <p:nvSpPr>
          <p:cNvPr id="76" name="Shape 76"/>
          <p:cNvSpPr/>
          <p:nvPr/>
        </p:nvSpPr>
        <p:spPr>
          <a:xfrm rot="10800000">
            <a:off x="2909603" y="3589337"/>
            <a:ext cx="277261" cy="1541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25400">
            <a:solidFill>
              <a:srgbClr val="D2E2B4"/>
            </a:solidFill>
            <a:miter/>
          </a:ln>
          <a:effectLst>
            <a:outerShdw blurRad="38100" dist="20000" dir="5400000" rotWithShape="0">
              <a:srgbClr val="808080">
                <a:alpha val="37999"/>
              </a:srgbClr>
            </a:outerShdw>
          </a:effectLst>
        </p:spPr>
        <p:txBody>
          <a:bodyPr lIns="0" tIns="0" rIns="0" bIns="0"/>
          <a:lstStyle/>
          <a:p>
            <a:pPr lvl="0">
              <a:defRPr>
                <a:latin typeface="Arial"/>
                <a:ea typeface="Arial"/>
                <a:cs typeface="Arial"/>
                <a:sym typeface="Arial"/>
              </a:defRPr>
            </a:pPr>
            <a:endParaRPr/>
          </a:p>
        </p:txBody>
      </p:sp>
      <p:sp>
        <p:nvSpPr>
          <p:cNvPr id="77" name="Shape 77"/>
          <p:cNvSpPr/>
          <p:nvPr/>
        </p:nvSpPr>
        <p:spPr>
          <a:xfrm>
            <a:off x="3212849" y="5154612"/>
            <a:ext cx="506414" cy="1"/>
          </a:xfrm>
          <a:prstGeom prst="line">
            <a:avLst/>
          </a:prstGeom>
          <a:ln w="25400">
            <a:solidFill>
              <a:srgbClr val="D2E2B4"/>
            </a:solidFill>
            <a:round/>
          </a:ln>
          <a:effectLst>
            <a:outerShdw blurRad="38100" dist="20000" dir="5400000" rotWithShape="0">
              <a:srgbClr val="808080">
                <a:alpha val="37999"/>
              </a:srgbClr>
            </a:outerShdw>
          </a:effectLst>
        </p:spPr>
        <p:txBody>
          <a:bodyPr lIns="0" tIns="0" rIns="0" bIns="0"/>
          <a:lstStyle/>
          <a:p>
            <a:pPr lvl="0" defTabSz="457200">
              <a:defRPr sz="1200">
                <a:latin typeface="+mn-lt"/>
                <a:ea typeface="+mn-ea"/>
                <a:cs typeface="+mn-cs"/>
                <a:sym typeface="Helvetica"/>
              </a:defRPr>
            </a:pPr>
            <a:endParaRPr/>
          </a:p>
        </p:txBody>
      </p:sp>
      <p:sp>
        <p:nvSpPr>
          <p:cNvPr id="78" name="Shape 78"/>
          <p:cNvSpPr/>
          <p:nvPr/>
        </p:nvSpPr>
        <p:spPr>
          <a:xfrm>
            <a:off x="3186864" y="4699000"/>
            <a:ext cx="1918536" cy="863600"/>
          </a:xfrm>
          <a:prstGeom prst="roundRect">
            <a:avLst>
              <a:gd name="adj" fmla="val 16667"/>
            </a:avLst>
          </a:prstGeom>
          <a:gradFill>
            <a:gsLst>
              <a:gs pos="0">
                <a:srgbClr val="7DA042"/>
              </a:gs>
              <a:gs pos="100000">
                <a:srgbClr val="19200D"/>
              </a:gs>
            </a:gsLst>
            <a:lin ang="5400000"/>
          </a:gradFill>
          <a:ln>
            <a:solidFill>
              <a:srgbClr val="FFFFFF"/>
            </a:solidFill>
            <a:round/>
          </a:ln>
          <a:effectLst>
            <a:outerShdw blurRad="38100" dist="23000" dir="5400000" rotWithShape="0">
              <a:srgbClr val="808080">
                <a:alpha val="34998"/>
              </a:srgbClr>
            </a:outerShdw>
          </a:effectLst>
        </p:spPr>
        <p:txBody>
          <a:bodyPr lIns="0" tIns="0" rIns="0" bIns="0" anchor="ctr"/>
          <a:lstStyle/>
          <a:p>
            <a:pPr lvl="0" algn="ctr">
              <a:defRPr>
                <a:solidFill>
                  <a:srgbClr val="FFFFFF"/>
                </a:solidFill>
                <a:latin typeface="Arial"/>
                <a:ea typeface="Arial"/>
                <a:cs typeface="Arial"/>
                <a:sym typeface="Arial"/>
              </a:defRPr>
            </a:pPr>
            <a:endParaRPr/>
          </a:p>
        </p:txBody>
      </p:sp>
      <p:pic>
        <p:nvPicPr>
          <p:cNvPr id="79" name="image9.png" descr="people.png"/>
          <p:cNvPicPr/>
          <p:nvPr/>
        </p:nvPicPr>
        <p:blipFill>
          <a:blip r:embed="rId2">
            <a:extLst/>
          </a:blip>
          <a:stretch>
            <a:fillRect/>
          </a:stretch>
        </p:blipFill>
        <p:spPr>
          <a:xfrm>
            <a:off x="3162050" y="5062120"/>
            <a:ext cx="1700465" cy="471906"/>
          </a:xfrm>
          <a:prstGeom prst="rect">
            <a:avLst/>
          </a:prstGeom>
          <a:ln w="12700">
            <a:miter lim="400000"/>
          </a:ln>
        </p:spPr>
      </p:pic>
      <p:sp>
        <p:nvSpPr>
          <p:cNvPr id="80" name="Shape 80"/>
          <p:cNvSpPr/>
          <p:nvPr/>
        </p:nvSpPr>
        <p:spPr>
          <a:xfrm>
            <a:off x="3070225" y="4769732"/>
            <a:ext cx="2111375" cy="7705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ctr">
              <a:defRPr sz="1800"/>
            </a:pPr>
            <a:r>
              <a:rPr sz="1600">
                <a:solidFill>
                  <a:srgbClr val="FFFFFF"/>
                </a:solidFill>
                <a:latin typeface="Arial Bold"/>
                <a:ea typeface="Arial Bold"/>
                <a:cs typeface="Arial Bold"/>
                <a:sym typeface="Arial Bold"/>
              </a:rPr>
              <a:t>Collaboration &amp; Coordination </a:t>
            </a:r>
          </a:p>
          <a:p>
            <a:pPr lvl="0" algn="ctr">
              <a:defRPr sz="1800"/>
            </a:pPr>
            <a:r>
              <a:rPr sz="1600">
                <a:solidFill>
                  <a:srgbClr val="FFFFFF"/>
                </a:solidFill>
                <a:latin typeface="Arial Bold"/>
                <a:ea typeface="Arial Bold"/>
                <a:cs typeface="Arial Bold"/>
                <a:sym typeface="Arial Bold"/>
              </a:rPr>
              <a:t>Workgroup</a:t>
            </a:r>
          </a:p>
        </p:txBody>
      </p:sp>
      <p:sp>
        <p:nvSpPr>
          <p:cNvPr id="81" name="Shape 81"/>
          <p:cNvSpPr/>
          <p:nvPr/>
        </p:nvSpPr>
        <p:spPr>
          <a:xfrm>
            <a:off x="3158874" y="5986462"/>
            <a:ext cx="506414" cy="1"/>
          </a:xfrm>
          <a:prstGeom prst="line">
            <a:avLst/>
          </a:prstGeom>
          <a:ln w="25400">
            <a:solidFill>
              <a:srgbClr val="D2E2B4"/>
            </a:solidFill>
            <a:round/>
          </a:ln>
          <a:effectLst>
            <a:outerShdw blurRad="38100" dist="20000" dir="5400000" rotWithShape="0">
              <a:srgbClr val="808080">
                <a:alpha val="37999"/>
              </a:srgbClr>
            </a:outerShdw>
          </a:effectLst>
        </p:spPr>
        <p:txBody>
          <a:bodyPr lIns="0" tIns="0" rIns="0" bIns="0"/>
          <a:lstStyle/>
          <a:p>
            <a:pPr lvl="0" defTabSz="457200">
              <a:defRPr sz="1200">
                <a:latin typeface="+mn-lt"/>
                <a:ea typeface="+mn-ea"/>
                <a:cs typeface="+mn-cs"/>
                <a:sym typeface="Helvetica"/>
              </a:defRPr>
            </a:pPr>
            <a:endParaRPr/>
          </a:p>
        </p:txBody>
      </p:sp>
      <p:sp>
        <p:nvSpPr>
          <p:cNvPr id="82" name="Shape 82"/>
          <p:cNvSpPr/>
          <p:nvPr/>
        </p:nvSpPr>
        <p:spPr>
          <a:xfrm>
            <a:off x="3209089" y="5689600"/>
            <a:ext cx="1896311" cy="863600"/>
          </a:xfrm>
          <a:prstGeom prst="roundRect">
            <a:avLst>
              <a:gd name="adj" fmla="val 16667"/>
            </a:avLst>
          </a:prstGeom>
          <a:gradFill>
            <a:gsLst>
              <a:gs pos="0">
                <a:srgbClr val="7DA042"/>
              </a:gs>
              <a:gs pos="100000">
                <a:srgbClr val="19200D"/>
              </a:gs>
            </a:gsLst>
            <a:lin ang="5400000"/>
          </a:gradFill>
          <a:ln>
            <a:solidFill>
              <a:srgbClr val="FFFFFF"/>
            </a:solidFill>
            <a:round/>
          </a:ln>
          <a:effectLst>
            <a:outerShdw blurRad="38100" dist="23000" dir="5400000" rotWithShape="0">
              <a:srgbClr val="808080">
                <a:alpha val="34998"/>
              </a:srgbClr>
            </a:outerShdw>
          </a:effectLst>
        </p:spPr>
        <p:txBody>
          <a:bodyPr lIns="0" tIns="0" rIns="0" bIns="0" anchor="ctr"/>
          <a:lstStyle/>
          <a:p>
            <a:pPr lvl="0" algn="ctr">
              <a:defRPr>
                <a:solidFill>
                  <a:srgbClr val="FFFFFF"/>
                </a:solidFill>
                <a:latin typeface="Arial"/>
                <a:ea typeface="Arial"/>
                <a:cs typeface="Arial"/>
                <a:sym typeface="Arial"/>
              </a:defRPr>
            </a:pPr>
            <a:endParaRPr/>
          </a:p>
        </p:txBody>
      </p:sp>
      <p:pic>
        <p:nvPicPr>
          <p:cNvPr id="83" name="image9.png" descr="people.png"/>
          <p:cNvPicPr/>
          <p:nvPr/>
        </p:nvPicPr>
        <p:blipFill>
          <a:blip r:embed="rId2">
            <a:extLst/>
          </a:blip>
          <a:stretch>
            <a:fillRect/>
          </a:stretch>
        </p:blipFill>
        <p:spPr>
          <a:xfrm>
            <a:off x="3184275" y="6052720"/>
            <a:ext cx="1700465" cy="471906"/>
          </a:xfrm>
          <a:prstGeom prst="rect">
            <a:avLst/>
          </a:prstGeom>
          <a:ln w="12700">
            <a:miter lim="400000"/>
          </a:ln>
        </p:spPr>
      </p:pic>
      <p:sp>
        <p:nvSpPr>
          <p:cNvPr id="84" name="Shape 84"/>
          <p:cNvSpPr/>
          <p:nvPr/>
        </p:nvSpPr>
        <p:spPr>
          <a:xfrm>
            <a:off x="3070225" y="5760332"/>
            <a:ext cx="2111375" cy="7705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1600">
                <a:solidFill>
                  <a:srgbClr val="FFFFFF"/>
                </a:solidFill>
                <a:latin typeface="Arial Bold"/>
                <a:ea typeface="Arial Bold"/>
                <a:cs typeface="Arial Bold"/>
                <a:sym typeface="Arial Bold"/>
              </a:defRPr>
            </a:lvl1pPr>
          </a:lstStyle>
          <a:p>
            <a:pPr lvl="0">
              <a:defRPr sz="1800">
                <a:solidFill>
                  <a:srgbClr val="000000"/>
                </a:solidFill>
              </a:defRPr>
            </a:pPr>
            <a:r>
              <a:rPr sz="1600">
                <a:solidFill>
                  <a:srgbClr val="FFFFFF"/>
                </a:solidFill>
              </a:rPr>
              <a:t>Directed Exchange &amp; Interoperability WG</a:t>
            </a:r>
          </a:p>
        </p:txBody>
      </p:sp>
      <p:sp>
        <p:nvSpPr>
          <p:cNvPr id="85" name="Shape 85"/>
          <p:cNvSpPr/>
          <p:nvPr/>
        </p:nvSpPr>
        <p:spPr>
          <a:xfrm rot="10800000">
            <a:off x="2875757" y="3589337"/>
            <a:ext cx="303255" cy="5762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25400">
            <a:solidFill>
              <a:srgbClr val="D2E2B4"/>
            </a:solidFill>
            <a:miter/>
          </a:ln>
          <a:effectLst>
            <a:outerShdw blurRad="38100" dist="20000" dir="5400000" rotWithShape="0">
              <a:srgbClr val="808080">
                <a:alpha val="37999"/>
              </a:srgbClr>
            </a:outerShdw>
          </a:effectLst>
        </p:spPr>
        <p:txBody>
          <a:bodyPr lIns="0" tIns="0" rIns="0" bIns="0"/>
          <a:lstStyle/>
          <a:p>
            <a:pPr lvl="0">
              <a:defRPr>
                <a:latin typeface="Arial"/>
                <a:ea typeface="Arial"/>
                <a:cs typeface="Arial"/>
                <a:sym typeface="Arial"/>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xfrm>
            <a:off x="1524000" y="0"/>
            <a:ext cx="7696200" cy="1143000"/>
          </a:xfrm>
          <a:prstGeom prst="rect">
            <a:avLst/>
          </a:prstGeom>
        </p:spPr>
        <p:txBody>
          <a:bodyPr/>
          <a:lstStyle>
            <a:lvl1pPr>
              <a:defRPr sz="3200"/>
            </a:lvl1pPr>
          </a:lstStyle>
          <a:p>
            <a:pPr lvl="0">
              <a:defRPr sz="1800">
                <a:solidFill>
                  <a:srgbClr val="000000"/>
                </a:solidFill>
              </a:defRPr>
            </a:pPr>
            <a:r>
              <a:rPr sz="3200">
                <a:solidFill>
                  <a:srgbClr val="1D165A"/>
                </a:solidFill>
              </a:rPr>
              <a:t>FHIM Overview Change Process and Resources</a:t>
            </a:r>
          </a:p>
        </p:txBody>
      </p:sp>
      <p:sp>
        <p:nvSpPr>
          <p:cNvPr id="88" name="Shape 88"/>
          <p:cNvSpPr>
            <a:spLocks noGrp="1"/>
          </p:cNvSpPr>
          <p:nvPr>
            <p:ph type="body" idx="1"/>
          </p:nvPr>
        </p:nvSpPr>
        <p:spPr>
          <a:xfrm>
            <a:off x="850900" y="1119981"/>
            <a:ext cx="7620000" cy="5269558"/>
          </a:xfrm>
          <a:prstGeom prst="rect">
            <a:avLst/>
          </a:prstGeom>
        </p:spPr>
        <p:txBody>
          <a:bodyPr/>
          <a:lstStyle/>
          <a:p>
            <a:pPr lvl="0">
              <a:defRPr sz="1800">
                <a:solidFill>
                  <a:srgbClr val="000000"/>
                </a:solidFill>
              </a:defRPr>
            </a:pPr>
            <a:r>
              <a:rPr sz="2600">
                <a:solidFill>
                  <a:srgbClr val="1D165A"/>
                </a:solidFill>
              </a:rPr>
              <a:t>Change Process - FHIM and associated value sets use version control and unique IDs</a:t>
            </a:r>
          </a:p>
          <a:p>
            <a:pPr lvl="0">
              <a:defRPr sz="1800">
                <a:solidFill>
                  <a:srgbClr val="000000"/>
                </a:solidFill>
              </a:defRPr>
            </a:pPr>
            <a:r>
              <a:rPr sz="2600">
                <a:solidFill>
                  <a:srgbClr val="1D165A"/>
                </a:solidFill>
              </a:rPr>
              <a:t>Open Health Tools Collabnet site is the repository for FHIM models and other artifacts</a:t>
            </a:r>
          </a:p>
          <a:p>
            <a:pPr lvl="0">
              <a:defRPr sz="1800">
                <a:solidFill>
                  <a:srgbClr val="000000"/>
                </a:solidFill>
              </a:defRPr>
            </a:pPr>
            <a:r>
              <a:rPr sz="2600">
                <a:solidFill>
                  <a:srgbClr val="1D165A"/>
                </a:solidFill>
              </a:rPr>
              <a:t>IBM Rational Software Architect is the information modeling tool; VSAC and CDC PHIN/VADS provide the authoring tools and repositories for value sets; VSAC used for all future work</a:t>
            </a:r>
          </a:p>
          <a:p>
            <a:pPr marL="330200" lvl="0" indent="-330200">
              <a:defRPr sz="1800">
                <a:solidFill>
                  <a:srgbClr val="000000"/>
                </a:solidFill>
              </a:defRPr>
            </a:pPr>
            <a:r>
              <a:rPr sz="2600">
                <a:solidFill>
                  <a:srgbClr val="1D165A"/>
                </a:solidFill>
              </a:rPr>
              <a:t>Resources - 6 part-time contract resources; 1.33 FTE; lead information modeler, 2nd information modeler, terminologist, terminology analyst, implementation modeler </a:t>
            </a:r>
          </a:p>
        </p:txBody>
      </p:sp>
      <p:sp>
        <p:nvSpPr>
          <p:cNvPr id="89" name="Shape 8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100">
                <a:solidFill>
                  <a:srgbClr val="1D165A"/>
                </a:solidFill>
              </a:rPr>
              <a:t>4</a:t>
            </a:fld>
            <a:endParaRPr sz="1100">
              <a:solidFill>
                <a:srgbClr val="1D165A"/>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xfrm>
            <a:off x="1524000" y="0"/>
            <a:ext cx="7696200" cy="800100"/>
          </a:xfrm>
          <a:prstGeom prst="rect">
            <a:avLst/>
          </a:prstGeom>
        </p:spPr>
        <p:txBody>
          <a:bodyPr/>
          <a:lstStyle>
            <a:lvl1pPr>
              <a:defRPr sz="3200"/>
            </a:lvl1pPr>
          </a:lstStyle>
          <a:p>
            <a:pPr lvl="0">
              <a:defRPr sz="1800">
                <a:solidFill>
                  <a:srgbClr val="000000"/>
                </a:solidFill>
              </a:defRPr>
            </a:pPr>
            <a:r>
              <a:rPr sz="3200">
                <a:solidFill>
                  <a:srgbClr val="1D165A"/>
                </a:solidFill>
              </a:rPr>
              <a:t>FHIM Domains and Classes</a:t>
            </a:r>
          </a:p>
        </p:txBody>
      </p:sp>
      <p:sp>
        <p:nvSpPr>
          <p:cNvPr id="92" name="Shape 92"/>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100">
                <a:solidFill>
                  <a:srgbClr val="1D165A"/>
                </a:solidFill>
              </a:rPr>
              <a:t>5</a:t>
            </a:fld>
            <a:endParaRPr sz="1100">
              <a:solidFill>
                <a:srgbClr val="1D165A"/>
              </a:solidFill>
            </a:endParaRPr>
          </a:p>
        </p:txBody>
      </p:sp>
      <p:pic>
        <p:nvPicPr>
          <p:cNvPr id="93" name="pasted-image.png"/>
          <p:cNvPicPr/>
          <p:nvPr/>
        </p:nvPicPr>
        <p:blipFill>
          <a:blip r:embed="rId2">
            <a:extLst/>
          </a:blip>
          <a:stretch>
            <a:fillRect/>
          </a:stretch>
        </p:blipFill>
        <p:spPr>
          <a:xfrm>
            <a:off x="1705958" y="902642"/>
            <a:ext cx="5986084" cy="547181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title"/>
          </p:nvPr>
        </p:nvSpPr>
        <p:spPr>
          <a:prstGeom prst="rect">
            <a:avLst/>
          </a:prstGeom>
        </p:spPr>
        <p:txBody>
          <a:bodyPr>
            <a:normAutofit/>
          </a:bodyPr>
          <a:lstStyle>
            <a:lvl1pPr>
              <a:defRPr sz="3200"/>
            </a:lvl1pPr>
          </a:lstStyle>
          <a:p>
            <a:pPr lvl="0">
              <a:defRPr sz="1800">
                <a:solidFill>
                  <a:srgbClr val="000000"/>
                </a:solidFill>
              </a:defRPr>
            </a:pPr>
            <a:r>
              <a:rPr sz="3200">
                <a:solidFill>
                  <a:srgbClr val="1D165A"/>
                </a:solidFill>
              </a:rPr>
              <a:t>FHIM Alignment to DAF Spreadsheet</a:t>
            </a:r>
          </a:p>
        </p:txBody>
      </p:sp>
      <p:sp>
        <p:nvSpPr>
          <p:cNvPr id="96" name="Shape 96"/>
          <p:cNvSpPr>
            <a:spLocks noGrp="1"/>
          </p:cNvSpPr>
          <p:nvPr>
            <p:ph type="body" idx="1"/>
          </p:nvPr>
        </p:nvSpPr>
        <p:spPr>
          <a:xfrm>
            <a:off x="914400" y="1257300"/>
            <a:ext cx="7620000" cy="5105400"/>
          </a:xfrm>
          <a:prstGeom prst="rect">
            <a:avLst/>
          </a:prstGeom>
        </p:spPr>
        <p:txBody>
          <a:bodyPr>
            <a:normAutofit/>
          </a:bodyPr>
          <a:lstStyle/>
          <a:p>
            <a:pPr marL="533400" lvl="0" indent="-533400">
              <a:defRPr sz="1800">
                <a:solidFill>
                  <a:srgbClr val="000000"/>
                </a:solidFill>
              </a:defRPr>
            </a:pPr>
            <a:r>
              <a:rPr sz="2800">
                <a:solidFill>
                  <a:srgbClr val="1D165A"/>
                </a:solidFill>
              </a:rPr>
              <a:t>We examined the Data Access Framework (DAF) Initiative data element spreadsheet and found that the FHIM had 103 of the 109 concepts (94%). </a:t>
            </a:r>
          </a:p>
          <a:p>
            <a:pPr marL="533400" lvl="0" indent="-533400">
              <a:defRPr sz="1800">
                <a:solidFill>
                  <a:srgbClr val="000000"/>
                </a:solidFill>
              </a:defRPr>
            </a:pPr>
            <a:r>
              <a:rPr sz="2800">
                <a:solidFill>
                  <a:srgbClr val="1D165A"/>
                </a:solidFill>
              </a:rPr>
              <a:t>Of these, 97 were exact matches, six were approximate matches (some differences in terminology value sets were noted, for example smoking status, or concepts that can be inferred in the FHIM by the class invoked – usually having to do with Order / Promise / Event).</a:t>
            </a:r>
          </a:p>
        </p:txBody>
      </p:sp>
      <p:sp>
        <p:nvSpPr>
          <p:cNvPr id="97" name="Shape 9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normAutofit/>
          </a:bodyPr>
          <a:lstStyle/>
          <a:p>
            <a:pPr lvl="0">
              <a:defRPr sz="1800">
                <a:solidFill>
                  <a:srgbClr val="000000"/>
                </a:solidFill>
              </a:defRPr>
            </a:pPr>
            <a:fld id="{86CB4B4D-7CA3-9044-876B-883B54F8677D}" type="slidenum">
              <a:rPr sz="1100">
                <a:solidFill>
                  <a:srgbClr val="1D165A"/>
                </a:solidFill>
              </a:rPr>
              <a:t>6</a:t>
            </a:fld>
            <a:endParaRPr sz="1100">
              <a:solidFill>
                <a:srgbClr val="1D165A"/>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p:cNvSpPr>
          <p:nvPr>
            <p:ph type="title"/>
          </p:nvPr>
        </p:nvSpPr>
        <p:spPr>
          <a:prstGeom prst="rect">
            <a:avLst/>
          </a:prstGeom>
        </p:spPr>
        <p:txBody>
          <a:bodyPr>
            <a:normAutofit/>
          </a:bodyPr>
          <a:lstStyle>
            <a:lvl1pPr>
              <a:defRPr sz="3200"/>
            </a:lvl1pPr>
          </a:lstStyle>
          <a:p>
            <a:pPr lvl="0">
              <a:defRPr sz="1800">
                <a:solidFill>
                  <a:srgbClr val="000000"/>
                </a:solidFill>
              </a:defRPr>
            </a:pPr>
            <a:r>
              <a:rPr sz="3200">
                <a:solidFill>
                  <a:srgbClr val="1D165A"/>
                </a:solidFill>
              </a:rPr>
              <a:t>FHIM and ISO 11179 Compatibility</a:t>
            </a:r>
          </a:p>
        </p:txBody>
      </p:sp>
      <p:sp>
        <p:nvSpPr>
          <p:cNvPr id="100" name="Shape 100"/>
          <p:cNvSpPr>
            <a:spLocks noGrp="1"/>
          </p:cNvSpPr>
          <p:nvPr>
            <p:ph type="body" idx="1"/>
          </p:nvPr>
        </p:nvSpPr>
        <p:spPr>
          <a:xfrm>
            <a:off x="889000" y="1257300"/>
            <a:ext cx="7620000" cy="5105400"/>
          </a:xfrm>
          <a:prstGeom prst="rect">
            <a:avLst/>
          </a:prstGeom>
        </p:spPr>
        <p:txBody>
          <a:bodyPr>
            <a:normAutofit/>
          </a:bodyPr>
          <a:lstStyle/>
          <a:p>
            <a:pPr marL="533400" lvl="0" indent="-533400">
              <a:defRPr sz="1800">
                <a:solidFill>
                  <a:srgbClr val="000000"/>
                </a:solidFill>
              </a:defRPr>
            </a:pPr>
            <a:r>
              <a:rPr sz="2800">
                <a:solidFill>
                  <a:srgbClr val="1D165A"/>
                </a:solidFill>
              </a:rPr>
              <a:t>FHIM Team members have been actively working with the Object Management Group (OMG), (the organization that “owns” the UML specification), in order to specify a standard extension to UML to add ISO 11179 capabilities to UML</a:t>
            </a:r>
          </a:p>
          <a:p>
            <a:pPr marL="533400" lvl="0" indent="-533400">
              <a:defRPr sz="1800">
                <a:solidFill>
                  <a:srgbClr val="000000"/>
                </a:solidFill>
              </a:defRPr>
            </a:pPr>
            <a:r>
              <a:rPr sz="2800">
                <a:solidFill>
                  <a:srgbClr val="1D165A"/>
                </a:solidFill>
              </a:rPr>
              <a:t>The FHIM plans to “pre-adopt” this standard</a:t>
            </a:r>
          </a:p>
        </p:txBody>
      </p:sp>
      <p:sp>
        <p:nvSpPr>
          <p:cNvPr id="101" name="Shape 10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normAutofit/>
          </a:bodyPr>
          <a:lstStyle/>
          <a:p>
            <a:pPr lvl="0">
              <a:defRPr sz="1800">
                <a:solidFill>
                  <a:srgbClr val="000000"/>
                </a:solidFill>
              </a:defRPr>
            </a:pPr>
            <a:fld id="{86CB4B4D-7CA3-9044-876B-883B54F8677D}" type="slidenum">
              <a:rPr sz="1100">
                <a:solidFill>
                  <a:srgbClr val="1D165A"/>
                </a:solidFill>
              </a:rPr>
              <a:t>7</a:t>
            </a:fld>
            <a:endParaRPr sz="1100">
              <a:solidFill>
                <a:srgbClr val="1D165A"/>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p:nvPr>
        </p:nvSpPr>
        <p:spPr>
          <a:xfrm>
            <a:off x="1524000" y="0"/>
            <a:ext cx="7759700" cy="1447800"/>
          </a:xfrm>
          <a:prstGeom prst="rect">
            <a:avLst/>
          </a:prstGeom>
        </p:spPr>
        <p:txBody>
          <a:bodyPr>
            <a:normAutofit/>
          </a:bodyPr>
          <a:lstStyle>
            <a:lvl1pPr>
              <a:defRPr sz="3000"/>
            </a:lvl1pPr>
          </a:lstStyle>
          <a:p>
            <a:pPr lvl="0">
              <a:defRPr sz="1800">
                <a:solidFill>
                  <a:srgbClr val="000000"/>
                </a:solidFill>
              </a:defRPr>
            </a:pPr>
            <a:r>
              <a:rPr sz="3000">
                <a:solidFill>
                  <a:srgbClr val="1D165A"/>
                </a:solidFill>
              </a:rPr>
              <a:t>FHIM Efforts to Map to Data Requirements of S&amp;I Framework Initiatives</a:t>
            </a:r>
          </a:p>
        </p:txBody>
      </p:sp>
      <p:sp>
        <p:nvSpPr>
          <p:cNvPr id="104" name="Shape 104"/>
          <p:cNvSpPr>
            <a:spLocks noGrp="1"/>
          </p:cNvSpPr>
          <p:nvPr>
            <p:ph type="body" idx="1"/>
          </p:nvPr>
        </p:nvSpPr>
        <p:spPr>
          <a:xfrm>
            <a:off x="863600" y="1361280"/>
            <a:ext cx="7620000" cy="4978403"/>
          </a:xfrm>
          <a:prstGeom prst="rect">
            <a:avLst/>
          </a:prstGeom>
        </p:spPr>
        <p:txBody>
          <a:bodyPr>
            <a:normAutofit/>
          </a:bodyPr>
          <a:lstStyle/>
          <a:p>
            <a:pPr marL="533400" lvl="0" indent="-533400">
              <a:defRPr sz="1800">
                <a:solidFill>
                  <a:srgbClr val="000000"/>
                </a:solidFill>
              </a:defRPr>
            </a:pPr>
            <a:r>
              <a:rPr sz="2800">
                <a:solidFill>
                  <a:srgbClr val="1D165A"/>
                </a:solidFill>
              </a:rPr>
              <a:t>We retrospectively examined the Initiative data concepts and found that the majority of them were already in the FHIM</a:t>
            </a:r>
          </a:p>
          <a:p>
            <a:pPr marL="533400" lvl="0" indent="-533400">
              <a:defRPr sz="1800">
                <a:solidFill>
                  <a:srgbClr val="000000"/>
                </a:solidFill>
              </a:defRPr>
            </a:pPr>
            <a:r>
              <a:rPr sz="2800">
                <a:solidFill>
                  <a:srgbClr val="1D165A"/>
                </a:solidFill>
              </a:rPr>
              <a:t>More importantly, we found that a FHIM concept often mapped to multiple Initiatives, indicating that multiple Initiatives were identifying the same concept over and over</a:t>
            </a:r>
          </a:p>
          <a:p>
            <a:pPr lvl="1">
              <a:defRPr sz="1800">
                <a:solidFill>
                  <a:srgbClr val="000000"/>
                </a:solidFill>
              </a:defRPr>
            </a:pPr>
            <a:r>
              <a:t>This was especially apparent for Person / Provider demographics, “problem list”, allergies, and encounters.</a:t>
            </a:r>
          </a:p>
          <a:p>
            <a:pPr lvl="1">
              <a:defRPr sz="1800">
                <a:solidFill>
                  <a:srgbClr val="000000"/>
                </a:solidFill>
              </a:defRPr>
            </a:pPr>
            <a:r>
              <a:t>Similarly, we noticed variances in value-sets identified for a single concept (in those cases where value-sets were identified)</a:t>
            </a:r>
          </a:p>
        </p:txBody>
      </p:sp>
      <p:sp>
        <p:nvSpPr>
          <p:cNvPr id="105" name="Shape 10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normAutofit/>
          </a:bodyPr>
          <a:lstStyle/>
          <a:p>
            <a:pPr lvl="0">
              <a:defRPr sz="1800">
                <a:solidFill>
                  <a:srgbClr val="000000"/>
                </a:solidFill>
              </a:defRPr>
            </a:pPr>
            <a:fld id="{86CB4B4D-7CA3-9044-876B-883B54F8677D}" type="slidenum">
              <a:rPr sz="1100">
                <a:solidFill>
                  <a:srgbClr val="1D165A"/>
                </a:solidFill>
              </a:rPr>
              <a:t>8</a:t>
            </a:fld>
            <a:endParaRPr sz="1100">
              <a:solidFill>
                <a:srgbClr val="1D165A"/>
              </a:solidFill>
            </a:endParaRP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13F80"/>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13F80"/>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13F80"/>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13F80"/>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eorgia"/>
            <a:ea typeface="Georgia"/>
            <a:cs typeface="Georgia"/>
            <a:sym typeface="Georg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469</Words>
  <Application>Microsoft Office PowerPoint</Application>
  <PresentationFormat>On-screen Show (4:3)</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vt:lpstr>
      <vt:lpstr> Federal Health Architecture  Federal Health Information Model (FHIM)</vt:lpstr>
      <vt:lpstr>AGENDA</vt:lpstr>
      <vt:lpstr>Overview - FHA/FHIM Governance Structure</vt:lpstr>
      <vt:lpstr>FHIM Overview Change Process and Resources</vt:lpstr>
      <vt:lpstr>FHIM Domains and Classes</vt:lpstr>
      <vt:lpstr>FHIM Alignment to DAF Spreadsheet</vt:lpstr>
      <vt:lpstr>FHIM and ISO 11179 Compatibility</vt:lpstr>
      <vt:lpstr>FHIM Efforts to Map to Data Requirements of S&amp;I Framework Initiatives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Federal Health Architecture  Federal Health Information Model (FHIM)</dc:title>
  <dc:creator>gjayawardena</dc:creator>
  <cp:lastModifiedBy>Gayathri Jayawardena</cp:lastModifiedBy>
  <cp:revision>1</cp:revision>
  <dcterms:modified xsi:type="dcterms:W3CDTF">2014-07-01T17:10:20Z</dcterms:modified>
</cp:coreProperties>
</file>