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 id="2147483670" r:id="rId2"/>
    <p:sldMasterId id="2147483674" r:id="rId3"/>
    <p:sldMasterId id="2147483683" r:id="rId4"/>
  </p:sldMasterIdLst>
  <p:notesMasterIdLst>
    <p:notesMasterId r:id="rId25"/>
  </p:notesMasterIdLst>
  <p:sldIdLst>
    <p:sldId id="257" r:id="rId5"/>
    <p:sldId id="266" r:id="rId6"/>
    <p:sldId id="265" r:id="rId7"/>
    <p:sldId id="264" r:id="rId8"/>
    <p:sldId id="267" r:id="rId9"/>
    <p:sldId id="268" r:id="rId10"/>
    <p:sldId id="270" r:id="rId11"/>
    <p:sldId id="271" r:id="rId12"/>
    <p:sldId id="272" r:id="rId13"/>
    <p:sldId id="273" r:id="rId14"/>
    <p:sldId id="274" r:id="rId15"/>
    <p:sldId id="275" r:id="rId16"/>
    <p:sldId id="276" r:id="rId17"/>
    <p:sldId id="277" r:id="rId18"/>
    <p:sldId id="278" r:id="rId19"/>
    <p:sldId id="279" r:id="rId20"/>
    <p:sldId id="280" r:id="rId21"/>
    <p:sldId id="282" r:id="rId22"/>
    <p:sldId id="281" r:id="rId23"/>
    <p:sldId id="283"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indows User" initials="WU" lastIdx="4"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248" autoAdjust="0"/>
  </p:normalViewPr>
  <p:slideViewPr>
    <p:cSldViewPr snapToGrid="0" snapToObjects="1">
      <p:cViewPr>
        <p:scale>
          <a:sx n="200" d="100"/>
          <a:sy n="200" d="100"/>
        </p:scale>
        <p:origin x="-80" y="28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notesMaster" Target="notesMasters/notesMaster1.xml"/><Relationship Id="rId26" Type="http://schemas.openxmlformats.org/officeDocument/2006/relationships/printerSettings" Target="printerSettings/printerSettings1.bin"/><Relationship Id="rId27" Type="http://schemas.openxmlformats.org/officeDocument/2006/relationships/commentAuthors" Target="commentAuthors.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E92722-9B75-5E4F-9331-30F6A0571DA4}" type="datetimeFigureOut">
              <a:rPr lang="en-US" smtClean="0"/>
              <a:t>2/8/16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C06279-C966-8245-A9B0-5E6FF02CE317}" type="slidenum">
              <a:rPr lang="en-US" smtClean="0"/>
              <a:t>‹#›</a:t>
            </a:fld>
            <a:endParaRPr lang="en-US"/>
          </a:p>
        </p:txBody>
      </p:sp>
    </p:spTree>
    <p:extLst>
      <p:ext uri="{BB962C8B-B14F-4D97-AF65-F5344CB8AC3E}">
        <p14:creationId xmlns:p14="http://schemas.microsoft.com/office/powerpoint/2010/main" val="195893072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94DB70-7C96-4C2E-A26A-63D208267F5A}" type="slidenum">
              <a:rPr lang="en-US" smtClean="0"/>
              <a:pPr/>
              <a:t>1</a:t>
            </a:fld>
            <a:endParaRPr lang="en-US" dirty="0"/>
          </a:p>
        </p:txBody>
      </p:sp>
    </p:spTree>
    <p:extLst>
      <p:ext uri="{BB962C8B-B14F-4D97-AF65-F5344CB8AC3E}">
        <p14:creationId xmlns:p14="http://schemas.microsoft.com/office/powerpoint/2010/main" val="2604370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High-level</a:t>
            </a:r>
            <a:r>
              <a:rPr lang="en-US" baseline="0" dirty="0" smtClean="0"/>
              <a:t> FHIM / MDHT concept. </a:t>
            </a:r>
          </a:p>
          <a:p>
            <a:r>
              <a:rPr lang="en-US" baseline="0" dirty="0" smtClean="0"/>
              <a:t>The FHIM is a conceptual UML model that harmonizes requirements from various federal interoperability use cases.</a:t>
            </a:r>
          </a:p>
          <a:p>
            <a:r>
              <a:rPr lang="en-US" baseline="0" dirty="0" smtClean="0"/>
              <a:t>MDHT is a tool that can use UML profiles to generate design artifacts such as implementation guides, as well as java classes to create or validate instances of specifications.</a:t>
            </a:r>
            <a:endParaRPr lang="en-US" dirty="0"/>
          </a:p>
        </p:txBody>
      </p:sp>
      <p:sp>
        <p:nvSpPr>
          <p:cNvPr id="4" name="Slide Number Placeholder 3"/>
          <p:cNvSpPr>
            <a:spLocks noGrp="1"/>
          </p:cNvSpPr>
          <p:nvPr>
            <p:ph type="sldNum" sz="quarter" idx="10"/>
          </p:nvPr>
        </p:nvSpPr>
        <p:spPr/>
        <p:txBody>
          <a:bodyPr/>
          <a:lstStyle/>
          <a:p>
            <a:fld id="{0226F404-2704-4068-BCF9-4F32562B1078}" type="slidenum">
              <a:rPr lang="en-US" smtClean="0"/>
              <a:t>2</a:t>
            </a:fld>
            <a:endParaRPr lang="en-US" dirty="0"/>
          </a:p>
        </p:txBody>
      </p:sp>
    </p:spTree>
    <p:extLst>
      <p:ext uri="{BB962C8B-B14F-4D97-AF65-F5344CB8AC3E}">
        <p14:creationId xmlns:p14="http://schemas.microsoft.com/office/powerpoint/2010/main" val="1298492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UML modeling style for representing constraint-based standards is an integral part of MDHT methodology and tools, and is common to most healthcare interoperability standards (i.e. a base reference model (CDA, FHIR, or NIEM Core)). It is specialized or profiled for a particular domain by defining constraints on the base model. However, data exchange is still defined by the structure of the base reference model. These model constraints include terminology and value set codes that are required within a particular domain profile, constraints on the allowed data type, or more restrictive cardinality.</a:t>
            </a:r>
          </a:p>
          <a:p>
            <a:endParaRPr lang="en-US" dirty="0"/>
          </a:p>
        </p:txBody>
      </p:sp>
      <p:sp>
        <p:nvSpPr>
          <p:cNvPr id="4" name="Slide Number Placeholder 3"/>
          <p:cNvSpPr>
            <a:spLocks noGrp="1"/>
          </p:cNvSpPr>
          <p:nvPr>
            <p:ph type="sldNum" sz="quarter" idx="10"/>
          </p:nvPr>
        </p:nvSpPr>
        <p:spPr/>
        <p:txBody>
          <a:bodyPr/>
          <a:lstStyle/>
          <a:p>
            <a:fld id="{94C06279-C966-8245-A9B0-5E6FF02CE317}" type="slidenum">
              <a:rPr lang="en-US" smtClean="0"/>
              <a:t>7</a:t>
            </a:fld>
            <a:endParaRPr lang="en-US"/>
          </a:p>
        </p:txBody>
      </p:sp>
    </p:spTree>
    <p:extLst>
      <p:ext uri="{BB962C8B-B14F-4D97-AF65-F5344CB8AC3E}">
        <p14:creationId xmlns:p14="http://schemas.microsoft.com/office/powerpoint/2010/main" val="3937078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user can download FHIR specification files from HL7, or select Structure Definition files from other sources. The XML format for FHIR Structure Definition files is required. For HL7 specifications, you can download the “validation” archive that includes files containing FHIR Bundles, or download the “examples” archive that contains individual files for each structure definition. In the screenshot shown below, the “examples” folder is shown.  Choose a UML package and use the context menu comment to select a folder. All FHIR data type, resource, and profile definitions are imported to UML.</a:t>
            </a:r>
          </a:p>
          <a:p>
            <a:endParaRPr lang="en-US" dirty="0"/>
          </a:p>
        </p:txBody>
      </p:sp>
      <p:sp>
        <p:nvSpPr>
          <p:cNvPr id="4" name="Slide Number Placeholder 3"/>
          <p:cNvSpPr>
            <a:spLocks noGrp="1"/>
          </p:cNvSpPr>
          <p:nvPr>
            <p:ph type="sldNum" sz="quarter" idx="10"/>
          </p:nvPr>
        </p:nvSpPr>
        <p:spPr/>
        <p:txBody>
          <a:bodyPr/>
          <a:lstStyle/>
          <a:p>
            <a:fld id="{94C06279-C966-8245-A9B0-5E6FF02CE317}" type="slidenum">
              <a:rPr lang="en-US" smtClean="0"/>
              <a:t>14</a:t>
            </a:fld>
            <a:endParaRPr lang="en-US"/>
          </a:p>
        </p:txBody>
      </p:sp>
    </p:spTree>
    <p:extLst>
      <p:ext uri="{BB962C8B-B14F-4D97-AF65-F5344CB8AC3E}">
        <p14:creationId xmlns:p14="http://schemas.microsoft.com/office/powerpoint/2010/main" val="5581286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C06279-C966-8245-A9B0-5E6FF02CE317}" type="slidenum">
              <a:rPr lang="en-US" smtClean="0"/>
              <a:t>15</a:t>
            </a:fld>
            <a:endParaRPr lang="en-US"/>
          </a:p>
        </p:txBody>
      </p:sp>
    </p:spTree>
    <p:extLst>
      <p:ext uri="{BB962C8B-B14F-4D97-AF65-F5344CB8AC3E}">
        <p14:creationId xmlns:p14="http://schemas.microsoft.com/office/powerpoint/2010/main" val="875083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project’s support for MDA and FHIR must include both importing existing FHIR specifications to UML, and generating FHIR structure definition resources from UML. These generated files can then be posted to FHIR servers and used to support applications. As a demonstration of the capability that was implemented in MDHT, the following screenshots illustrate generating FHIR structure definition files from the DAF-Condition profile. Other scenarios that would use this same capability include:</a:t>
            </a:r>
          </a:p>
          <a:p>
            <a:pPr lvl="0"/>
            <a:r>
              <a:rPr lang="en-US" sz="1200" kern="1200" dirty="0" smtClean="0">
                <a:solidFill>
                  <a:schemeClr val="tx1"/>
                </a:solidFill>
                <a:effectLst/>
                <a:latin typeface="+mn-lt"/>
                <a:ea typeface="+mn-ea"/>
                <a:cs typeface="+mn-cs"/>
              </a:rPr>
              <a:t>Designing new FHIR profiles from within the MDHT UML editor (e.g. modifying the DAF profiles, creating new ONC FHIR profiles, VA developers creating FHIR profiles as part of </a:t>
            </a:r>
            <a:r>
              <a:rPr lang="en-US" sz="1200" kern="1200" dirty="0" err="1" smtClean="0">
                <a:solidFill>
                  <a:schemeClr val="tx1"/>
                </a:solidFill>
                <a:effectLst/>
                <a:latin typeface="+mn-lt"/>
                <a:ea typeface="+mn-ea"/>
                <a:cs typeface="+mn-cs"/>
              </a:rPr>
              <a:t>VistA</a:t>
            </a:r>
            <a:r>
              <a:rPr lang="en-US" sz="1200" kern="1200" dirty="0" smtClean="0">
                <a:solidFill>
                  <a:schemeClr val="tx1"/>
                </a:solidFill>
                <a:effectLst/>
                <a:latin typeface="+mn-lt"/>
                <a:ea typeface="+mn-ea"/>
                <a:cs typeface="+mn-cs"/>
              </a:rPr>
              <a:t> Evolution work, etc.)</a:t>
            </a:r>
          </a:p>
          <a:p>
            <a:pPr lvl="0"/>
            <a:r>
              <a:rPr lang="en-US" sz="1200" kern="1200" dirty="0" smtClean="0">
                <a:solidFill>
                  <a:schemeClr val="tx1"/>
                </a:solidFill>
                <a:effectLst/>
                <a:latin typeface="+mn-lt"/>
                <a:ea typeface="+mn-ea"/>
                <a:cs typeface="+mn-cs"/>
              </a:rPr>
              <a:t>Transforming FHIM model content to subclasses of FHIR base resources or subclasses of existing profiles, such as specialization of DAF-Condition. These transform-generated UML profile models would then be generated to FHIR structure files for deployment in applications.</a:t>
            </a:r>
          </a:p>
          <a:p>
            <a:endParaRPr lang="en-US" dirty="0"/>
          </a:p>
        </p:txBody>
      </p:sp>
      <p:sp>
        <p:nvSpPr>
          <p:cNvPr id="4" name="Slide Number Placeholder 3"/>
          <p:cNvSpPr>
            <a:spLocks noGrp="1"/>
          </p:cNvSpPr>
          <p:nvPr>
            <p:ph type="sldNum" sz="quarter" idx="10"/>
          </p:nvPr>
        </p:nvSpPr>
        <p:spPr/>
        <p:txBody>
          <a:bodyPr/>
          <a:lstStyle/>
          <a:p>
            <a:fld id="{94C06279-C966-8245-A9B0-5E6FF02CE317}" type="slidenum">
              <a:rPr lang="en-US" smtClean="0"/>
              <a:t>17</a:t>
            </a:fld>
            <a:endParaRPr lang="en-US"/>
          </a:p>
        </p:txBody>
      </p:sp>
    </p:spTree>
    <p:extLst>
      <p:ext uri="{BB962C8B-B14F-4D97-AF65-F5344CB8AC3E}">
        <p14:creationId xmlns:p14="http://schemas.microsoft.com/office/powerpoint/2010/main" val="13584821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initial version of the FHIM-to-FHIR Model-to-Model transformation is a Query/View/Transformation (QVT) script run from an eclipse environment.  The Script leverages the contents from the FHIM model to create a FHIR profile.  The purpose of the proof of concept is understand the complete content required by the FHIR UML tooling in order to extend/enhance if necessary the current FHIM mapping.  The result is a UML model containing the FHIR profile generated from the FHIM.</a:t>
            </a:r>
          </a:p>
          <a:p>
            <a:endParaRPr lang="en-US" dirty="0"/>
          </a:p>
        </p:txBody>
      </p:sp>
      <p:sp>
        <p:nvSpPr>
          <p:cNvPr id="4" name="Slide Number Placeholder 3"/>
          <p:cNvSpPr>
            <a:spLocks noGrp="1"/>
          </p:cNvSpPr>
          <p:nvPr>
            <p:ph type="sldNum" sz="quarter" idx="10"/>
          </p:nvPr>
        </p:nvSpPr>
        <p:spPr/>
        <p:txBody>
          <a:bodyPr/>
          <a:lstStyle/>
          <a:p>
            <a:fld id="{94C06279-C966-8245-A9B0-5E6FF02CE317}" type="slidenum">
              <a:rPr lang="en-US" smtClean="0"/>
              <a:t>19</a:t>
            </a:fld>
            <a:endParaRPr lang="en-US"/>
          </a:p>
        </p:txBody>
      </p:sp>
    </p:spTree>
    <p:extLst>
      <p:ext uri="{BB962C8B-B14F-4D97-AF65-F5344CB8AC3E}">
        <p14:creationId xmlns:p14="http://schemas.microsoft.com/office/powerpoint/2010/main" val="35263990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jpe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5.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5.jpe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6.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ate">
    <p:spTree>
      <p:nvGrpSpPr>
        <p:cNvPr id="1" name=""/>
        <p:cNvGrpSpPr/>
        <p:nvPr/>
      </p:nvGrpSpPr>
      <p:grpSpPr>
        <a:xfrm>
          <a:off x="0" y="0"/>
          <a:ext cx="0" cy="0"/>
          <a:chOff x="0" y="0"/>
          <a:chExt cx="0" cy="0"/>
        </a:xfrm>
      </p:grpSpPr>
      <p:pic>
        <p:nvPicPr>
          <p:cNvPr id="5" name="Picture 6" descr="Federal Health Architecture&#10;Office of the National Coordinator for Health IT&#10;Linking Healthcare Communities"/>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8" name="Rectangle 2"/>
          <p:cNvSpPr>
            <a:spLocks noGrp="1" noChangeArrowheads="1"/>
          </p:cNvSpPr>
          <p:nvPr>
            <p:ph type="ctrTitle"/>
          </p:nvPr>
        </p:nvSpPr>
        <p:spPr>
          <a:xfrm>
            <a:off x="533400" y="2971800"/>
            <a:ext cx="7772400" cy="762000"/>
          </a:xfrm>
        </p:spPr>
        <p:txBody>
          <a:bodyPr/>
          <a:lstStyle>
            <a:lvl1pPr algn="ctr">
              <a:defRPr sz="3200" spc="160">
                <a:solidFill>
                  <a:schemeClr val="tx2"/>
                </a:solidFill>
              </a:defRPr>
            </a:lvl1pPr>
          </a:lstStyle>
          <a:p>
            <a:r>
              <a:rPr lang="en-US" smtClean="0"/>
              <a:t>Click to edit Master title style</a:t>
            </a:r>
            <a:endParaRPr lang="en-US" dirty="0"/>
          </a:p>
        </p:txBody>
      </p:sp>
      <p:sp>
        <p:nvSpPr>
          <p:cNvPr id="9" name="Subtitle 2"/>
          <p:cNvSpPr>
            <a:spLocks noGrp="1"/>
          </p:cNvSpPr>
          <p:nvPr>
            <p:ph type="subTitle" idx="1"/>
          </p:nvPr>
        </p:nvSpPr>
        <p:spPr>
          <a:xfrm>
            <a:off x="1371600" y="3697912"/>
            <a:ext cx="6400800" cy="533400"/>
          </a:xfrm>
        </p:spPr>
        <p:txBody>
          <a:bodyPr/>
          <a:lstStyle>
            <a:lvl1pPr marL="0" indent="0" algn="ctr">
              <a:buNone/>
              <a:defRPr sz="20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Text Placeholder 9"/>
          <p:cNvSpPr>
            <a:spLocks noGrp="1"/>
          </p:cNvSpPr>
          <p:nvPr>
            <p:ph type="body" sz="quarter" idx="11"/>
          </p:nvPr>
        </p:nvSpPr>
        <p:spPr>
          <a:xfrm>
            <a:off x="1143000" y="4556268"/>
            <a:ext cx="6858000" cy="777732"/>
          </a:xfrm>
        </p:spPr>
        <p:txBody>
          <a:bodyPr/>
          <a:lstStyle>
            <a:lvl1pPr marL="0" indent="0" algn="ctr">
              <a:buNone/>
              <a:defRPr sz="2000" baseline="0">
                <a:solidFill>
                  <a:schemeClr val="tx2"/>
                </a:solidFill>
              </a:defRPr>
            </a:lvl1pPr>
          </a:lstStyle>
          <a:p>
            <a:pPr lvl="0"/>
            <a:r>
              <a:rPr lang="en-US" smtClean="0"/>
              <a:t>Click to edit Master text styles</a:t>
            </a:r>
          </a:p>
        </p:txBody>
      </p:sp>
      <p:sp>
        <p:nvSpPr>
          <p:cNvPr id="6" name="Rectangle 4"/>
          <p:cNvSpPr>
            <a:spLocks noGrp="1" noChangeArrowheads="1"/>
          </p:cNvSpPr>
          <p:nvPr>
            <p:ph type="dt" sz="half" idx="12"/>
          </p:nvPr>
        </p:nvSpPr>
        <p:spPr bwMode="auto">
          <a:xfrm>
            <a:off x="3619500" y="5318125"/>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800">
                <a:solidFill>
                  <a:schemeClr val="tx2"/>
                </a:solidFill>
                <a:latin typeface="Georgia"/>
                <a:ea typeface="ＭＳ Ｐゴシック" charset="-128"/>
                <a:cs typeface="Georgia"/>
              </a:defRPr>
            </a:lvl1pPr>
          </a:lstStyle>
          <a:p>
            <a:pPr eaLnBrk="0" fontAlgn="base" hangingPunct="0">
              <a:spcBef>
                <a:spcPct val="0"/>
              </a:spcBef>
              <a:spcAft>
                <a:spcPct val="0"/>
              </a:spcAft>
              <a:defRPr/>
            </a:pPr>
            <a:endParaRPr lang="en-US" dirty="0">
              <a:solidFill>
                <a:srgbClr val="1D165A"/>
              </a:solidFill>
            </a:endParaRPr>
          </a:p>
        </p:txBody>
      </p:sp>
      <p:pic>
        <p:nvPicPr>
          <p:cNvPr id="7" name="Picture 6" descr="Federal Health Architecture&#10;Office of the National Coordinator for Health IT&#10;Linking Healthcare Communities"/>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40551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23923" y="2483762"/>
            <a:ext cx="7074367" cy="766271"/>
          </a:xfrm>
        </p:spPr>
        <p:txBody>
          <a:bodyPr>
            <a:normAutofit/>
          </a:bodyPr>
          <a:lstStyle>
            <a:lvl1pPr marL="0" indent="0" algn="l">
              <a:buNone/>
              <a:defRPr sz="1800">
                <a:solidFill>
                  <a:schemeClr val="accent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grpSp>
        <p:nvGrpSpPr>
          <p:cNvPr id="12" name="Group 11"/>
          <p:cNvGrpSpPr/>
          <p:nvPr userDrawn="1"/>
        </p:nvGrpSpPr>
        <p:grpSpPr>
          <a:xfrm>
            <a:off x="-1" y="3703658"/>
            <a:ext cx="9144001" cy="950649"/>
            <a:chOff x="-1" y="3901471"/>
            <a:chExt cx="9144001" cy="1102756"/>
          </a:xfrm>
        </p:grpSpPr>
        <p:sp>
          <p:nvSpPr>
            <p:cNvPr id="13" name="Rectangle 12"/>
            <p:cNvSpPr/>
            <p:nvPr/>
          </p:nvSpPr>
          <p:spPr>
            <a:xfrm>
              <a:off x="-1" y="4241074"/>
              <a:ext cx="9144001" cy="763153"/>
            </a:xfrm>
            <a:prstGeom prst="rect">
              <a:avLst/>
            </a:prstGeom>
            <a:gradFill flip="none" rotWithShape="1">
              <a:gsLst>
                <a:gs pos="100000">
                  <a:schemeClr val="accent5">
                    <a:alpha val="11000"/>
                  </a:schemeClr>
                </a:gs>
                <a:gs pos="64000">
                  <a:schemeClr val="accent5"/>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dirty="0">
                <a:solidFill>
                  <a:prstClr val="white"/>
                </a:solidFill>
              </a:endParaRPr>
            </a:p>
          </p:txBody>
        </p:sp>
        <p:sp>
          <p:nvSpPr>
            <p:cNvPr id="14" name="Rectangle 13"/>
            <p:cNvSpPr/>
            <p:nvPr/>
          </p:nvSpPr>
          <p:spPr>
            <a:xfrm>
              <a:off x="-1" y="3901471"/>
              <a:ext cx="9144001" cy="723968"/>
            </a:xfrm>
            <a:prstGeom prst="rect">
              <a:avLst/>
            </a:prstGeom>
            <a:gradFill flip="none" rotWithShape="1">
              <a:gsLst>
                <a:gs pos="0">
                  <a:schemeClr val="accent3">
                    <a:alpha val="0"/>
                  </a:schemeClr>
                </a:gs>
                <a:gs pos="100000">
                  <a:schemeClr val="accent3">
                    <a:alpha val="45000"/>
                  </a:schemeClr>
                </a:gs>
                <a:gs pos="50000">
                  <a:schemeClr val="accent3"/>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dirty="0">
                <a:solidFill>
                  <a:prstClr val="white"/>
                </a:solidFill>
              </a:endParaRPr>
            </a:p>
          </p:txBody>
        </p:sp>
      </p:grpSp>
      <p:sp>
        <p:nvSpPr>
          <p:cNvPr id="2" name="Title 1"/>
          <p:cNvSpPr>
            <a:spLocks noGrp="1"/>
          </p:cNvSpPr>
          <p:nvPr>
            <p:ph type="ctrTitle"/>
          </p:nvPr>
        </p:nvSpPr>
        <p:spPr>
          <a:xfrm>
            <a:off x="923923" y="1006259"/>
            <a:ext cx="7074367" cy="1470025"/>
          </a:xfrm>
        </p:spPr>
        <p:txBody>
          <a:bodyPr anchor="b" anchorCtr="0"/>
          <a:lstStyle/>
          <a:p>
            <a:r>
              <a:rPr lang="en-US" smtClean="0"/>
              <a:t>Click to edit Master title style</a:t>
            </a:r>
            <a:endParaRPr lang="en-US" dirty="0"/>
          </a:p>
        </p:txBody>
      </p:sp>
      <p:sp>
        <p:nvSpPr>
          <p:cNvPr id="5" name="Text Placeholder 4"/>
          <p:cNvSpPr>
            <a:spLocks noGrp="1"/>
          </p:cNvSpPr>
          <p:nvPr>
            <p:ph type="body" sz="quarter" idx="10" hasCustomPrompt="1"/>
          </p:nvPr>
        </p:nvSpPr>
        <p:spPr>
          <a:xfrm>
            <a:off x="923921" y="4776320"/>
            <a:ext cx="3911600" cy="371475"/>
          </a:xfrm>
        </p:spPr>
        <p:txBody>
          <a:bodyPr>
            <a:noAutofit/>
          </a:bodyPr>
          <a:lstStyle>
            <a:lvl1pPr marL="0" indent="0">
              <a:buFontTx/>
              <a:buNone/>
              <a:defRPr sz="1600">
                <a:solidFill>
                  <a:schemeClr val="bg1">
                    <a:lumMod val="65000"/>
                  </a:schemeClr>
                </a:solidFill>
              </a:defRPr>
            </a:lvl1pPr>
          </a:lstStyle>
          <a:p>
            <a:pPr lvl="0"/>
            <a:r>
              <a:rPr lang="en-US" dirty="0" smtClean="0"/>
              <a:t>Presenter Name</a:t>
            </a:r>
          </a:p>
        </p:txBody>
      </p:sp>
      <p:sp>
        <p:nvSpPr>
          <p:cNvPr id="7" name="Text Placeholder 6"/>
          <p:cNvSpPr>
            <a:spLocks noGrp="1"/>
          </p:cNvSpPr>
          <p:nvPr>
            <p:ph type="body" sz="quarter" idx="11" hasCustomPrompt="1"/>
          </p:nvPr>
        </p:nvSpPr>
        <p:spPr>
          <a:xfrm>
            <a:off x="923921" y="5155681"/>
            <a:ext cx="3911600" cy="322262"/>
          </a:xfrm>
        </p:spPr>
        <p:txBody>
          <a:bodyPr>
            <a:noAutofit/>
          </a:bodyPr>
          <a:lstStyle>
            <a:lvl1pPr marL="0" indent="0">
              <a:buFontTx/>
              <a:buNone/>
              <a:defRPr sz="1200">
                <a:solidFill>
                  <a:srgbClr val="A6A6A6"/>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smtClean="0"/>
              <a:t>Date</a:t>
            </a:r>
            <a:endParaRPr lang="en-US" dirty="0"/>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00751" y="5269992"/>
            <a:ext cx="2857500" cy="1219200"/>
          </a:xfrm>
          <a:prstGeom prst="rect">
            <a:avLst/>
          </a:prstGeom>
        </p:spPr>
      </p:pic>
    </p:spTree>
    <p:extLst>
      <p:ext uri="{BB962C8B-B14F-4D97-AF65-F5344CB8AC3E}">
        <p14:creationId xmlns:p14="http://schemas.microsoft.com/office/powerpoint/2010/main" val="923462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Slide Number Placeholder 5"/>
          <p:cNvSpPr>
            <a:spLocks noGrp="1"/>
          </p:cNvSpPr>
          <p:nvPr>
            <p:ph type="sldNum" sz="quarter" idx="4"/>
          </p:nvPr>
        </p:nvSpPr>
        <p:spPr>
          <a:xfrm>
            <a:off x="3681381" y="6385216"/>
            <a:ext cx="2133600" cy="365125"/>
          </a:xfrm>
          <a:prstGeom prst="rect">
            <a:avLst/>
          </a:prstGeom>
        </p:spPr>
        <p:txBody>
          <a:bodyPr vert="horz" lIns="91440" tIns="45720" rIns="91440" bIns="45720" rtlCol="0" anchor="ctr"/>
          <a:lstStyle>
            <a:lvl1pPr algn="ctr">
              <a:defRPr sz="900">
                <a:solidFill>
                  <a:schemeClr val="bg1">
                    <a:lumMod val="75000"/>
                  </a:schemeClr>
                </a:solidFill>
              </a:defRPr>
            </a:lvl1pPr>
          </a:lstStyle>
          <a:p>
            <a:fld id="{E53CB82C-E3DB-6C45-A3F8-1C34E5E14D5B}" type="slidenum">
              <a:rPr lang="en-US" smtClean="0">
                <a:solidFill>
                  <a:prstClr val="white">
                    <a:lumMod val="75000"/>
                  </a:prstClr>
                </a:solidFill>
              </a:rPr>
              <a:pPr/>
              <a:t>‹#›</a:t>
            </a:fld>
            <a:endParaRPr lang="en-US" dirty="0">
              <a:solidFill>
                <a:prstClr val="white">
                  <a:lumMod val="75000"/>
                </a:prstClr>
              </a:solidFill>
            </a:endParaRP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17715" y="6214526"/>
            <a:ext cx="1428751" cy="609600"/>
          </a:xfrm>
          <a:prstGeom prst="rect">
            <a:avLst/>
          </a:prstGeom>
        </p:spPr>
      </p:pic>
    </p:spTree>
    <p:extLst>
      <p:ext uri="{BB962C8B-B14F-4D97-AF65-F5344CB8AC3E}">
        <p14:creationId xmlns:p14="http://schemas.microsoft.com/office/powerpoint/2010/main" val="2606320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Logo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alphaModFix amt="42000"/>
            <a:extLst>
              <a:ext uri="{28A0092B-C50C-407E-A947-70E740481C1C}">
                <a14:useLocalDpi xmlns:a14="http://schemas.microsoft.com/office/drawing/2010/main" val="0"/>
              </a:ext>
            </a:extLst>
          </a:blip>
          <a:stretch>
            <a:fillRect/>
          </a:stretch>
        </p:blipFill>
        <p:spPr>
          <a:xfrm>
            <a:off x="1007353" y="2239518"/>
            <a:ext cx="6771145" cy="2881122"/>
          </a:xfrm>
          <a:prstGeom prst="rect">
            <a:avLst/>
          </a:prstGeom>
        </p:spPr>
      </p:pic>
    </p:spTree>
    <p:extLst>
      <p:ext uri="{BB962C8B-B14F-4D97-AF65-F5344CB8AC3E}">
        <p14:creationId xmlns:p14="http://schemas.microsoft.com/office/powerpoint/2010/main" val="42898438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ate">
    <p:spTree>
      <p:nvGrpSpPr>
        <p:cNvPr id="1" name=""/>
        <p:cNvGrpSpPr/>
        <p:nvPr/>
      </p:nvGrpSpPr>
      <p:grpSpPr>
        <a:xfrm>
          <a:off x="0" y="0"/>
          <a:ext cx="0" cy="0"/>
          <a:chOff x="0" y="0"/>
          <a:chExt cx="0" cy="0"/>
        </a:xfrm>
      </p:grpSpPr>
      <p:pic>
        <p:nvPicPr>
          <p:cNvPr id="5" name="Picture 6" descr="Federal Health Architecture&#10;Office of the National Coordinator for Health IT&#10;Linking Healthcare Communities"/>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8" name="Rectangle 2"/>
          <p:cNvSpPr>
            <a:spLocks noGrp="1" noChangeArrowheads="1"/>
          </p:cNvSpPr>
          <p:nvPr>
            <p:ph type="ctrTitle"/>
          </p:nvPr>
        </p:nvSpPr>
        <p:spPr>
          <a:xfrm>
            <a:off x="533400" y="2971800"/>
            <a:ext cx="7772400" cy="762000"/>
          </a:xfrm>
        </p:spPr>
        <p:txBody>
          <a:bodyPr/>
          <a:lstStyle>
            <a:lvl1pPr algn="ctr">
              <a:defRPr sz="3200" spc="160">
                <a:solidFill>
                  <a:schemeClr val="tx2"/>
                </a:solidFill>
              </a:defRPr>
            </a:lvl1pPr>
          </a:lstStyle>
          <a:p>
            <a:r>
              <a:rPr lang="en-US" smtClean="0"/>
              <a:t>Click to edit Master title style</a:t>
            </a:r>
            <a:endParaRPr lang="en-US" dirty="0"/>
          </a:p>
        </p:txBody>
      </p:sp>
      <p:sp>
        <p:nvSpPr>
          <p:cNvPr id="9" name="Subtitle 2"/>
          <p:cNvSpPr>
            <a:spLocks noGrp="1"/>
          </p:cNvSpPr>
          <p:nvPr>
            <p:ph type="subTitle" idx="1"/>
          </p:nvPr>
        </p:nvSpPr>
        <p:spPr>
          <a:xfrm>
            <a:off x="1371600" y="3697912"/>
            <a:ext cx="6400800" cy="533400"/>
          </a:xfrm>
        </p:spPr>
        <p:txBody>
          <a:bodyPr/>
          <a:lstStyle>
            <a:lvl1pPr marL="0" indent="0" algn="ctr">
              <a:buNone/>
              <a:defRPr sz="20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Text Placeholder 9"/>
          <p:cNvSpPr>
            <a:spLocks noGrp="1"/>
          </p:cNvSpPr>
          <p:nvPr>
            <p:ph type="body" sz="quarter" idx="11"/>
          </p:nvPr>
        </p:nvSpPr>
        <p:spPr>
          <a:xfrm>
            <a:off x="1143000" y="4556268"/>
            <a:ext cx="6858000" cy="777732"/>
          </a:xfrm>
        </p:spPr>
        <p:txBody>
          <a:bodyPr/>
          <a:lstStyle>
            <a:lvl1pPr marL="0" indent="0" algn="ctr">
              <a:buNone/>
              <a:defRPr sz="2000" baseline="0">
                <a:solidFill>
                  <a:schemeClr val="tx2"/>
                </a:solidFill>
              </a:defRPr>
            </a:lvl1pPr>
          </a:lstStyle>
          <a:p>
            <a:pPr lvl="0"/>
            <a:r>
              <a:rPr lang="en-US" smtClean="0"/>
              <a:t>Click to edit Master text styles</a:t>
            </a:r>
          </a:p>
        </p:txBody>
      </p:sp>
      <p:sp>
        <p:nvSpPr>
          <p:cNvPr id="6" name="Rectangle 4"/>
          <p:cNvSpPr>
            <a:spLocks noGrp="1" noChangeArrowheads="1"/>
          </p:cNvSpPr>
          <p:nvPr>
            <p:ph type="dt" sz="half" idx="12"/>
          </p:nvPr>
        </p:nvSpPr>
        <p:spPr bwMode="auto">
          <a:xfrm>
            <a:off x="3619500" y="5318125"/>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800">
                <a:solidFill>
                  <a:schemeClr val="tx2"/>
                </a:solidFill>
                <a:latin typeface="Georgia"/>
                <a:ea typeface="ＭＳ Ｐゴシック" charset="-128"/>
                <a:cs typeface="Georgia"/>
              </a:defRPr>
            </a:lvl1pPr>
          </a:lstStyle>
          <a:p>
            <a:pPr eaLnBrk="0" fontAlgn="base" hangingPunct="0">
              <a:spcBef>
                <a:spcPct val="0"/>
              </a:spcBef>
              <a:spcAft>
                <a:spcPct val="0"/>
              </a:spcAft>
              <a:defRPr/>
            </a:pPr>
            <a:endParaRPr lang="en-US" dirty="0">
              <a:solidFill>
                <a:srgbClr val="1D165A"/>
              </a:solidFill>
            </a:endParaRPr>
          </a:p>
        </p:txBody>
      </p:sp>
      <p:pic>
        <p:nvPicPr>
          <p:cNvPr id="7" name="Picture 6" descr="Federal Health Architecture&#10;Office of the National Coordinator for Health IT&#10;Linking Healthcare Communities"/>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40551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5" name="Picture 6" descr="Federal Health Architecture&#10;Office of the National Coordinator for Health IT&#10;Linking Healthcare Communities"/>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
          <p:cNvSpPr>
            <a:spLocks noGrp="1" noChangeArrowheads="1"/>
          </p:cNvSpPr>
          <p:nvPr>
            <p:ph type="ctrTitle"/>
          </p:nvPr>
        </p:nvSpPr>
        <p:spPr>
          <a:xfrm>
            <a:off x="533400" y="2971800"/>
            <a:ext cx="7772400" cy="762000"/>
          </a:xfrm>
        </p:spPr>
        <p:txBody>
          <a:bodyPr/>
          <a:lstStyle>
            <a:lvl1pPr algn="ctr">
              <a:defRPr sz="3200" spc="160">
                <a:solidFill>
                  <a:schemeClr val="tx2"/>
                </a:solidFill>
              </a:defRPr>
            </a:lvl1pPr>
          </a:lstStyle>
          <a:p>
            <a:r>
              <a:rPr lang="en-US" smtClean="0"/>
              <a:t>Click to edit Master title style</a:t>
            </a:r>
            <a:endParaRPr lang="en-US" dirty="0"/>
          </a:p>
        </p:txBody>
      </p:sp>
      <p:sp>
        <p:nvSpPr>
          <p:cNvPr id="10" name="Subtitle 2"/>
          <p:cNvSpPr>
            <a:spLocks noGrp="1"/>
          </p:cNvSpPr>
          <p:nvPr>
            <p:ph type="subTitle" idx="1"/>
          </p:nvPr>
        </p:nvSpPr>
        <p:spPr>
          <a:xfrm>
            <a:off x="1371600" y="3697912"/>
            <a:ext cx="6400800" cy="533400"/>
          </a:xfrm>
        </p:spPr>
        <p:txBody>
          <a:bodyPr/>
          <a:lstStyle>
            <a:lvl1pPr marL="0" indent="0" algn="ctr">
              <a:buNone/>
              <a:defRPr sz="20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1" name="Text Placeholder 9"/>
          <p:cNvSpPr>
            <a:spLocks noGrp="1"/>
          </p:cNvSpPr>
          <p:nvPr>
            <p:ph type="body" sz="quarter" idx="11"/>
          </p:nvPr>
        </p:nvSpPr>
        <p:spPr>
          <a:xfrm>
            <a:off x="1143000" y="4556268"/>
            <a:ext cx="6858000" cy="777732"/>
          </a:xfrm>
        </p:spPr>
        <p:txBody>
          <a:bodyPr/>
          <a:lstStyle>
            <a:lvl1pPr marL="0" indent="0" algn="ctr">
              <a:buNone/>
              <a:defRPr sz="2000" baseline="0">
                <a:solidFill>
                  <a:schemeClr val="bg1"/>
                </a:solidFill>
              </a:defRPr>
            </a:lvl1pPr>
          </a:lstStyle>
          <a:p>
            <a:pPr lvl="0"/>
            <a:r>
              <a:rPr lang="en-US" smtClean="0"/>
              <a:t>Click to edit Master text styles</a:t>
            </a:r>
          </a:p>
        </p:txBody>
      </p:sp>
      <p:sp>
        <p:nvSpPr>
          <p:cNvPr id="6" name="Rectangle 4"/>
          <p:cNvSpPr>
            <a:spLocks noGrp="1" noChangeArrowheads="1"/>
          </p:cNvSpPr>
          <p:nvPr>
            <p:ph type="dt" sz="half" idx="12"/>
          </p:nvPr>
        </p:nvSpPr>
        <p:spPr bwMode="auto">
          <a:xfrm>
            <a:off x="3619500" y="5318125"/>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800">
                <a:solidFill>
                  <a:schemeClr val="bg1"/>
                </a:solidFill>
                <a:latin typeface="Georgia"/>
                <a:ea typeface="ＭＳ Ｐゴシック" charset="-128"/>
                <a:cs typeface="Georgia"/>
              </a:defRPr>
            </a:lvl1pPr>
          </a:lstStyle>
          <a:p>
            <a:fld id="{E47E21DB-D86A-DF4F-8D42-1BD1CC210907}" type="datetimeFigureOut">
              <a:rPr lang="en-US" smtClean="0"/>
              <a:t>2/8/16</a:t>
            </a:fld>
            <a:endParaRPr lang="en-US"/>
          </a:p>
        </p:txBody>
      </p:sp>
    </p:spTree>
    <p:extLst>
      <p:ext uri="{BB962C8B-B14F-4D97-AF65-F5344CB8AC3E}">
        <p14:creationId xmlns:p14="http://schemas.microsoft.com/office/powerpoint/2010/main" val="19523442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700" b="0">
                <a:solidFill>
                  <a:schemeClr val="accent1"/>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accent1"/>
                </a:solidFill>
                <a:latin typeface="Calibri" panose="020F0502020204030204" pitchFamily="34" charset="0"/>
              </a:defRPr>
            </a:lvl1pPr>
            <a:lvl2pPr>
              <a:defRPr>
                <a:solidFill>
                  <a:schemeClr val="accent1"/>
                </a:solidFill>
                <a:latin typeface="Calibri" panose="020F0502020204030204" pitchFamily="34" charset="0"/>
              </a:defRPr>
            </a:lvl2pPr>
            <a:lvl3pPr>
              <a:defRPr>
                <a:solidFill>
                  <a:schemeClr val="accent1"/>
                </a:solidFill>
                <a:latin typeface="Calibri" panose="020F0502020204030204" pitchFamily="34" charset="0"/>
              </a:defRPr>
            </a:lvl3pPr>
            <a:lvl4pPr>
              <a:defRPr>
                <a:solidFill>
                  <a:schemeClr val="accent1"/>
                </a:solidFill>
                <a:latin typeface="Calibri" panose="020F0502020204030204" pitchFamily="34" charset="0"/>
              </a:defRPr>
            </a:lvl4pPr>
            <a:lvl5pPr>
              <a:defRPr>
                <a:solidFill>
                  <a:schemeClr val="accent1"/>
                </a:solidFill>
                <a:latin typeface="Calibri" panose="020F05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3"/>
          <p:cNvSpPr>
            <a:spLocks noGrp="1" noChangeArrowheads="1"/>
          </p:cNvSpPr>
          <p:nvPr>
            <p:ph type="sldNum" sz="quarter" idx="10"/>
          </p:nvPr>
        </p:nvSpPr>
        <p:spPr>
          <a:xfrm>
            <a:off x="8458201" y="6629400"/>
            <a:ext cx="417513" cy="457200"/>
          </a:xfrm>
        </p:spPr>
        <p:txBody>
          <a:bodyPr/>
          <a:lstStyle>
            <a:lvl1pPr>
              <a:defRPr sz="1000"/>
            </a:lvl1pPr>
          </a:lstStyle>
          <a:p>
            <a:fld id="{FCA48FB4-7E8E-EA4F-8F6F-05AFBE62EF48}" type="slidenum">
              <a:rPr lang="en-US" smtClean="0"/>
              <a:t>‹#›</a:t>
            </a:fld>
            <a:endParaRPr lang="en-US"/>
          </a:p>
        </p:txBody>
      </p:sp>
    </p:spTree>
    <p:extLst>
      <p:ext uri="{BB962C8B-B14F-4D97-AF65-F5344CB8AC3E}">
        <p14:creationId xmlns:p14="http://schemas.microsoft.com/office/powerpoint/2010/main" val="27471005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25500" y="1752600"/>
            <a:ext cx="3733800" cy="4114800"/>
          </a:xfrm>
        </p:spPr>
        <p:txBody>
          <a:bodyPr/>
          <a:lstStyle>
            <a:lvl1pPr>
              <a:defRPr sz="2800">
                <a:solidFill>
                  <a:schemeClr val="accent1"/>
                </a:solidFill>
              </a:defRPr>
            </a:lvl1pPr>
            <a:lvl2pPr>
              <a:defRPr sz="2400">
                <a:solidFill>
                  <a:schemeClr val="accent1"/>
                </a:solidFill>
              </a:defRPr>
            </a:lvl2pPr>
            <a:lvl3pPr>
              <a:defRPr sz="2000">
                <a:solidFill>
                  <a:schemeClr val="accent1"/>
                </a:solidFill>
              </a:defRPr>
            </a:lvl3pPr>
            <a:lvl4pPr>
              <a:defRPr sz="1800">
                <a:solidFill>
                  <a:schemeClr val="accent1"/>
                </a:solidFill>
              </a:defRPr>
            </a:lvl4pPr>
            <a:lvl5pPr>
              <a:defRPr sz="1800">
                <a:solidFill>
                  <a:schemeClr val="accent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11700" y="1752600"/>
            <a:ext cx="3733800" cy="4114800"/>
          </a:xfrm>
        </p:spPr>
        <p:txBody>
          <a:bodyPr/>
          <a:lstStyle>
            <a:lvl1pPr>
              <a:defRPr sz="2800">
                <a:solidFill>
                  <a:schemeClr val="accent1"/>
                </a:solidFill>
              </a:defRPr>
            </a:lvl1pPr>
            <a:lvl2pPr>
              <a:defRPr sz="2400">
                <a:solidFill>
                  <a:schemeClr val="accent1"/>
                </a:solidFill>
              </a:defRPr>
            </a:lvl2pPr>
            <a:lvl3pPr>
              <a:defRPr sz="2000">
                <a:solidFill>
                  <a:schemeClr val="accent1"/>
                </a:solidFill>
              </a:defRPr>
            </a:lvl3pPr>
            <a:lvl4pPr>
              <a:defRPr sz="1800">
                <a:solidFill>
                  <a:schemeClr val="accent1"/>
                </a:solidFill>
              </a:defRPr>
            </a:lvl4pPr>
            <a:lvl5pPr>
              <a:defRPr sz="1800">
                <a:solidFill>
                  <a:schemeClr val="accent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fld id="{FCA48FB4-7E8E-EA4F-8F6F-05AFBE62EF48}" type="slidenum">
              <a:rPr lang="en-US" smtClean="0"/>
              <a:t>‹#›</a:t>
            </a:fld>
            <a:endParaRPr lang="en-US"/>
          </a:p>
        </p:txBody>
      </p:sp>
    </p:spTree>
    <p:extLst>
      <p:ext uri="{BB962C8B-B14F-4D97-AF65-F5344CB8AC3E}">
        <p14:creationId xmlns:p14="http://schemas.microsoft.com/office/powerpoint/2010/main" val="9385562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fld id="{FCA48FB4-7E8E-EA4F-8F6F-05AFBE62EF48}" type="slidenum">
              <a:rPr lang="en-US" smtClean="0"/>
              <a:t>‹#›</a:t>
            </a:fld>
            <a:endParaRPr lang="en-US"/>
          </a:p>
        </p:txBody>
      </p:sp>
    </p:spTree>
    <p:extLst>
      <p:ext uri="{BB962C8B-B14F-4D97-AF65-F5344CB8AC3E}">
        <p14:creationId xmlns:p14="http://schemas.microsoft.com/office/powerpoint/2010/main" val="11503728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a:spLocks noGrp="1" noChangeArrowheads="1"/>
          </p:cNvSpPr>
          <p:nvPr>
            <p:ph type="sldNum" sz="quarter" idx="10"/>
          </p:nvPr>
        </p:nvSpPr>
        <p:spPr/>
        <p:txBody>
          <a:bodyPr/>
          <a:lstStyle>
            <a:lvl1pPr>
              <a:defRPr>
                <a:solidFill>
                  <a:srgbClr val="1D165A"/>
                </a:solidFill>
              </a:defRPr>
            </a:lvl1pPr>
          </a:lstStyle>
          <a:p>
            <a:fld id="{FCA48FB4-7E8E-EA4F-8F6F-05AFBE62EF48}" type="slidenum">
              <a:rPr lang="en-US" smtClean="0"/>
              <a:t>‹#›</a:t>
            </a:fld>
            <a:endParaRPr lang="en-US"/>
          </a:p>
        </p:txBody>
      </p:sp>
    </p:spTree>
    <p:extLst>
      <p:ext uri="{BB962C8B-B14F-4D97-AF65-F5344CB8AC3E}">
        <p14:creationId xmlns:p14="http://schemas.microsoft.com/office/powerpoint/2010/main" val="37213378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2_Office Theme">
    <p:spTree>
      <p:nvGrpSpPr>
        <p:cNvPr id="1" name=""/>
        <p:cNvGrpSpPr/>
        <p:nvPr/>
      </p:nvGrpSpPr>
      <p:grpSpPr>
        <a:xfrm>
          <a:off x="0" y="0"/>
          <a:ext cx="0" cy="0"/>
          <a:chOff x="0" y="0"/>
          <a:chExt cx="0" cy="0"/>
        </a:xfrm>
      </p:grpSpPr>
      <p:sp>
        <p:nvSpPr>
          <p:cNvPr id="22" name="Shape 22"/>
          <p:cNvSpPr>
            <a:spLocks noGrp="1"/>
          </p:cNvSpPr>
          <p:nvPr>
            <p:ph type="title"/>
          </p:nvPr>
        </p:nvSpPr>
        <p:spPr>
          <a:prstGeom prst="rect">
            <a:avLst/>
          </a:prstGeom>
        </p:spPr>
        <p:txBody>
          <a:bodyPr/>
          <a:lstStyle/>
          <a:p>
            <a:pPr lvl="0">
              <a:defRPr sz="1800">
                <a:solidFill>
                  <a:srgbClr val="000000"/>
                </a:solidFill>
                <a:uFillTx/>
              </a:defRPr>
            </a:pPr>
            <a:r>
              <a:rPr lang="en-US" sz="2600" smtClean="0">
                <a:solidFill>
                  <a:srgbClr val="FFFFFF"/>
                </a:solidFill>
                <a:uFill>
                  <a:solidFill>
                    <a:srgbClr val="FFFFFF"/>
                  </a:solidFill>
                </a:uFill>
              </a:rPr>
              <a:t>Click to edit Master title style</a:t>
            </a:r>
            <a:endParaRPr sz="2600">
              <a:solidFill>
                <a:srgbClr val="FFFFFF"/>
              </a:solidFill>
              <a:uFill>
                <a:solidFill>
                  <a:srgbClr val="FFFFFF"/>
                </a:solidFill>
              </a:uFill>
            </a:endParaRPr>
          </a:p>
        </p:txBody>
      </p:sp>
      <p:sp>
        <p:nvSpPr>
          <p:cNvPr id="23" name="Shape 23"/>
          <p:cNvSpPr>
            <a:spLocks noGrp="1"/>
          </p:cNvSpPr>
          <p:nvPr>
            <p:ph type="body" idx="1"/>
          </p:nvPr>
        </p:nvSpPr>
        <p:spPr>
          <a:prstGeom prst="rect">
            <a:avLst/>
          </a:prstGeom>
        </p:spPr>
        <p:txBody>
          <a:bodyPr/>
          <a:lstStyle>
            <a:lvl2pPr>
              <a:buFont typeface="Arial"/>
              <a:buChar char="•"/>
            </a:lvl2pPr>
            <a:lvl3pPr>
              <a:buChar char="–"/>
            </a:lvl3pPr>
            <a:lvl4pPr>
              <a:buFont typeface="Arial"/>
              <a:buChar char="•"/>
            </a:lvl4pPr>
            <a:lvl5pPr>
              <a:buFont typeface="Arial"/>
              <a:buChar char="•"/>
            </a:lvl5pPr>
          </a:lstStyle>
          <a:p>
            <a:pPr lvl="0">
              <a:defRPr sz="1800">
                <a:solidFill>
                  <a:srgbClr val="000000"/>
                </a:solidFill>
                <a:uFillTx/>
              </a:defRPr>
            </a:pPr>
            <a:r>
              <a:rPr lang="en-US" sz="2000" smtClean="0">
                <a:solidFill>
                  <a:srgbClr val="21315C"/>
                </a:solidFill>
                <a:uFill>
                  <a:solidFill>
                    <a:srgbClr val="21315C"/>
                  </a:solidFill>
                </a:uFill>
              </a:rPr>
              <a:t>Click to edit Master text styles</a:t>
            </a:r>
          </a:p>
          <a:p>
            <a:pPr lvl="1">
              <a:defRPr sz="1800">
                <a:solidFill>
                  <a:srgbClr val="000000"/>
                </a:solidFill>
                <a:uFillTx/>
              </a:defRPr>
            </a:pPr>
            <a:r>
              <a:rPr lang="en-US" sz="2000" smtClean="0">
                <a:solidFill>
                  <a:srgbClr val="21315C"/>
                </a:solidFill>
                <a:uFill>
                  <a:solidFill>
                    <a:srgbClr val="21315C"/>
                  </a:solidFill>
                </a:uFill>
              </a:rPr>
              <a:t>Second level</a:t>
            </a:r>
          </a:p>
          <a:p>
            <a:pPr lvl="2">
              <a:defRPr sz="1800">
                <a:solidFill>
                  <a:srgbClr val="000000"/>
                </a:solidFill>
                <a:uFillTx/>
              </a:defRPr>
            </a:pPr>
            <a:r>
              <a:rPr lang="en-US" sz="2000" smtClean="0">
                <a:solidFill>
                  <a:srgbClr val="21315C"/>
                </a:solidFill>
                <a:uFill>
                  <a:solidFill>
                    <a:srgbClr val="21315C"/>
                  </a:solidFill>
                </a:uFill>
              </a:rPr>
              <a:t>Third level</a:t>
            </a:r>
          </a:p>
          <a:p>
            <a:pPr lvl="3">
              <a:defRPr sz="1800">
                <a:solidFill>
                  <a:srgbClr val="000000"/>
                </a:solidFill>
                <a:uFillTx/>
              </a:defRPr>
            </a:pPr>
            <a:r>
              <a:rPr lang="en-US" sz="2000" smtClean="0">
                <a:solidFill>
                  <a:srgbClr val="21315C"/>
                </a:solidFill>
                <a:uFill>
                  <a:solidFill>
                    <a:srgbClr val="21315C"/>
                  </a:solidFill>
                </a:uFill>
              </a:rPr>
              <a:t>Fourth level</a:t>
            </a:r>
          </a:p>
          <a:p>
            <a:pPr lvl="4">
              <a:defRPr sz="1800">
                <a:solidFill>
                  <a:srgbClr val="000000"/>
                </a:solidFill>
                <a:uFillTx/>
              </a:defRPr>
            </a:pPr>
            <a:r>
              <a:rPr lang="en-US" sz="2000" smtClean="0">
                <a:solidFill>
                  <a:srgbClr val="21315C"/>
                </a:solidFill>
                <a:uFill>
                  <a:solidFill>
                    <a:srgbClr val="21315C"/>
                  </a:solidFill>
                </a:uFill>
              </a:rPr>
              <a:t>Fifth level</a:t>
            </a:r>
            <a:endParaRPr sz="2000">
              <a:solidFill>
                <a:srgbClr val="21315C"/>
              </a:solidFill>
              <a:uFill>
                <a:solidFill>
                  <a:srgbClr val="21315C"/>
                </a:solidFill>
              </a:uFill>
            </a:endParaRPr>
          </a:p>
        </p:txBody>
      </p:sp>
      <p:sp>
        <p:nvSpPr>
          <p:cNvPr id="24" name="Shape 24"/>
          <p:cNvSpPr>
            <a:spLocks noGrp="1"/>
          </p:cNvSpPr>
          <p:nvPr>
            <p:ph type="sldNum" sz="quarter" idx="2"/>
          </p:nvPr>
        </p:nvSpPr>
        <p:spPr>
          <a:prstGeom prst="rect">
            <a:avLst/>
          </a:prstGeom>
        </p:spPr>
        <p:txBody>
          <a:bodyPr/>
          <a:lstStyle/>
          <a:p>
            <a:fld id="{FCA48FB4-7E8E-EA4F-8F6F-05AFBE62EF48}" type="slidenum">
              <a:rPr lang="en-US" smtClean="0"/>
              <a:t>‹#›</a:t>
            </a:fld>
            <a:endParaRPr lang="en-US"/>
          </a:p>
        </p:txBody>
      </p:sp>
    </p:spTree>
    <p:extLst>
      <p:ext uri="{BB962C8B-B14F-4D97-AF65-F5344CB8AC3E}">
        <p14:creationId xmlns:p14="http://schemas.microsoft.com/office/powerpoint/2010/main" val="1612314279"/>
      </p:ext>
    </p:extLst>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5" name="Picture 6" descr="Federal Health Architecture&#10;Office of the National Coordinator for Health IT&#10;Linking Healthcare Communities"/>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
          <p:cNvSpPr>
            <a:spLocks noGrp="1" noChangeArrowheads="1"/>
          </p:cNvSpPr>
          <p:nvPr>
            <p:ph type="ctrTitle"/>
          </p:nvPr>
        </p:nvSpPr>
        <p:spPr>
          <a:xfrm>
            <a:off x="533400" y="2971800"/>
            <a:ext cx="7772400" cy="762000"/>
          </a:xfrm>
        </p:spPr>
        <p:txBody>
          <a:bodyPr/>
          <a:lstStyle>
            <a:lvl1pPr algn="ctr">
              <a:defRPr sz="3200" spc="160">
                <a:solidFill>
                  <a:schemeClr val="tx2"/>
                </a:solidFill>
              </a:defRPr>
            </a:lvl1pPr>
          </a:lstStyle>
          <a:p>
            <a:r>
              <a:rPr lang="en-US" smtClean="0"/>
              <a:t>Click to edit Master title style</a:t>
            </a:r>
            <a:endParaRPr lang="en-US" dirty="0"/>
          </a:p>
        </p:txBody>
      </p:sp>
      <p:sp>
        <p:nvSpPr>
          <p:cNvPr id="10" name="Subtitle 2"/>
          <p:cNvSpPr>
            <a:spLocks noGrp="1"/>
          </p:cNvSpPr>
          <p:nvPr>
            <p:ph type="subTitle" idx="1"/>
          </p:nvPr>
        </p:nvSpPr>
        <p:spPr>
          <a:xfrm>
            <a:off x="1371600" y="3697912"/>
            <a:ext cx="6400800" cy="533400"/>
          </a:xfrm>
        </p:spPr>
        <p:txBody>
          <a:bodyPr/>
          <a:lstStyle>
            <a:lvl1pPr marL="0" indent="0" algn="ctr">
              <a:buNone/>
              <a:defRPr sz="20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1" name="Text Placeholder 9"/>
          <p:cNvSpPr>
            <a:spLocks noGrp="1"/>
          </p:cNvSpPr>
          <p:nvPr>
            <p:ph type="body" sz="quarter" idx="11"/>
          </p:nvPr>
        </p:nvSpPr>
        <p:spPr>
          <a:xfrm>
            <a:off x="1143000" y="4556268"/>
            <a:ext cx="6858000" cy="777732"/>
          </a:xfrm>
        </p:spPr>
        <p:txBody>
          <a:bodyPr/>
          <a:lstStyle>
            <a:lvl1pPr marL="0" indent="0" algn="ctr">
              <a:buNone/>
              <a:defRPr sz="2000" baseline="0">
                <a:solidFill>
                  <a:schemeClr val="bg1"/>
                </a:solidFill>
              </a:defRPr>
            </a:lvl1pPr>
          </a:lstStyle>
          <a:p>
            <a:pPr lvl="0"/>
            <a:r>
              <a:rPr lang="en-US" smtClean="0"/>
              <a:t>Click to edit Master text styles</a:t>
            </a:r>
          </a:p>
        </p:txBody>
      </p:sp>
      <p:sp>
        <p:nvSpPr>
          <p:cNvPr id="6" name="Rectangle 4"/>
          <p:cNvSpPr>
            <a:spLocks noGrp="1" noChangeArrowheads="1"/>
          </p:cNvSpPr>
          <p:nvPr>
            <p:ph type="dt" sz="half" idx="12"/>
          </p:nvPr>
        </p:nvSpPr>
        <p:spPr bwMode="auto">
          <a:xfrm>
            <a:off x="3619500" y="5318125"/>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800">
                <a:solidFill>
                  <a:schemeClr val="bg1"/>
                </a:solidFill>
                <a:latin typeface="Georgia"/>
                <a:ea typeface="ＭＳ Ｐゴシック" charset="-128"/>
                <a:cs typeface="Georgia"/>
              </a:defRPr>
            </a:lvl1pPr>
          </a:lstStyle>
          <a:p>
            <a:fld id="{E47E21DB-D86A-DF4F-8D42-1BD1CC210907}" type="datetimeFigureOut">
              <a:rPr lang="en-US" smtClean="0"/>
              <a:t>2/8/16</a:t>
            </a:fld>
            <a:endParaRPr lang="en-US"/>
          </a:p>
        </p:txBody>
      </p:sp>
    </p:spTree>
    <p:extLst>
      <p:ext uri="{BB962C8B-B14F-4D97-AF65-F5344CB8AC3E}">
        <p14:creationId xmlns:p14="http://schemas.microsoft.com/office/powerpoint/2010/main" val="19523442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Default - Default copy">
    <p:spTree>
      <p:nvGrpSpPr>
        <p:cNvPr id="1" name=""/>
        <p:cNvGrpSpPr/>
        <p:nvPr/>
      </p:nvGrpSpPr>
      <p:grpSpPr>
        <a:xfrm>
          <a:off x="0" y="0"/>
          <a:ext cx="0" cy="0"/>
          <a:chOff x="0" y="0"/>
          <a:chExt cx="0" cy="0"/>
        </a:xfrm>
      </p:grpSpPr>
      <p:sp>
        <p:nvSpPr>
          <p:cNvPr id="20" name="Shape 20"/>
          <p:cNvSpPr>
            <a:spLocks noGrp="1"/>
          </p:cNvSpPr>
          <p:nvPr>
            <p:ph type="sldNum" sz="quarter" idx="2"/>
          </p:nvPr>
        </p:nvSpPr>
        <p:spPr>
          <a:prstGeom prst="rect">
            <a:avLst/>
          </a:prstGeom>
        </p:spPr>
        <p:txBody>
          <a:bodyPr/>
          <a:lstStyle/>
          <a:p>
            <a:fld id="{FCA48FB4-7E8E-EA4F-8F6F-05AFBE62EF48}" type="slidenum">
              <a:rPr lang="en-US" smtClean="0"/>
              <a:t>‹#›</a:t>
            </a:fld>
            <a:endParaRPr lang="en-US"/>
          </a:p>
        </p:txBody>
      </p:sp>
    </p:spTree>
    <p:extLst>
      <p:ext uri="{BB962C8B-B14F-4D97-AF65-F5344CB8AC3E}">
        <p14:creationId xmlns:p14="http://schemas.microsoft.com/office/powerpoint/2010/main" val="308800827"/>
      </p:ext>
    </p:extLst>
  </p:cSld>
  <p:clrMapOvr>
    <a:masterClrMapping/>
  </p:clrMapOvr>
  <p:transition xmlns:p14="http://schemas.microsoft.com/office/powerpoint/2010/main" spd="med"/>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23923" y="2483762"/>
            <a:ext cx="7074367" cy="766271"/>
          </a:xfrm>
        </p:spPr>
        <p:txBody>
          <a:bodyPr>
            <a:normAutofit/>
          </a:bodyPr>
          <a:lstStyle>
            <a:lvl1pPr marL="0" indent="0" algn="l">
              <a:buNone/>
              <a:defRPr sz="1800">
                <a:solidFill>
                  <a:schemeClr val="accent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grpSp>
        <p:nvGrpSpPr>
          <p:cNvPr id="12" name="Group 11"/>
          <p:cNvGrpSpPr/>
          <p:nvPr userDrawn="1"/>
        </p:nvGrpSpPr>
        <p:grpSpPr>
          <a:xfrm>
            <a:off x="-1" y="3703658"/>
            <a:ext cx="9144001" cy="950649"/>
            <a:chOff x="-1" y="3901471"/>
            <a:chExt cx="9144001" cy="1102756"/>
          </a:xfrm>
        </p:grpSpPr>
        <p:sp>
          <p:nvSpPr>
            <p:cNvPr id="13" name="Rectangle 12"/>
            <p:cNvSpPr/>
            <p:nvPr/>
          </p:nvSpPr>
          <p:spPr>
            <a:xfrm>
              <a:off x="-1" y="4241074"/>
              <a:ext cx="9144001" cy="763153"/>
            </a:xfrm>
            <a:prstGeom prst="rect">
              <a:avLst/>
            </a:prstGeom>
            <a:gradFill flip="none" rotWithShape="1">
              <a:gsLst>
                <a:gs pos="100000">
                  <a:schemeClr val="accent5">
                    <a:alpha val="11000"/>
                  </a:schemeClr>
                </a:gs>
                <a:gs pos="64000">
                  <a:schemeClr val="accent5"/>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dirty="0">
                <a:solidFill>
                  <a:prstClr val="white"/>
                </a:solidFill>
              </a:endParaRPr>
            </a:p>
          </p:txBody>
        </p:sp>
        <p:sp>
          <p:nvSpPr>
            <p:cNvPr id="14" name="Rectangle 13"/>
            <p:cNvSpPr/>
            <p:nvPr/>
          </p:nvSpPr>
          <p:spPr>
            <a:xfrm>
              <a:off x="-1" y="3901471"/>
              <a:ext cx="9144001" cy="723968"/>
            </a:xfrm>
            <a:prstGeom prst="rect">
              <a:avLst/>
            </a:prstGeom>
            <a:gradFill flip="none" rotWithShape="1">
              <a:gsLst>
                <a:gs pos="0">
                  <a:schemeClr val="accent3">
                    <a:alpha val="0"/>
                  </a:schemeClr>
                </a:gs>
                <a:gs pos="100000">
                  <a:schemeClr val="accent3">
                    <a:alpha val="45000"/>
                  </a:schemeClr>
                </a:gs>
                <a:gs pos="50000">
                  <a:schemeClr val="accent3"/>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dirty="0">
                <a:solidFill>
                  <a:prstClr val="white"/>
                </a:solidFill>
              </a:endParaRPr>
            </a:p>
          </p:txBody>
        </p:sp>
      </p:grpSp>
      <p:sp>
        <p:nvSpPr>
          <p:cNvPr id="2" name="Title 1"/>
          <p:cNvSpPr>
            <a:spLocks noGrp="1"/>
          </p:cNvSpPr>
          <p:nvPr>
            <p:ph type="ctrTitle"/>
          </p:nvPr>
        </p:nvSpPr>
        <p:spPr>
          <a:xfrm>
            <a:off x="923923" y="1006259"/>
            <a:ext cx="7074367" cy="1470025"/>
          </a:xfrm>
        </p:spPr>
        <p:txBody>
          <a:bodyPr anchor="b" anchorCtr="0"/>
          <a:lstStyle/>
          <a:p>
            <a:r>
              <a:rPr lang="en-US" smtClean="0"/>
              <a:t>Click to edit Master title style</a:t>
            </a:r>
            <a:endParaRPr lang="en-US" dirty="0"/>
          </a:p>
        </p:txBody>
      </p:sp>
      <p:sp>
        <p:nvSpPr>
          <p:cNvPr id="5" name="Text Placeholder 4"/>
          <p:cNvSpPr>
            <a:spLocks noGrp="1"/>
          </p:cNvSpPr>
          <p:nvPr>
            <p:ph type="body" sz="quarter" idx="10" hasCustomPrompt="1"/>
          </p:nvPr>
        </p:nvSpPr>
        <p:spPr>
          <a:xfrm>
            <a:off x="923921" y="4776320"/>
            <a:ext cx="3911600" cy="371475"/>
          </a:xfrm>
        </p:spPr>
        <p:txBody>
          <a:bodyPr>
            <a:noAutofit/>
          </a:bodyPr>
          <a:lstStyle>
            <a:lvl1pPr marL="0" indent="0">
              <a:buFontTx/>
              <a:buNone/>
              <a:defRPr sz="1600">
                <a:solidFill>
                  <a:schemeClr val="bg1">
                    <a:lumMod val="65000"/>
                  </a:schemeClr>
                </a:solidFill>
              </a:defRPr>
            </a:lvl1pPr>
          </a:lstStyle>
          <a:p>
            <a:pPr lvl="0"/>
            <a:r>
              <a:rPr lang="en-US" dirty="0" smtClean="0"/>
              <a:t>Presenter Name</a:t>
            </a:r>
          </a:p>
        </p:txBody>
      </p:sp>
      <p:sp>
        <p:nvSpPr>
          <p:cNvPr id="7" name="Text Placeholder 6"/>
          <p:cNvSpPr>
            <a:spLocks noGrp="1"/>
          </p:cNvSpPr>
          <p:nvPr>
            <p:ph type="body" sz="quarter" idx="11" hasCustomPrompt="1"/>
          </p:nvPr>
        </p:nvSpPr>
        <p:spPr>
          <a:xfrm>
            <a:off x="923921" y="5155681"/>
            <a:ext cx="3911600" cy="322262"/>
          </a:xfrm>
        </p:spPr>
        <p:txBody>
          <a:bodyPr>
            <a:noAutofit/>
          </a:bodyPr>
          <a:lstStyle>
            <a:lvl1pPr marL="0" indent="0">
              <a:buFontTx/>
              <a:buNone/>
              <a:defRPr sz="1200">
                <a:solidFill>
                  <a:srgbClr val="A6A6A6"/>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smtClean="0"/>
              <a:t>Date</a:t>
            </a:r>
            <a:endParaRPr lang="en-US" dirty="0"/>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00751" y="5269992"/>
            <a:ext cx="2857500" cy="1219200"/>
          </a:xfrm>
          <a:prstGeom prst="rect">
            <a:avLst/>
          </a:prstGeom>
        </p:spPr>
      </p:pic>
    </p:spTree>
    <p:extLst>
      <p:ext uri="{BB962C8B-B14F-4D97-AF65-F5344CB8AC3E}">
        <p14:creationId xmlns:p14="http://schemas.microsoft.com/office/powerpoint/2010/main" val="9234621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Slide Number Placeholder 5"/>
          <p:cNvSpPr>
            <a:spLocks noGrp="1"/>
          </p:cNvSpPr>
          <p:nvPr>
            <p:ph type="sldNum" sz="quarter" idx="4"/>
          </p:nvPr>
        </p:nvSpPr>
        <p:spPr>
          <a:xfrm>
            <a:off x="3681381" y="6385216"/>
            <a:ext cx="2133600" cy="365125"/>
          </a:xfrm>
          <a:prstGeom prst="rect">
            <a:avLst/>
          </a:prstGeom>
        </p:spPr>
        <p:txBody>
          <a:bodyPr vert="horz" lIns="91440" tIns="45720" rIns="91440" bIns="45720" rtlCol="0" anchor="ctr"/>
          <a:lstStyle>
            <a:lvl1pPr algn="ctr">
              <a:defRPr sz="900">
                <a:solidFill>
                  <a:schemeClr val="bg1">
                    <a:lumMod val="75000"/>
                  </a:schemeClr>
                </a:solidFill>
              </a:defRPr>
            </a:lvl1pPr>
          </a:lstStyle>
          <a:p>
            <a:fld id="{E53CB82C-E3DB-6C45-A3F8-1C34E5E14D5B}" type="slidenum">
              <a:rPr lang="en-US" smtClean="0">
                <a:solidFill>
                  <a:prstClr val="white">
                    <a:lumMod val="75000"/>
                  </a:prstClr>
                </a:solidFill>
              </a:rPr>
              <a:pPr/>
              <a:t>‹#›</a:t>
            </a:fld>
            <a:endParaRPr lang="en-US" dirty="0">
              <a:solidFill>
                <a:prstClr val="white">
                  <a:lumMod val="75000"/>
                </a:prstClr>
              </a:solidFill>
            </a:endParaRP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17715" y="6214526"/>
            <a:ext cx="1428751" cy="609600"/>
          </a:xfrm>
          <a:prstGeom prst="rect">
            <a:avLst/>
          </a:prstGeom>
        </p:spPr>
      </p:pic>
    </p:spTree>
    <p:extLst>
      <p:ext uri="{BB962C8B-B14F-4D97-AF65-F5344CB8AC3E}">
        <p14:creationId xmlns:p14="http://schemas.microsoft.com/office/powerpoint/2010/main" val="26063202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blank" preserve="1">
  <p:cSld name="Logo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alphaModFix amt="42000"/>
            <a:extLst>
              <a:ext uri="{28A0092B-C50C-407E-A947-70E740481C1C}">
                <a14:useLocalDpi xmlns:a14="http://schemas.microsoft.com/office/drawing/2010/main" val="0"/>
              </a:ext>
            </a:extLst>
          </a:blip>
          <a:stretch>
            <a:fillRect/>
          </a:stretch>
        </p:blipFill>
        <p:spPr>
          <a:xfrm>
            <a:off x="1007353" y="2239518"/>
            <a:ext cx="6771145" cy="2881122"/>
          </a:xfrm>
          <a:prstGeom prst="rect">
            <a:avLst/>
          </a:prstGeom>
        </p:spPr>
      </p:pic>
    </p:spTree>
    <p:extLst>
      <p:ext uri="{BB962C8B-B14F-4D97-AF65-F5344CB8AC3E}">
        <p14:creationId xmlns:p14="http://schemas.microsoft.com/office/powerpoint/2010/main" val="4289843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700" b="0">
                <a:solidFill>
                  <a:schemeClr val="accent1"/>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accent1"/>
                </a:solidFill>
                <a:latin typeface="Calibri" panose="020F0502020204030204" pitchFamily="34" charset="0"/>
              </a:defRPr>
            </a:lvl1pPr>
            <a:lvl2pPr>
              <a:defRPr>
                <a:solidFill>
                  <a:schemeClr val="accent1"/>
                </a:solidFill>
                <a:latin typeface="Calibri" panose="020F0502020204030204" pitchFamily="34" charset="0"/>
              </a:defRPr>
            </a:lvl2pPr>
            <a:lvl3pPr>
              <a:defRPr>
                <a:solidFill>
                  <a:schemeClr val="accent1"/>
                </a:solidFill>
                <a:latin typeface="Calibri" panose="020F0502020204030204" pitchFamily="34" charset="0"/>
              </a:defRPr>
            </a:lvl3pPr>
            <a:lvl4pPr>
              <a:defRPr>
                <a:solidFill>
                  <a:schemeClr val="accent1"/>
                </a:solidFill>
                <a:latin typeface="Calibri" panose="020F0502020204030204" pitchFamily="34" charset="0"/>
              </a:defRPr>
            </a:lvl4pPr>
            <a:lvl5pPr>
              <a:defRPr>
                <a:solidFill>
                  <a:schemeClr val="accent1"/>
                </a:solidFill>
                <a:latin typeface="Calibri" panose="020F05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3"/>
          <p:cNvSpPr>
            <a:spLocks noGrp="1" noChangeArrowheads="1"/>
          </p:cNvSpPr>
          <p:nvPr>
            <p:ph type="sldNum" sz="quarter" idx="10"/>
          </p:nvPr>
        </p:nvSpPr>
        <p:spPr>
          <a:xfrm>
            <a:off x="8458201" y="6629400"/>
            <a:ext cx="417513" cy="457200"/>
          </a:xfrm>
        </p:spPr>
        <p:txBody>
          <a:bodyPr/>
          <a:lstStyle>
            <a:lvl1pPr>
              <a:defRPr sz="1000"/>
            </a:lvl1pPr>
          </a:lstStyle>
          <a:p>
            <a:fld id="{FCA48FB4-7E8E-EA4F-8F6F-05AFBE62EF48}" type="slidenum">
              <a:rPr lang="en-US" smtClean="0"/>
              <a:t>‹#›</a:t>
            </a:fld>
            <a:endParaRPr lang="en-US"/>
          </a:p>
        </p:txBody>
      </p:sp>
    </p:spTree>
    <p:extLst>
      <p:ext uri="{BB962C8B-B14F-4D97-AF65-F5344CB8AC3E}">
        <p14:creationId xmlns:p14="http://schemas.microsoft.com/office/powerpoint/2010/main" val="2747100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25500" y="1752600"/>
            <a:ext cx="3733800" cy="4114800"/>
          </a:xfrm>
        </p:spPr>
        <p:txBody>
          <a:bodyPr/>
          <a:lstStyle>
            <a:lvl1pPr>
              <a:defRPr sz="2800">
                <a:solidFill>
                  <a:schemeClr val="accent1"/>
                </a:solidFill>
              </a:defRPr>
            </a:lvl1pPr>
            <a:lvl2pPr>
              <a:defRPr sz="2400">
                <a:solidFill>
                  <a:schemeClr val="accent1"/>
                </a:solidFill>
              </a:defRPr>
            </a:lvl2pPr>
            <a:lvl3pPr>
              <a:defRPr sz="2000">
                <a:solidFill>
                  <a:schemeClr val="accent1"/>
                </a:solidFill>
              </a:defRPr>
            </a:lvl3pPr>
            <a:lvl4pPr>
              <a:defRPr sz="1800">
                <a:solidFill>
                  <a:schemeClr val="accent1"/>
                </a:solidFill>
              </a:defRPr>
            </a:lvl4pPr>
            <a:lvl5pPr>
              <a:defRPr sz="1800">
                <a:solidFill>
                  <a:schemeClr val="accent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11700" y="1752600"/>
            <a:ext cx="3733800" cy="4114800"/>
          </a:xfrm>
        </p:spPr>
        <p:txBody>
          <a:bodyPr/>
          <a:lstStyle>
            <a:lvl1pPr>
              <a:defRPr sz="2800">
                <a:solidFill>
                  <a:schemeClr val="accent1"/>
                </a:solidFill>
              </a:defRPr>
            </a:lvl1pPr>
            <a:lvl2pPr>
              <a:defRPr sz="2400">
                <a:solidFill>
                  <a:schemeClr val="accent1"/>
                </a:solidFill>
              </a:defRPr>
            </a:lvl2pPr>
            <a:lvl3pPr>
              <a:defRPr sz="2000">
                <a:solidFill>
                  <a:schemeClr val="accent1"/>
                </a:solidFill>
              </a:defRPr>
            </a:lvl3pPr>
            <a:lvl4pPr>
              <a:defRPr sz="1800">
                <a:solidFill>
                  <a:schemeClr val="accent1"/>
                </a:solidFill>
              </a:defRPr>
            </a:lvl4pPr>
            <a:lvl5pPr>
              <a:defRPr sz="1800">
                <a:solidFill>
                  <a:schemeClr val="accent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fld id="{FCA48FB4-7E8E-EA4F-8F6F-05AFBE62EF48}" type="slidenum">
              <a:rPr lang="en-US" smtClean="0"/>
              <a:t>‹#›</a:t>
            </a:fld>
            <a:endParaRPr lang="en-US"/>
          </a:p>
        </p:txBody>
      </p:sp>
    </p:spTree>
    <p:extLst>
      <p:ext uri="{BB962C8B-B14F-4D97-AF65-F5344CB8AC3E}">
        <p14:creationId xmlns:p14="http://schemas.microsoft.com/office/powerpoint/2010/main" val="938556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fld id="{FCA48FB4-7E8E-EA4F-8F6F-05AFBE62EF48}" type="slidenum">
              <a:rPr lang="en-US" smtClean="0"/>
              <a:t>‹#›</a:t>
            </a:fld>
            <a:endParaRPr lang="en-US"/>
          </a:p>
        </p:txBody>
      </p:sp>
    </p:spTree>
    <p:extLst>
      <p:ext uri="{BB962C8B-B14F-4D97-AF65-F5344CB8AC3E}">
        <p14:creationId xmlns:p14="http://schemas.microsoft.com/office/powerpoint/2010/main" val="1150372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a:spLocks noGrp="1" noChangeArrowheads="1"/>
          </p:cNvSpPr>
          <p:nvPr>
            <p:ph type="sldNum" sz="quarter" idx="10"/>
          </p:nvPr>
        </p:nvSpPr>
        <p:spPr/>
        <p:txBody>
          <a:bodyPr/>
          <a:lstStyle>
            <a:lvl1pPr>
              <a:defRPr>
                <a:solidFill>
                  <a:srgbClr val="1D165A"/>
                </a:solidFill>
              </a:defRPr>
            </a:lvl1pPr>
          </a:lstStyle>
          <a:p>
            <a:fld id="{FCA48FB4-7E8E-EA4F-8F6F-05AFBE62EF48}" type="slidenum">
              <a:rPr lang="en-US" smtClean="0"/>
              <a:t>‹#›</a:t>
            </a:fld>
            <a:endParaRPr lang="en-US"/>
          </a:p>
        </p:txBody>
      </p:sp>
    </p:spTree>
    <p:extLst>
      <p:ext uri="{BB962C8B-B14F-4D97-AF65-F5344CB8AC3E}">
        <p14:creationId xmlns:p14="http://schemas.microsoft.com/office/powerpoint/2010/main" val="3721337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2_Office Theme">
    <p:spTree>
      <p:nvGrpSpPr>
        <p:cNvPr id="1" name=""/>
        <p:cNvGrpSpPr/>
        <p:nvPr/>
      </p:nvGrpSpPr>
      <p:grpSpPr>
        <a:xfrm>
          <a:off x="0" y="0"/>
          <a:ext cx="0" cy="0"/>
          <a:chOff x="0" y="0"/>
          <a:chExt cx="0" cy="0"/>
        </a:xfrm>
      </p:grpSpPr>
      <p:sp>
        <p:nvSpPr>
          <p:cNvPr id="22" name="Shape 22"/>
          <p:cNvSpPr>
            <a:spLocks noGrp="1"/>
          </p:cNvSpPr>
          <p:nvPr>
            <p:ph type="title"/>
          </p:nvPr>
        </p:nvSpPr>
        <p:spPr>
          <a:prstGeom prst="rect">
            <a:avLst/>
          </a:prstGeom>
        </p:spPr>
        <p:txBody>
          <a:bodyPr/>
          <a:lstStyle/>
          <a:p>
            <a:pPr lvl="0">
              <a:defRPr sz="1800">
                <a:solidFill>
                  <a:srgbClr val="000000"/>
                </a:solidFill>
                <a:uFillTx/>
              </a:defRPr>
            </a:pPr>
            <a:r>
              <a:rPr lang="en-US" sz="2600" smtClean="0">
                <a:solidFill>
                  <a:srgbClr val="FFFFFF"/>
                </a:solidFill>
                <a:uFill>
                  <a:solidFill>
                    <a:srgbClr val="FFFFFF"/>
                  </a:solidFill>
                </a:uFill>
              </a:rPr>
              <a:t>Click to edit Master title style</a:t>
            </a:r>
            <a:endParaRPr sz="2600">
              <a:solidFill>
                <a:srgbClr val="FFFFFF"/>
              </a:solidFill>
              <a:uFill>
                <a:solidFill>
                  <a:srgbClr val="FFFFFF"/>
                </a:solidFill>
              </a:uFill>
            </a:endParaRPr>
          </a:p>
        </p:txBody>
      </p:sp>
      <p:sp>
        <p:nvSpPr>
          <p:cNvPr id="23" name="Shape 23"/>
          <p:cNvSpPr>
            <a:spLocks noGrp="1"/>
          </p:cNvSpPr>
          <p:nvPr>
            <p:ph type="body" idx="1"/>
          </p:nvPr>
        </p:nvSpPr>
        <p:spPr>
          <a:prstGeom prst="rect">
            <a:avLst/>
          </a:prstGeom>
        </p:spPr>
        <p:txBody>
          <a:bodyPr/>
          <a:lstStyle>
            <a:lvl2pPr>
              <a:buFont typeface="Arial"/>
              <a:buChar char="•"/>
            </a:lvl2pPr>
            <a:lvl3pPr>
              <a:buChar char="–"/>
            </a:lvl3pPr>
            <a:lvl4pPr>
              <a:buFont typeface="Arial"/>
              <a:buChar char="•"/>
            </a:lvl4pPr>
            <a:lvl5pPr>
              <a:buFont typeface="Arial"/>
              <a:buChar char="•"/>
            </a:lvl5pPr>
          </a:lstStyle>
          <a:p>
            <a:pPr lvl="0">
              <a:defRPr sz="1800">
                <a:solidFill>
                  <a:srgbClr val="000000"/>
                </a:solidFill>
                <a:uFillTx/>
              </a:defRPr>
            </a:pPr>
            <a:r>
              <a:rPr lang="en-US" sz="2000" smtClean="0">
                <a:solidFill>
                  <a:srgbClr val="21315C"/>
                </a:solidFill>
                <a:uFill>
                  <a:solidFill>
                    <a:srgbClr val="21315C"/>
                  </a:solidFill>
                </a:uFill>
              </a:rPr>
              <a:t>Click to edit Master text styles</a:t>
            </a:r>
          </a:p>
          <a:p>
            <a:pPr lvl="1">
              <a:defRPr sz="1800">
                <a:solidFill>
                  <a:srgbClr val="000000"/>
                </a:solidFill>
                <a:uFillTx/>
              </a:defRPr>
            </a:pPr>
            <a:r>
              <a:rPr lang="en-US" sz="2000" smtClean="0">
                <a:solidFill>
                  <a:srgbClr val="21315C"/>
                </a:solidFill>
                <a:uFill>
                  <a:solidFill>
                    <a:srgbClr val="21315C"/>
                  </a:solidFill>
                </a:uFill>
              </a:rPr>
              <a:t>Second level</a:t>
            </a:r>
          </a:p>
          <a:p>
            <a:pPr lvl="2">
              <a:defRPr sz="1800">
                <a:solidFill>
                  <a:srgbClr val="000000"/>
                </a:solidFill>
                <a:uFillTx/>
              </a:defRPr>
            </a:pPr>
            <a:r>
              <a:rPr lang="en-US" sz="2000" smtClean="0">
                <a:solidFill>
                  <a:srgbClr val="21315C"/>
                </a:solidFill>
                <a:uFill>
                  <a:solidFill>
                    <a:srgbClr val="21315C"/>
                  </a:solidFill>
                </a:uFill>
              </a:rPr>
              <a:t>Third level</a:t>
            </a:r>
          </a:p>
          <a:p>
            <a:pPr lvl="3">
              <a:defRPr sz="1800">
                <a:solidFill>
                  <a:srgbClr val="000000"/>
                </a:solidFill>
                <a:uFillTx/>
              </a:defRPr>
            </a:pPr>
            <a:r>
              <a:rPr lang="en-US" sz="2000" smtClean="0">
                <a:solidFill>
                  <a:srgbClr val="21315C"/>
                </a:solidFill>
                <a:uFill>
                  <a:solidFill>
                    <a:srgbClr val="21315C"/>
                  </a:solidFill>
                </a:uFill>
              </a:rPr>
              <a:t>Fourth level</a:t>
            </a:r>
          </a:p>
          <a:p>
            <a:pPr lvl="4">
              <a:defRPr sz="1800">
                <a:solidFill>
                  <a:srgbClr val="000000"/>
                </a:solidFill>
                <a:uFillTx/>
              </a:defRPr>
            </a:pPr>
            <a:r>
              <a:rPr lang="en-US" sz="2000" smtClean="0">
                <a:solidFill>
                  <a:srgbClr val="21315C"/>
                </a:solidFill>
                <a:uFill>
                  <a:solidFill>
                    <a:srgbClr val="21315C"/>
                  </a:solidFill>
                </a:uFill>
              </a:rPr>
              <a:t>Fifth level</a:t>
            </a:r>
            <a:endParaRPr sz="2000">
              <a:solidFill>
                <a:srgbClr val="21315C"/>
              </a:solidFill>
              <a:uFill>
                <a:solidFill>
                  <a:srgbClr val="21315C"/>
                </a:solidFill>
              </a:uFill>
            </a:endParaRPr>
          </a:p>
        </p:txBody>
      </p:sp>
      <p:sp>
        <p:nvSpPr>
          <p:cNvPr id="24" name="Shape 24"/>
          <p:cNvSpPr>
            <a:spLocks noGrp="1"/>
          </p:cNvSpPr>
          <p:nvPr>
            <p:ph type="sldNum" sz="quarter" idx="2"/>
          </p:nvPr>
        </p:nvSpPr>
        <p:spPr>
          <a:prstGeom prst="rect">
            <a:avLst/>
          </a:prstGeom>
        </p:spPr>
        <p:txBody>
          <a:bodyPr/>
          <a:lstStyle/>
          <a:p>
            <a:fld id="{FCA48FB4-7E8E-EA4F-8F6F-05AFBE62EF48}" type="slidenum">
              <a:rPr lang="en-US" smtClean="0"/>
              <a:t>‹#›</a:t>
            </a:fld>
            <a:endParaRPr lang="en-US"/>
          </a:p>
        </p:txBody>
      </p:sp>
    </p:spTree>
    <p:extLst>
      <p:ext uri="{BB962C8B-B14F-4D97-AF65-F5344CB8AC3E}">
        <p14:creationId xmlns:p14="http://schemas.microsoft.com/office/powerpoint/2010/main" val="1612314279"/>
      </p:ext>
    </p:extLst>
  </p:cSld>
  <p:clrMapOvr>
    <a:masterClrMapping/>
  </p:clrMapOvr>
  <p:transition xmlns:p14="http://schemas.microsoft.com/office/powerpoint/2010/mai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Default - Default copy">
    <p:spTree>
      <p:nvGrpSpPr>
        <p:cNvPr id="1" name=""/>
        <p:cNvGrpSpPr/>
        <p:nvPr/>
      </p:nvGrpSpPr>
      <p:grpSpPr>
        <a:xfrm>
          <a:off x="0" y="0"/>
          <a:ext cx="0" cy="0"/>
          <a:chOff x="0" y="0"/>
          <a:chExt cx="0" cy="0"/>
        </a:xfrm>
      </p:grpSpPr>
      <p:sp>
        <p:nvSpPr>
          <p:cNvPr id="20" name="Shape 20"/>
          <p:cNvSpPr>
            <a:spLocks noGrp="1"/>
          </p:cNvSpPr>
          <p:nvPr>
            <p:ph type="sldNum" sz="quarter" idx="2"/>
          </p:nvPr>
        </p:nvSpPr>
        <p:spPr>
          <a:prstGeom prst="rect">
            <a:avLst/>
          </a:prstGeom>
        </p:spPr>
        <p:txBody>
          <a:bodyPr/>
          <a:lstStyle/>
          <a:p>
            <a:fld id="{FCA48FB4-7E8E-EA4F-8F6F-05AFBE62EF48}" type="slidenum">
              <a:rPr lang="en-US" smtClean="0"/>
              <a:t>‹#›</a:t>
            </a:fld>
            <a:endParaRPr lang="en-US"/>
          </a:p>
        </p:txBody>
      </p:sp>
    </p:spTree>
    <p:extLst>
      <p:ext uri="{BB962C8B-B14F-4D97-AF65-F5344CB8AC3E}">
        <p14:creationId xmlns:p14="http://schemas.microsoft.com/office/powerpoint/2010/main" val="308800827"/>
      </p:ext>
    </p:extLst>
  </p:cSld>
  <p:clrMapOvr>
    <a:masterClrMapping/>
  </p:clrMapOvr>
  <p:transition xmlns:p14="http://schemas.microsoft.com/office/powerpoint/2010/main" spd="med"/>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Date">
    <p:spTree>
      <p:nvGrpSpPr>
        <p:cNvPr id="1" name=""/>
        <p:cNvGrpSpPr/>
        <p:nvPr/>
      </p:nvGrpSpPr>
      <p:grpSpPr>
        <a:xfrm>
          <a:off x="0" y="0"/>
          <a:ext cx="0" cy="0"/>
          <a:chOff x="0" y="0"/>
          <a:chExt cx="0" cy="0"/>
        </a:xfrm>
      </p:grpSpPr>
      <p:pic>
        <p:nvPicPr>
          <p:cNvPr id="5" name="Picture 6" descr="Federal Health Architecture&#10;Office of the National Coordinator for Health IT&#10;Linking Healthcare Communities"/>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8" name="Rectangle 2"/>
          <p:cNvSpPr>
            <a:spLocks noGrp="1" noChangeArrowheads="1"/>
          </p:cNvSpPr>
          <p:nvPr>
            <p:ph type="ctrTitle"/>
          </p:nvPr>
        </p:nvSpPr>
        <p:spPr>
          <a:xfrm>
            <a:off x="533400" y="2971800"/>
            <a:ext cx="7772400" cy="762000"/>
          </a:xfrm>
        </p:spPr>
        <p:txBody>
          <a:bodyPr/>
          <a:lstStyle>
            <a:lvl1pPr algn="ctr">
              <a:defRPr sz="3200" spc="160">
                <a:solidFill>
                  <a:schemeClr val="tx2"/>
                </a:solidFill>
              </a:defRPr>
            </a:lvl1pPr>
          </a:lstStyle>
          <a:p>
            <a:r>
              <a:rPr lang="en-US" dirty="0"/>
              <a:t>Click to edit Master title style</a:t>
            </a:r>
          </a:p>
        </p:txBody>
      </p:sp>
      <p:sp>
        <p:nvSpPr>
          <p:cNvPr id="9" name="Subtitle 2"/>
          <p:cNvSpPr>
            <a:spLocks noGrp="1"/>
          </p:cNvSpPr>
          <p:nvPr>
            <p:ph type="subTitle" idx="1"/>
          </p:nvPr>
        </p:nvSpPr>
        <p:spPr>
          <a:xfrm>
            <a:off x="1371600" y="3697912"/>
            <a:ext cx="6400800" cy="533400"/>
          </a:xfrm>
        </p:spPr>
        <p:txBody>
          <a:bodyPr/>
          <a:lstStyle>
            <a:lvl1pPr marL="0" indent="0" algn="ctr">
              <a:buNone/>
              <a:defRPr sz="20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 Placeholder 9"/>
          <p:cNvSpPr>
            <a:spLocks noGrp="1"/>
          </p:cNvSpPr>
          <p:nvPr>
            <p:ph type="body" sz="quarter" idx="11"/>
          </p:nvPr>
        </p:nvSpPr>
        <p:spPr>
          <a:xfrm>
            <a:off x="1143000" y="4556268"/>
            <a:ext cx="6858000" cy="777732"/>
          </a:xfrm>
        </p:spPr>
        <p:txBody>
          <a:bodyPr/>
          <a:lstStyle>
            <a:lvl1pPr marL="0" indent="0" algn="ctr">
              <a:buNone/>
              <a:defRPr sz="2000" baseline="0">
                <a:solidFill>
                  <a:schemeClr val="tx2"/>
                </a:solidFill>
              </a:defRPr>
            </a:lvl1pPr>
          </a:lstStyle>
          <a:p>
            <a:pPr lvl="0"/>
            <a:r>
              <a:rPr lang="en-US" smtClean="0"/>
              <a:t>Click to edit Master text styles</a:t>
            </a:r>
          </a:p>
        </p:txBody>
      </p:sp>
      <p:sp>
        <p:nvSpPr>
          <p:cNvPr id="6" name="Rectangle 4"/>
          <p:cNvSpPr>
            <a:spLocks noGrp="1" noChangeArrowheads="1"/>
          </p:cNvSpPr>
          <p:nvPr>
            <p:ph type="dt" sz="half" idx="12"/>
          </p:nvPr>
        </p:nvSpPr>
        <p:spPr bwMode="auto">
          <a:xfrm>
            <a:off x="3619500" y="5318125"/>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800">
                <a:solidFill>
                  <a:schemeClr val="tx2"/>
                </a:solidFill>
                <a:latin typeface="Georgia"/>
                <a:ea typeface="ＭＳ Ｐゴシック" charset="-128"/>
                <a:cs typeface="Georgia"/>
              </a:defRPr>
            </a:lvl1pPr>
          </a:lstStyle>
          <a:p>
            <a:pPr eaLnBrk="0" fontAlgn="base" hangingPunct="0">
              <a:spcBef>
                <a:spcPct val="0"/>
              </a:spcBef>
              <a:spcAft>
                <a:spcPct val="0"/>
              </a:spcAft>
              <a:defRPr/>
            </a:pPr>
            <a:endParaRPr lang="en-US" dirty="0">
              <a:solidFill>
                <a:srgbClr val="1D165A"/>
              </a:solidFill>
            </a:endParaRPr>
          </a:p>
        </p:txBody>
      </p:sp>
    </p:spTree>
    <p:extLst>
      <p:ext uri="{BB962C8B-B14F-4D97-AF65-F5344CB8AC3E}">
        <p14:creationId xmlns:p14="http://schemas.microsoft.com/office/powerpoint/2010/main" val="35322678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1.jpeg"/><Relationship Id="rId12"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4" Type="http://schemas.openxmlformats.org/officeDocument/2006/relationships/theme" Target="../theme/theme2.xml"/><Relationship Id="rId1" Type="http://schemas.openxmlformats.org/officeDocument/2006/relationships/slideLayout" Target="../slideLayouts/slideLayout10.xml"/><Relationship Id="rId2"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theme" Target="../theme/theme3.xml"/><Relationship Id="rId10" Type="http://schemas.openxmlformats.org/officeDocument/2006/relationships/image" Target="../media/image1.jpeg"/><Relationship Id="rId11" Type="http://schemas.openxmlformats.org/officeDocument/2006/relationships/image" Target="../media/image2.jpeg"/><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3.xml"/><Relationship Id="rId4" Type="http://schemas.openxmlformats.org/officeDocument/2006/relationships/theme" Target="../theme/theme4.xml"/><Relationship Id="rId1" Type="http://schemas.openxmlformats.org/officeDocument/2006/relationships/slideLayout" Target="../slideLayouts/slideLayout21.xml"/><Relationship Id="rId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31" name="Rectangle 2"/>
          <p:cNvSpPr>
            <a:spLocks noGrp="1" noChangeArrowheads="1"/>
          </p:cNvSpPr>
          <p:nvPr>
            <p:ph type="title"/>
          </p:nvPr>
        </p:nvSpPr>
        <p:spPr bwMode="auto">
          <a:xfrm>
            <a:off x="1524000" y="152400"/>
            <a:ext cx="7696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a:p>
        </p:txBody>
      </p:sp>
      <p:sp>
        <p:nvSpPr>
          <p:cNvPr id="1027" name="Rectangle 3"/>
          <p:cNvSpPr>
            <a:spLocks noGrp="1" noChangeArrowheads="1"/>
          </p:cNvSpPr>
          <p:nvPr>
            <p:ph type="body" idx="1"/>
          </p:nvPr>
        </p:nvSpPr>
        <p:spPr bwMode="auto">
          <a:xfrm>
            <a:off x="825500" y="1752600"/>
            <a:ext cx="7620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dirty="0" smtClean="0"/>
          </a:p>
        </p:txBody>
      </p:sp>
      <p:sp>
        <p:nvSpPr>
          <p:cNvPr id="2" name="Rectangle 6"/>
          <p:cNvSpPr>
            <a:spLocks noGrp="1" noChangeArrowheads="1"/>
          </p:cNvSpPr>
          <p:nvPr>
            <p:ph type="sldNum" sz="quarter" idx="4"/>
          </p:nvPr>
        </p:nvSpPr>
        <p:spPr bwMode="auto">
          <a:xfrm>
            <a:off x="6970713" y="6211888"/>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100">
                <a:solidFill>
                  <a:schemeClr val="bg2"/>
                </a:solidFill>
                <a:latin typeface="Arial" pitchFamily="34" charset="0"/>
                <a:ea typeface="ＭＳ Ｐゴシック" pitchFamily="34" charset="-128"/>
              </a:defRPr>
            </a:lvl1pPr>
          </a:lstStyle>
          <a:p>
            <a:fld id="{FCA48FB4-7E8E-EA4F-8F6F-05AFBE62EF48}" type="slidenum">
              <a:rPr lang="en-US" smtClean="0"/>
              <a:t>‹#›</a:t>
            </a:fld>
            <a:endParaRPr lang="en-US"/>
          </a:p>
        </p:txBody>
      </p:sp>
      <p:pic>
        <p:nvPicPr>
          <p:cNvPr id="1029" name="Picture 7" descr="Federal Health Architecture"/>
          <p:cNvPicPr>
            <a:picLocks noChangeAspect="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65113" y="207963"/>
            <a:ext cx="1143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9"/>
          <p:cNvPicPr>
            <a:picLocks noChangeAspect="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0" y="6477000"/>
            <a:ext cx="91440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0309310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60" r:id="rId9"/>
  </p:sldLayoutIdLst>
  <p:timing>
    <p:tnLst>
      <p:par>
        <p:cTn xmlns:p14="http://schemas.microsoft.com/office/powerpoint/2010/main" id="1" dur="indefinite" restart="never" nodeType="tmRoot"/>
      </p:par>
    </p:tnLst>
  </p:timing>
  <p:txStyles>
    <p:titleStyle>
      <a:lvl1pPr algn="l" rtl="0" eaLnBrk="1" fontAlgn="base" hangingPunct="1">
        <a:spcBef>
          <a:spcPct val="0"/>
        </a:spcBef>
        <a:spcAft>
          <a:spcPct val="0"/>
        </a:spcAft>
        <a:defRPr sz="2400" spc="100">
          <a:solidFill>
            <a:schemeClr val="tx2"/>
          </a:solidFill>
          <a:latin typeface="Georgia"/>
          <a:ea typeface="MS PGothic" pitchFamily="34" charset="-128"/>
          <a:cs typeface="Georgia"/>
        </a:defRPr>
      </a:lvl1pPr>
      <a:lvl2pPr algn="l" rtl="0" eaLnBrk="1" fontAlgn="base" hangingPunct="1">
        <a:spcBef>
          <a:spcPct val="0"/>
        </a:spcBef>
        <a:spcAft>
          <a:spcPct val="0"/>
        </a:spcAft>
        <a:defRPr sz="2400">
          <a:solidFill>
            <a:schemeClr val="tx2"/>
          </a:solidFill>
          <a:latin typeface="Georgia" charset="0"/>
          <a:ea typeface="MS PGothic" pitchFamily="34" charset="-128"/>
          <a:cs typeface="Georgia" pitchFamily="18" charset="0"/>
        </a:defRPr>
      </a:lvl2pPr>
      <a:lvl3pPr algn="l" rtl="0" eaLnBrk="1" fontAlgn="base" hangingPunct="1">
        <a:spcBef>
          <a:spcPct val="0"/>
        </a:spcBef>
        <a:spcAft>
          <a:spcPct val="0"/>
        </a:spcAft>
        <a:defRPr sz="2400">
          <a:solidFill>
            <a:schemeClr val="tx2"/>
          </a:solidFill>
          <a:latin typeface="Georgia" charset="0"/>
          <a:ea typeface="MS PGothic" pitchFamily="34" charset="-128"/>
          <a:cs typeface="Georgia" pitchFamily="18" charset="0"/>
        </a:defRPr>
      </a:lvl3pPr>
      <a:lvl4pPr algn="l" rtl="0" eaLnBrk="1" fontAlgn="base" hangingPunct="1">
        <a:spcBef>
          <a:spcPct val="0"/>
        </a:spcBef>
        <a:spcAft>
          <a:spcPct val="0"/>
        </a:spcAft>
        <a:defRPr sz="2400">
          <a:solidFill>
            <a:schemeClr val="tx2"/>
          </a:solidFill>
          <a:latin typeface="Georgia" charset="0"/>
          <a:ea typeface="MS PGothic" pitchFamily="34" charset="-128"/>
          <a:cs typeface="Georgia" pitchFamily="18" charset="0"/>
        </a:defRPr>
      </a:lvl4pPr>
      <a:lvl5pPr algn="l" rtl="0" eaLnBrk="1" fontAlgn="base" hangingPunct="1">
        <a:spcBef>
          <a:spcPct val="0"/>
        </a:spcBef>
        <a:spcAft>
          <a:spcPct val="0"/>
        </a:spcAft>
        <a:defRPr sz="2400">
          <a:solidFill>
            <a:schemeClr val="tx2"/>
          </a:solidFill>
          <a:latin typeface="Georgia" charset="0"/>
          <a:ea typeface="MS PGothic" pitchFamily="34" charset="-128"/>
          <a:cs typeface="Georgia" pitchFamily="18" charset="0"/>
        </a:defRPr>
      </a:lvl5pPr>
      <a:lvl6pPr marL="457200" algn="l" rtl="0" eaLnBrk="1" fontAlgn="base" hangingPunct="1">
        <a:spcBef>
          <a:spcPct val="0"/>
        </a:spcBef>
        <a:spcAft>
          <a:spcPct val="0"/>
        </a:spcAft>
        <a:defRPr sz="2800">
          <a:solidFill>
            <a:srgbClr val="3E3F78"/>
          </a:solidFill>
          <a:latin typeface="Arial" pitchFamily="-112" charset="0"/>
          <a:ea typeface="ＭＳ Ｐゴシック" pitchFamily="-112" charset="-128"/>
          <a:cs typeface="ＭＳ Ｐゴシック" pitchFamily="-112" charset="-128"/>
        </a:defRPr>
      </a:lvl6pPr>
      <a:lvl7pPr marL="914400" algn="l" rtl="0" eaLnBrk="1" fontAlgn="base" hangingPunct="1">
        <a:spcBef>
          <a:spcPct val="0"/>
        </a:spcBef>
        <a:spcAft>
          <a:spcPct val="0"/>
        </a:spcAft>
        <a:defRPr sz="2800">
          <a:solidFill>
            <a:srgbClr val="3E3F78"/>
          </a:solidFill>
          <a:latin typeface="Arial" pitchFamily="-112" charset="0"/>
          <a:ea typeface="ＭＳ Ｐゴシック" pitchFamily="-112" charset="-128"/>
          <a:cs typeface="ＭＳ Ｐゴシック" pitchFamily="-112" charset="-128"/>
        </a:defRPr>
      </a:lvl7pPr>
      <a:lvl8pPr marL="1371600" algn="l" rtl="0" eaLnBrk="1" fontAlgn="base" hangingPunct="1">
        <a:spcBef>
          <a:spcPct val="0"/>
        </a:spcBef>
        <a:spcAft>
          <a:spcPct val="0"/>
        </a:spcAft>
        <a:defRPr sz="2800">
          <a:solidFill>
            <a:srgbClr val="3E3F78"/>
          </a:solidFill>
          <a:latin typeface="Arial" pitchFamily="-112" charset="0"/>
          <a:ea typeface="ＭＳ Ｐゴシック" pitchFamily="-112" charset="-128"/>
          <a:cs typeface="ＭＳ Ｐゴシック" pitchFamily="-112" charset="-128"/>
        </a:defRPr>
      </a:lvl8pPr>
      <a:lvl9pPr marL="1828800" algn="l" rtl="0" eaLnBrk="1" fontAlgn="base" hangingPunct="1">
        <a:spcBef>
          <a:spcPct val="0"/>
        </a:spcBef>
        <a:spcAft>
          <a:spcPct val="0"/>
        </a:spcAft>
        <a:defRPr sz="2800">
          <a:solidFill>
            <a:srgbClr val="3E3F78"/>
          </a:solidFill>
          <a:latin typeface="Arial" pitchFamily="-112" charset="0"/>
          <a:ea typeface="ＭＳ Ｐゴシック" pitchFamily="-112" charset="-128"/>
          <a:cs typeface="ＭＳ Ｐゴシック" pitchFamily="-112" charset="-128"/>
        </a:defRPr>
      </a:lvl9pPr>
    </p:titleStyle>
    <p:bodyStyle>
      <a:lvl1pPr marL="342900" indent="-342900" algn="l" rtl="0" eaLnBrk="1" fontAlgn="base" hangingPunct="1">
        <a:spcBef>
          <a:spcPct val="20000"/>
        </a:spcBef>
        <a:spcAft>
          <a:spcPct val="0"/>
        </a:spcAft>
        <a:buClr>
          <a:srgbClr val="C10A25"/>
        </a:buClr>
        <a:buChar char="•"/>
        <a:defRPr sz="2800">
          <a:solidFill>
            <a:schemeClr val="tx2"/>
          </a:solidFill>
          <a:latin typeface="Georgia"/>
          <a:ea typeface="MS PGothic" pitchFamily="34" charset="-128"/>
          <a:cs typeface="Georgia"/>
        </a:defRPr>
      </a:lvl1pPr>
      <a:lvl2pPr marL="742950" indent="-285750" algn="l" rtl="0" eaLnBrk="1" fontAlgn="base" hangingPunct="1">
        <a:spcBef>
          <a:spcPct val="20000"/>
        </a:spcBef>
        <a:spcAft>
          <a:spcPct val="0"/>
        </a:spcAft>
        <a:buClr>
          <a:schemeClr val="accent1"/>
        </a:buClr>
        <a:buChar char="–"/>
        <a:defRPr sz="2800">
          <a:solidFill>
            <a:schemeClr val="tx2"/>
          </a:solidFill>
          <a:latin typeface="Georgia"/>
          <a:ea typeface="MS PGothic" pitchFamily="34" charset="-128"/>
          <a:cs typeface="Georgia"/>
        </a:defRPr>
      </a:lvl2pPr>
      <a:lvl3pPr marL="1143000" indent="-228600" algn="l" rtl="0" eaLnBrk="1" fontAlgn="base" hangingPunct="1">
        <a:spcBef>
          <a:spcPct val="20000"/>
        </a:spcBef>
        <a:spcAft>
          <a:spcPct val="0"/>
        </a:spcAft>
        <a:buClr>
          <a:schemeClr val="bg2"/>
        </a:buClr>
        <a:buChar char="•"/>
        <a:defRPr sz="2400">
          <a:solidFill>
            <a:schemeClr val="tx2"/>
          </a:solidFill>
          <a:latin typeface="Georgia"/>
          <a:ea typeface="MS PGothic" pitchFamily="34" charset="-128"/>
          <a:cs typeface="Georgia"/>
        </a:defRPr>
      </a:lvl3pPr>
      <a:lvl4pPr marL="1600200" indent="-228600" algn="l" rtl="0" eaLnBrk="1" fontAlgn="base" hangingPunct="1">
        <a:spcBef>
          <a:spcPct val="20000"/>
        </a:spcBef>
        <a:spcAft>
          <a:spcPct val="0"/>
        </a:spcAft>
        <a:buClr>
          <a:schemeClr val="bg2"/>
        </a:buClr>
        <a:buChar char="–"/>
        <a:defRPr sz="2000">
          <a:solidFill>
            <a:schemeClr val="tx2"/>
          </a:solidFill>
          <a:latin typeface="Georgia"/>
          <a:ea typeface="MS PGothic" pitchFamily="34" charset="-128"/>
          <a:cs typeface="Georgia"/>
        </a:defRPr>
      </a:lvl4pPr>
      <a:lvl5pPr marL="2057400" indent="-228600" algn="l" rtl="0" eaLnBrk="1" fontAlgn="base" hangingPunct="1">
        <a:spcBef>
          <a:spcPct val="20000"/>
        </a:spcBef>
        <a:spcAft>
          <a:spcPct val="0"/>
        </a:spcAft>
        <a:buClr>
          <a:schemeClr val="bg2"/>
        </a:buClr>
        <a:buChar char="»"/>
        <a:defRPr sz="2000">
          <a:solidFill>
            <a:schemeClr val="tx2"/>
          </a:solidFill>
          <a:latin typeface="Georgia"/>
          <a:ea typeface="MS PGothic" pitchFamily="34" charset="-128"/>
          <a:cs typeface="Georgia"/>
        </a:defRPr>
      </a:lvl5pPr>
      <a:lvl6pPr marL="2514600" indent="-228600" algn="l" rtl="0" eaLnBrk="1" fontAlgn="base" hangingPunct="1">
        <a:spcBef>
          <a:spcPct val="20000"/>
        </a:spcBef>
        <a:spcAft>
          <a:spcPct val="0"/>
        </a:spcAft>
        <a:buChar char="»"/>
        <a:defRPr sz="2000">
          <a:solidFill>
            <a:srgbClr val="3C3E3D"/>
          </a:solidFill>
          <a:latin typeface="+mn-lt"/>
          <a:ea typeface="+mn-ea"/>
        </a:defRPr>
      </a:lvl6pPr>
      <a:lvl7pPr marL="2971800" indent="-228600" algn="l" rtl="0" eaLnBrk="1" fontAlgn="base" hangingPunct="1">
        <a:spcBef>
          <a:spcPct val="20000"/>
        </a:spcBef>
        <a:spcAft>
          <a:spcPct val="0"/>
        </a:spcAft>
        <a:buChar char="»"/>
        <a:defRPr sz="2000">
          <a:solidFill>
            <a:srgbClr val="3C3E3D"/>
          </a:solidFill>
          <a:latin typeface="+mn-lt"/>
          <a:ea typeface="+mn-ea"/>
        </a:defRPr>
      </a:lvl7pPr>
      <a:lvl8pPr marL="3429000" indent="-228600" algn="l" rtl="0" eaLnBrk="1" fontAlgn="base" hangingPunct="1">
        <a:spcBef>
          <a:spcPct val="20000"/>
        </a:spcBef>
        <a:spcAft>
          <a:spcPct val="0"/>
        </a:spcAft>
        <a:buChar char="»"/>
        <a:defRPr sz="2000">
          <a:solidFill>
            <a:srgbClr val="3C3E3D"/>
          </a:solidFill>
          <a:latin typeface="+mn-lt"/>
          <a:ea typeface="+mn-ea"/>
        </a:defRPr>
      </a:lvl8pPr>
      <a:lvl9pPr marL="3886200" indent="-228600" algn="l" rtl="0" eaLnBrk="1" fontAlgn="base" hangingPunct="1">
        <a:spcBef>
          <a:spcPct val="20000"/>
        </a:spcBef>
        <a:spcAft>
          <a:spcPct val="0"/>
        </a:spcAft>
        <a:buChar char="»"/>
        <a:defRPr sz="2000">
          <a:solidFill>
            <a:srgbClr val="3C3E3D"/>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2" name="Rectangle 11"/>
          <p:cNvSpPr/>
          <p:nvPr/>
        </p:nvSpPr>
        <p:spPr>
          <a:xfrm>
            <a:off x="3" y="2"/>
            <a:ext cx="9143999" cy="3270241"/>
          </a:xfrm>
          <a:prstGeom prst="rect">
            <a:avLst/>
          </a:prstGeom>
          <a:gradFill flip="none" rotWithShape="1">
            <a:gsLst>
              <a:gs pos="0">
                <a:schemeClr val="accent5">
                  <a:lumMod val="20000"/>
                  <a:lumOff val="80000"/>
                </a:schemeClr>
              </a:gs>
              <a:gs pos="93000">
                <a:schemeClr val="bg1"/>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dirty="0">
              <a:solidFill>
                <a:prstClr val="white"/>
              </a:solidFill>
            </a:endParaRPr>
          </a:p>
        </p:txBody>
      </p:sp>
      <p:sp>
        <p:nvSpPr>
          <p:cNvPr id="2" name="Title Placeholder 1"/>
          <p:cNvSpPr>
            <a:spLocks noGrp="1"/>
          </p:cNvSpPr>
          <p:nvPr>
            <p:ph type="title"/>
          </p:nvPr>
        </p:nvSpPr>
        <p:spPr>
          <a:xfrm>
            <a:off x="684525" y="512766"/>
            <a:ext cx="8088867"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91741" y="1670200"/>
            <a:ext cx="8081651"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4"/>
          </p:nvPr>
        </p:nvSpPr>
        <p:spPr>
          <a:xfrm>
            <a:off x="3465095"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a:fld id="{309855E3-DABF-3C40-9131-5142DFFA07B1}" type="slidenum">
              <a:rPr lang="en-US" smtClean="0">
                <a:solidFill>
                  <a:prstClr val="black">
                    <a:tint val="75000"/>
                  </a:prstClr>
                </a:solidFill>
              </a:rPr>
              <a:pPr defTabSz="457200"/>
              <a:t>‹#›</a:t>
            </a:fld>
            <a:endParaRPr lang="en-US" dirty="0">
              <a:solidFill>
                <a:prstClr val="black">
                  <a:tint val="75000"/>
                </a:prstClr>
              </a:solidFill>
            </a:endParaRPr>
          </a:p>
        </p:txBody>
      </p:sp>
    </p:spTree>
    <p:extLst>
      <p:ext uri="{BB962C8B-B14F-4D97-AF65-F5344CB8AC3E}">
        <p14:creationId xmlns:p14="http://schemas.microsoft.com/office/powerpoint/2010/main" val="1877226376"/>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Lst>
  <p:hf hdr="0" ftr="0" dt="0"/>
  <p:txStyles>
    <p:titleStyle>
      <a:lvl1pPr algn="l" defTabSz="457200" rtl="0" eaLnBrk="1" latinLnBrk="0" hangingPunct="1">
        <a:spcBef>
          <a:spcPct val="0"/>
        </a:spcBef>
        <a:buNone/>
        <a:defRPr sz="3600" b="1" kern="1200">
          <a:solidFill>
            <a:schemeClr val="accent5">
              <a:lumMod val="75000"/>
            </a:schemeClr>
          </a:solidFill>
          <a:latin typeface="+mj-lt"/>
          <a:ea typeface="+mj-ea"/>
          <a:cs typeface="+mj-cs"/>
        </a:defRPr>
      </a:lvl1pPr>
    </p:titleStyle>
    <p:bodyStyle>
      <a:lvl1pPr marL="342900" indent="-342900" algn="l" defTabSz="457200" rtl="0" eaLnBrk="1" latinLnBrk="0" hangingPunct="1">
        <a:spcBef>
          <a:spcPct val="20000"/>
        </a:spcBef>
        <a:buClr>
          <a:schemeClr val="accent5"/>
        </a:buClr>
        <a:buFont typeface="Arial"/>
        <a:buChar char="•"/>
        <a:defRPr sz="2000" kern="1200">
          <a:solidFill>
            <a:schemeClr val="tx1"/>
          </a:solidFill>
          <a:latin typeface="+mn-lt"/>
          <a:ea typeface="+mn-ea"/>
          <a:cs typeface="+mn-cs"/>
        </a:defRPr>
      </a:lvl1pPr>
      <a:lvl2pPr marL="742950" indent="-285750" algn="l" defTabSz="457200" rtl="0" eaLnBrk="1" latinLnBrk="0" hangingPunct="1">
        <a:spcBef>
          <a:spcPct val="20000"/>
        </a:spcBef>
        <a:buClr>
          <a:schemeClr val="accent5"/>
        </a:buClr>
        <a:buFont typeface="Arial"/>
        <a:buChar char="–"/>
        <a:defRPr sz="1800" kern="1200">
          <a:solidFill>
            <a:schemeClr val="tx1"/>
          </a:solidFill>
          <a:latin typeface="+mn-lt"/>
          <a:ea typeface="+mn-ea"/>
          <a:cs typeface="+mn-cs"/>
        </a:defRPr>
      </a:lvl2pPr>
      <a:lvl3pPr marL="1143000" indent="-228600" algn="l" defTabSz="457200" rtl="0" eaLnBrk="1" latinLnBrk="0" hangingPunct="1">
        <a:spcBef>
          <a:spcPct val="20000"/>
        </a:spcBef>
        <a:buClr>
          <a:schemeClr val="accent5"/>
        </a:buClr>
        <a:buFont typeface="Arial"/>
        <a:buChar char="•"/>
        <a:defRPr sz="1600" kern="1200">
          <a:solidFill>
            <a:schemeClr val="tx1"/>
          </a:solidFill>
          <a:latin typeface="+mn-lt"/>
          <a:ea typeface="+mn-ea"/>
          <a:cs typeface="+mn-cs"/>
        </a:defRPr>
      </a:lvl3pPr>
      <a:lvl4pPr marL="1600200" indent="-228600" algn="l" defTabSz="457200" rtl="0" eaLnBrk="1" latinLnBrk="0" hangingPunct="1">
        <a:spcBef>
          <a:spcPct val="20000"/>
        </a:spcBef>
        <a:buClr>
          <a:schemeClr val="accent5"/>
        </a:buClr>
        <a:buFont typeface="Arial"/>
        <a:buChar char="–"/>
        <a:defRPr sz="1400" kern="1200">
          <a:solidFill>
            <a:schemeClr val="tx1"/>
          </a:solidFill>
          <a:latin typeface="+mn-lt"/>
          <a:ea typeface="+mn-ea"/>
          <a:cs typeface="+mn-cs"/>
        </a:defRPr>
      </a:lvl4pPr>
      <a:lvl5pPr marL="2057400" indent="-228600" algn="l" defTabSz="457200" rtl="0" eaLnBrk="1" latinLnBrk="0" hangingPunct="1">
        <a:spcBef>
          <a:spcPct val="20000"/>
        </a:spcBef>
        <a:buClr>
          <a:schemeClr val="accent5"/>
        </a:buClr>
        <a:buFont typeface="Arial"/>
        <a:buChar char="»"/>
        <a:defRPr sz="1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31" name="Rectangle 2"/>
          <p:cNvSpPr>
            <a:spLocks noGrp="1" noChangeArrowheads="1"/>
          </p:cNvSpPr>
          <p:nvPr>
            <p:ph type="title"/>
          </p:nvPr>
        </p:nvSpPr>
        <p:spPr bwMode="auto">
          <a:xfrm>
            <a:off x="1524000" y="152400"/>
            <a:ext cx="7696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a:p>
        </p:txBody>
      </p:sp>
      <p:sp>
        <p:nvSpPr>
          <p:cNvPr id="1027" name="Rectangle 3"/>
          <p:cNvSpPr>
            <a:spLocks noGrp="1" noChangeArrowheads="1"/>
          </p:cNvSpPr>
          <p:nvPr>
            <p:ph type="body" idx="1"/>
          </p:nvPr>
        </p:nvSpPr>
        <p:spPr bwMode="auto">
          <a:xfrm>
            <a:off x="825500" y="1752600"/>
            <a:ext cx="7620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dirty="0" smtClean="0"/>
          </a:p>
        </p:txBody>
      </p:sp>
      <p:sp>
        <p:nvSpPr>
          <p:cNvPr id="2" name="Rectangle 6"/>
          <p:cNvSpPr>
            <a:spLocks noGrp="1" noChangeArrowheads="1"/>
          </p:cNvSpPr>
          <p:nvPr>
            <p:ph type="sldNum" sz="quarter" idx="4"/>
          </p:nvPr>
        </p:nvSpPr>
        <p:spPr bwMode="auto">
          <a:xfrm>
            <a:off x="6970713" y="6211888"/>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100">
                <a:solidFill>
                  <a:schemeClr val="bg2"/>
                </a:solidFill>
                <a:latin typeface="Arial" pitchFamily="34" charset="0"/>
                <a:ea typeface="ＭＳ Ｐゴシック" pitchFamily="34" charset="-128"/>
              </a:defRPr>
            </a:lvl1pPr>
          </a:lstStyle>
          <a:p>
            <a:fld id="{FCA48FB4-7E8E-EA4F-8F6F-05AFBE62EF48}" type="slidenum">
              <a:rPr lang="en-US" smtClean="0"/>
              <a:t>‹#›</a:t>
            </a:fld>
            <a:endParaRPr lang="en-US"/>
          </a:p>
        </p:txBody>
      </p:sp>
      <p:pic>
        <p:nvPicPr>
          <p:cNvPr id="1029" name="Picture 7" descr="Federal Health Architecture"/>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65113" y="207963"/>
            <a:ext cx="1143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9"/>
          <p:cNvPicPr>
            <a:picLocks noChangeAspect="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0" y="6477000"/>
            <a:ext cx="91440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03093101"/>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Lst>
  <p:timing>
    <p:tnLst>
      <p:par>
        <p:cTn xmlns:p14="http://schemas.microsoft.com/office/powerpoint/2010/main" id="1" dur="indefinite" restart="never" nodeType="tmRoot"/>
      </p:par>
    </p:tnLst>
  </p:timing>
  <p:txStyles>
    <p:titleStyle>
      <a:lvl1pPr algn="l" rtl="0" eaLnBrk="1" fontAlgn="base" hangingPunct="1">
        <a:spcBef>
          <a:spcPct val="0"/>
        </a:spcBef>
        <a:spcAft>
          <a:spcPct val="0"/>
        </a:spcAft>
        <a:defRPr sz="2400" spc="100">
          <a:solidFill>
            <a:schemeClr val="tx2"/>
          </a:solidFill>
          <a:latin typeface="Georgia"/>
          <a:ea typeface="MS PGothic" pitchFamily="34" charset="-128"/>
          <a:cs typeface="Georgia"/>
        </a:defRPr>
      </a:lvl1pPr>
      <a:lvl2pPr algn="l" rtl="0" eaLnBrk="1" fontAlgn="base" hangingPunct="1">
        <a:spcBef>
          <a:spcPct val="0"/>
        </a:spcBef>
        <a:spcAft>
          <a:spcPct val="0"/>
        </a:spcAft>
        <a:defRPr sz="2400">
          <a:solidFill>
            <a:schemeClr val="tx2"/>
          </a:solidFill>
          <a:latin typeface="Georgia" charset="0"/>
          <a:ea typeface="MS PGothic" pitchFamily="34" charset="-128"/>
          <a:cs typeface="Georgia" pitchFamily="18" charset="0"/>
        </a:defRPr>
      </a:lvl2pPr>
      <a:lvl3pPr algn="l" rtl="0" eaLnBrk="1" fontAlgn="base" hangingPunct="1">
        <a:spcBef>
          <a:spcPct val="0"/>
        </a:spcBef>
        <a:spcAft>
          <a:spcPct val="0"/>
        </a:spcAft>
        <a:defRPr sz="2400">
          <a:solidFill>
            <a:schemeClr val="tx2"/>
          </a:solidFill>
          <a:latin typeface="Georgia" charset="0"/>
          <a:ea typeface="MS PGothic" pitchFamily="34" charset="-128"/>
          <a:cs typeface="Georgia" pitchFamily="18" charset="0"/>
        </a:defRPr>
      </a:lvl3pPr>
      <a:lvl4pPr algn="l" rtl="0" eaLnBrk="1" fontAlgn="base" hangingPunct="1">
        <a:spcBef>
          <a:spcPct val="0"/>
        </a:spcBef>
        <a:spcAft>
          <a:spcPct val="0"/>
        </a:spcAft>
        <a:defRPr sz="2400">
          <a:solidFill>
            <a:schemeClr val="tx2"/>
          </a:solidFill>
          <a:latin typeface="Georgia" charset="0"/>
          <a:ea typeface="MS PGothic" pitchFamily="34" charset="-128"/>
          <a:cs typeface="Georgia" pitchFamily="18" charset="0"/>
        </a:defRPr>
      </a:lvl4pPr>
      <a:lvl5pPr algn="l" rtl="0" eaLnBrk="1" fontAlgn="base" hangingPunct="1">
        <a:spcBef>
          <a:spcPct val="0"/>
        </a:spcBef>
        <a:spcAft>
          <a:spcPct val="0"/>
        </a:spcAft>
        <a:defRPr sz="2400">
          <a:solidFill>
            <a:schemeClr val="tx2"/>
          </a:solidFill>
          <a:latin typeface="Georgia" charset="0"/>
          <a:ea typeface="MS PGothic" pitchFamily="34" charset="-128"/>
          <a:cs typeface="Georgia" pitchFamily="18" charset="0"/>
        </a:defRPr>
      </a:lvl5pPr>
      <a:lvl6pPr marL="457200" algn="l" rtl="0" eaLnBrk="1" fontAlgn="base" hangingPunct="1">
        <a:spcBef>
          <a:spcPct val="0"/>
        </a:spcBef>
        <a:spcAft>
          <a:spcPct val="0"/>
        </a:spcAft>
        <a:defRPr sz="2800">
          <a:solidFill>
            <a:srgbClr val="3E3F78"/>
          </a:solidFill>
          <a:latin typeface="Arial" pitchFamily="-112" charset="0"/>
          <a:ea typeface="ＭＳ Ｐゴシック" pitchFamily="-112" charset="-128"/>
          <a:cs typeface="ＭＳ Ｐゴシック" pitchFamily="-112" charset="-128"/>
        </a:defRPr>
      </a:lvl6pPr>
      <a:lvl7pPr marL="914400" algn="l" rtl="0" eaLnBrk="1" fontAlgn="base" hangingPunct="1">
        <a:spcBef>
          <a:spcPct val="0"/>
        </a:spcBef>
        <a:spcAft>
          <a:spcPct val="0"/>
        </a:spcAft>
        <a:defRPr sz="2800">
          <a:solidFill>
            <a:srgbClr val="3E3F78"/>
          </a:solidFill>
          <a:latin typeface="Arial" pitchFamily="-112" charset="0"/>
          <a:ea typeface="ＭＳ Ｐゴシック" pitchFamily="-112" charset="-128"/>
          <a:cs typeface="ＭＳ Ｐゴシック" pitchFamily="-112" charset="-128"/>
        </a:defRPr>
      </a:lvl7pPr>
      <a:lvl8pPr marL="1371600" algn="l" rtl="0" eaLnBrk="1" fontAlgn="base" hangingPunct="1">
        <a:spcBef>
          <a:spcPct val="0"/>
        </a:spcBef>
        <a:spcAft>
          <a:spcPct val="0"/>
        </a:spcAft>
        <a:defRPr sz="2800">
          <a:solidFill>
            <a:srgbClr val="3E3F78"/>
          </a:solidFill>
          <a:latin typeface="Arial" pitchFamily="-112" charset="0"/>
          <a:ea typeface="ＭＳ Ｐゴシック" pitchFamily="-112" charset="-128"/>
          <a:cs typeface="ＭＳ Ｐゴシック" pitchFamily="-112" charset="-128"/>
        </a:defRPr>
      </a:lvl8pPr>
      <a:lvl9pPr marL="1828800" algn="l" rtl="0" eaLnBrk="1" fontAlgn="base" hangingPunct="1">
        <a:spcBef>
          <a:spcPct val="0"/>
        </a:spcBef>
        <a:spcAft>
          <a:spcPct val="0"/>
        </a:spcAft>
        <a:defRPr sz="2800">
          <a:solidFill>
            <a:srgbClr val="3E3F78"/>
          </a:solidFill>
          <a:latin typeface="Arial" pitchFamily="-112" charset="0"/>
          <a:ea typeface="ＭＳ Ｐゴシック" pitchFamily="-112" charset="-128"/>
          <a:cs typeface="ＭＳ Ｐゴシック" pitchFamily="-112" charset="-128"/>
        </a:defRPr>
      </a:lvl9pPr>
    </p:titleStyle>
    <p:bodyStyle>
      <a:lvl1pPr marL="342900" indent="-342900" algn="l" rtl="0" eaLnBrk="1" fontAlgn="base" hangingPunct="1">
        <a:spcBef>
          <a:spcPct val="20000"/>
        </a:spcBef>
        <a:spcAft>
          <a:spcPct val="0"/>
        </a:spcAft>
        <a:buClr>
          <a:srgbClr val="C10A25"/>
        </a:buClr>
        <a:buChar char="•"/>
        <a:defRPr sz="2800">
          <a:solidFill>
            <a:schemeClr val="tx2"/>
          </a:solidFill>
          <a:latin typeface="Georgia"/>
          <a:ea typeface="MS PGothic" pitchFamily="34" charset="-128"/>
          <a:cs typeface="Georgia"/>
        </a:defRPr>
      </a:lvl1pPr>
      <a:lvl2pPr marL="742950" indent="-285750" algn="l" rtl="0" eaLnBrk="1" fontAlgn="base" hangingPunct="1">
        <a:spcBef>
          <a:spcPct val="20000"/>
        </a:spcBef>
        <a:spcAft>
          <a:spcPct val="0"/>
        </a:spcAft>
        <a:buClr>
          <a:schemeClr val="accent1"/>
        </a:buClr>
        <a:buChar char="–"/>
        <a:defRPr sz="2800">
          <a:solidFill>
            <a:schemeClr val="tx2"/>
          </a:solidFill>
          <a:latin typeface="Georgia"/>
          <a:ea typeface="MS PGothic" pitchFamily="34" charset="-128"/>
          <a:cs typeface="Georgia"/>
        </a:defRPr>
      </a:lvl2pPr>
      <a:lvl3pPr marL="1143000" indent="-228600" algn="l" rtl="0" eaLnBrk="1" fontAlgn="base" hangingPunct="1">
        <a:spcBef>
          <a:spcPct val="20000"/>
        </a:spcBef>
        <a:spcAft>
          <a:spcPct val="0"/>
        </a:spcAft>
        <a:buClr>
          <a:schemeClr val="bg2"/>
        </a:buClr>
        <a:buChar char="•"/>
        <a:defRPr sz="2400">
          <a:solidFill>
            <a:schemeClr val="tx2"/>
          </a:solidFill>
          <a:latin typeface="Georgia"/>
          <a:ea typeface="MS PGothic" pitchFamily="34" charset="-128"/>
          <a:cs typeface="Georgia"/>
        </a:defRPr>
      </a:lvl3pPr>
      <a:lvl4pPr marL="1600200" indent="-228600" algn="l" rtl="0" eaLnBrk="1" fontAlgn="base" hangingPunct="1">
        <a:spcBef>
          <a:spcPct val="20000"/>
        </a:spcBef>
        <a:spcAft>
          <a:spcPct val="0"/>
        </a:spcAft>
        <a:buClr>
          <a:schemeClr val="bg2"/>
        </a:buClr>
        <a:buChar char="–"/>
        <a:defRPr sz="2000">
          <a:solidFill>
            <a:schemeClr val="tx2"/>
          </a:solidFill>
          <a:latin typeface="Georgia"/>
          <a:ea typeface="MS PGothic" pitchFamily="34" charset="-128"/>
          <a:cs typeface="Georgia"/>
        </a:defRPr>
      </a:lvl4pPr>
      <a:lvl5pPr marL="2057400" indent="-228600" algn="l" rtl="0" eaLnBrk="1" fontAlgn="base" hangingPunct="1">
        <a:spcBef>
          <a:spcPct val="20000"/>
        </a:spcBef>
        <a:spcAft>
          <a:spcPct val="0"/>
        </a:spcAft>
        <a:buClr>
          <a:schemeClr val="bg2"/>
        </a:buClr>
        <a:buChar char="»"/>
        <a:defRPr sz="2000">
          <a:solidFill>
            <a:schemeClr val="tx2"/>
          </a:solidFill>
          <a:latin typeface="Georgia"/>
          <a:ea typeface="MS PGothic" pitchFamily="34" charset="-128"/>
          <a:cs typeface="Georgia"/>
        </a:defRPr>
      </a:lvl5pPr>
      <a:lvl6pPr marL="2514600" indent="-228600" algn="l" rtl="0" eaLnBrk="1" fontAlgn="base" hangingPunct="1">
        <a:spcBef>
          <a:spcPct val="20000"/>
        </a:spcBef>
        <a:spcAft>
          <a:spcPct val="0"/>
        </a:spcAft>
        <a:buChar char="»"/>
        <a:defRPr sz="2000">
          <a:solidFill>
            <a:srgbClr val="3C3E3D"/>
          </a:solidFill>
          <a:latin typeface="+mn-lt"/>
          <a:ea typeface="+mn-ea"/>
        </a:defRPr>
      </a:lvl6pPr>
      <a:lvl7pPr marL="2971800" indent="-228600" algn="l" rtl="0" eaLnBrk="1" fontAlgn="base" hangingPunct="1">
        <a:spcBef>
          <a:spcPct val="20000"/>
        </a:spcBef>
        <a:spcAft>
          <a:spcPct val="0"/>
        </a:spcAft>
        <a:buChar char="»"/>
        <a:defRPr sz="2000">
          <a:solidFill>
            <a:srgbClr val="3C3E3D"/>
          </a:solidFill>
          <a:latin typeface="+mn-lt"/>
          <a:ea typeface="+mn-ea"/>
        </a:defRPr>
      </a:lvl7pPr>
      <a:lvl8pPr marL="3429000" indent="-228600" algn="l" rtl="0" eaLnBrk="1" fontAlgn="base" hangingPunct="1">
        <a:spcBef>
          <a:spcPct val="20000"/>
        </a:spcBef>
        <a:spcAft>
          <a:spcPct val="0"/>
        </a:spcAft>
        <a:buChar char="»"/>
        <a:defRPr sz="2000">
          <a:solidFill>
            <a:srgbClr val="3C3E3D"/>
          </a:solidFill>
          <a:latin typeface="+mn-lt"/>
          <a:ea typeface="+mn-ea"/>
        </a:defRPr>
      </a:lvl8pPr>
      <a:lvl9pPr marL="3886200" indent="-228600" algn="l" rtl="0" eaLnBrk="1" fontAlgn="base" hangingPunct="1">
        <a:spcBef>
          <a:spcPct val="20000"/>
        </a:spcBef>
        <a:spcAft>
          <a:spcPct val="0"/>
        </a:spcAft>
        <a:buChar char="»"/>
        <a:defRPr sz="2000">
          <a:solidFill>
            <a:srgbClr val="3C3E3D"/>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2" name="Rectangle 11"/>
          <p:cNvSpPr/>
          <p:nvPr/>
        </p:nvSpPr>
        <p:spPr>
          <a:xfrm>
            <a:off x="3" y="2"/>
            <a:ext cx="9143999" cy="3270241"/>
          </a:xfrm>
          <a:prstGeom prst="rect">
            <a:avLst/>
          </a:prstGeom>
          <a:gradFill flip="none" rotWithShape="1">
            <a:gsLst>
              <a:gs pos="0">
                <a:schemeClr val="accent5">
                  <a:lumMod val="20000"/>
                  <a:lumOff val="80000"/>
                </a:schemeClr>
              </a:gs>
              <a:gs pos="93000">
                <a:schemeClr val="bg1"/>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dirty="0">
              <a:solidFill>
                <a:prstClr val="white"/>
              </a:solidFill>
            </a:endParaRPr>
          </a:p>
        </p:txBody>
      </p:sp>
      <p:sp>
        <p:nvSpPr>
          <p:cNvPr id="2" name="Title Placeholder 1"/>
          <p:cNvSpPr>
            <a:spLocks noGrp="1"/>
          </p:cNvSpPr>
          <p:nvPr>
            <p:ph type="title"/>
          </p:nvPr>
        </p:nvSpPr>
        <p:spPr>
          <a:xfrm>
            <a:off x="684525" y="512766"/>
            <a:ext cx="8088867"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91741" y="1670200"/>
            <a:ext cx="8081651"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4"/>
          </p:nvPr>
        </p:nvSpPr>
        <p:spPr>
          <a:xfrm>
            <a:off x="3465095"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a:fld id="{309855E3-DABF-3C40-9131-5142DFFA07B1}" type="slidenum">
              <a:rPr lang="en-US" smtClean="0">
                <a:solidFill>
                  <a:prstClr val="black">
                    <a:tint val="75000"/>
                  </a:prstClr>
                </a:solidFill>
              </a:rPr>
              <a:pPr defTabSz="457200"/>
              <a:t>‹#›</a:t>
            </a:fld>
            <a:endParaRPr lang="en-US" dirty="0">
              <a:solidFill>
                <a:prstClr val="black">
                  <a:tint val="75000"/>
                </a:prstClr>
              </a:solidFill>
            </a:endParaRPr>
          </a:p>
        </p:txBody>
      </p:sp>
    </p:spTree>
    <p:extLst>
      <p:ext uri="{BB962C8B-B14F-4D97-AF65-F5344CB8AC3E}">
        <p14:creationId xmlns:p14="http://schemas.microsoft.com/office/powerpoint/2010/main" val="1877226376"/>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Lst>
  <p:hf hdr="0" ftr="0" dt="0"/>
  <p:txStyles>
    <p:titleStyle>
      <a:lvl1pPr algn="l" defTabSz="457200" rtl="0" eaLnBrk="1" latinLnBrk="0" hangingPunct="1">
        <a:spcBef>
          <a:spcPct val="0"/>
        </a:spcBef>
        <a:buNone/>
        <a:defRPr sz="3600" b="1" kern="1200">
          <a:solidFill>
            <a:schemeClr val="accent5">
              <a:lumMod val="75000"/>
            </a:schemeClr>
          </a:solidFill>
          <a:latin typeface="+mj-lt"/>
          <a:ea typeface="+mj-ea"/>
          <a:cs typeface="+mj-cs"/>
        </a:defRPr>
      </a:lvl1pPr>
    </p:titleStyle>
    <p:bodyStyle>
      <a:lvl1pPr marL="342900" indent="-342900" algn="l" defTabSz="457200" rtl="0" eaLnBrk="1" latinLnBrk="0" hangingPunct="1">
        <a:spcBef>
          <a:spcPct val="20000"/>
        </a:spcBef>
        <a:buClr>
          <a:schemeClr val="accent5"/>
        </a:buClr>
        <a:buFont typeface="Arial"/>
        <a:buChar char="•"/>
        <a:defRPr sz="2000" kern="1200">
          <a:solidFill>
            <a:schemeClr val="tx1"/>
          </a:solidFill>
          <a:latin typeface="+mn-lt"/>
          <a:ea typeface="+mn-ea"/>
          <a:cs typeface="+mn-cs"/>
        </a:defRPr>
      </a:lvl1pPr>
      <a:lvl2pPr marL="742950" indent="-285750" algn="l" defTabSz="457200" rtl="0" eaLnBrk="1" latinLnBrk="0" hangingPunct="1">
        <a:spcBef>
          <a:spcPct val="20000"/>
        </a:spcBef>
        <a:buClr>
          <a:schemeClr val="accent5"/>
        </a:buClr>
        <a:buFont typeface="Arial"/>
        <a:buChar char="–"/>
        <a:defRPr sz="1800" kern="1200">
          <a:solidFill>
            <a:schemeClr val="tx1"/>
          </a:solidFill>
          <a:latin typeface="+mn-lt"/>
          <a:ea typeface="+mn-ea"/>
          <a:cs typeface="+mn-cs"/>
        </a:defRPr>
      </a:lvl2pPr>
      <a:lvl3pPr marL="1143000" indent="-228600" algn="l" defTabSz="457200" rtl="0" eaLnBrk="1" latinLnBrk="0" hangingPunct="1">
        <a:spcBef>
          <a:spcPct val="20000"/>
        </a:spcBef>
        <a:buClr>
          <a:schemeClr val="accent5"/>
        </a:buClr>
        <a:buFont typeface="Arial"/>
        <a:buChar char="•"/>
        <a:defRPr sz="1600" kern="1200">
          <a:solidFill>
            <a:schemeClr val="tx1"/>
          </a:solidFill>
          <a:latin typeface="+mn-lt"/>
          <a:ea typeface="+mn-ea"/>
          <a:cs typeface="+mn-cs"/>
        </a:defRPr>
      </a:lvl3pPr>
      <a:lvl4pPr marL="1600200" indent="-228600" algn="l" defTabSz="457200" rtl="0" eaLnBrk="1" latinLnBrk="0" hangingPunct="1">
        <a:spcBef>
          <a:spcPct val="20000"/>
        </a:spcBef>
        <a:buClr>
          <a:schemeClr val="accent5"/>
        </a:buClr>
        <a:buFont typeface="Arial"/>
        <a:buChar char="–"/>
        <a:defRPr sz="1400" kern="1200">
          <a:solidFill>
            <a:schemeClr val="tx1"/>
          </a:solidFill>
          <a:latin typeface="+mn-lt"/>
          <a:ea typeface="+mn-ea"/>
          <a:cs typeface="+mn-cs"/>
        </a:defRPr>
      </a:lvl4pPr>
      <a:lvl5pPr marL="2057400" indent="-228600" algn="l" defTabSz="457200" rtl="0" eaLnBrk="1" latinLnBrk="0" hangingPunct="1">
        <a:spcBef>
          <a:spcPct val="20000"/>
        </a:spcBef>
        <a:buClr>
          <a:schemeClr val="accent5"/>
        </a:buClr>
        <a:buFont typeface="Arial"/>
        <a:buChar char="»"/>
        <a:defRPr sz="1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hyperlink" Target="https://en.wikipedia.org/wiki/Meta-Object_Facility" TargetMode="External"/><Relationship Id="rId3" Type="http://schemas.openxmlformats.org/officeDocument/2006/relationships/hyperlink" Target="https://en.wikipedia.org/wiki/Object_Constraint_Language"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hyperlink" Target="https://projects.eclipse.org/projects/modeling.mdh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3900" y="3161650"/>
            <a:ext cx="7772400" cy="762000"/>
          </a:xfrm>
        </p:spPr>
        <p:txBody>
          <a:bodyPr/>
          <a:lstStyle/>
          <a:p>
            <a:r>
              <a:rPr lang="en-US" b="1" dirty="0" smtClean="0"/>
              <a:t>FHIM and FHIR, One year later</a:t>
            </a:r>
            <a:endParaRPr lang="en-US" b="1" dirty="0"/>
          </a:p>
        </p:txBody>
      </p:sp>
      <p:sp>
        <p:nvSpPr>
          <p:cNvPr id="4" name="Text Placeholder 3"/>
          <p:cNvSpPr>
            <a:spLocks noGrp="1"/>
          </p:cNvSpPr>
          <p:nvPr>
            <p:ph type="body" sz="quarter" idx="11"/>
          </p:nvPr>
        </p:nvSpPr>
        <p:spPr>
          <a:xfrm>
            <a:off x="1181100" y="4248085"/>
            <a:ext cx="6858000" cy="777732"/>
          </a:xfrm>
        </p:spPr>
        <p:txBody>
          <a:bodyPr/>
          <a:lstStyle/>
          <a:p>
            <a:r>
              <a:rPr lang="en-US" dirty="0" smtClean="0"/>
              <a:t>Last updated:  </a:t>
            </a:r>
            <a:r>
              <a:rPr lang="en-US" dirty="0" smtClean="0"/>
              <a:t>February 9, </a:t>
            </a:r>
            <a:r>
              <a:rPr lang="en-US" dirty="0" smtClean="0"/>
              <a:t>2016</a:t>
            </a:r>
            <a:endParaRPr lang="en-US" b="1" dirty="0">
              <a:solidFill>
                <a:srgbClr val="FF0000"/>
              </a:solidFill>
            </a:endParaRPr>
          </a:p>
        </p:txBody>
      </p:sp>
    </p:spTree>
    <p:extLst>
      <p:ext uri="{BB962C8B-B14F-4D97-AF65-F5344CB8AC3E}">
        <p14:creationId xmlns:p14="http://schemas.microsoft.com/office/powerpoint/2010/main" val="330155591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a:t>Element type choice</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In UML, each class attribute has exactly one type, which might be a primitive data type or reference to another class. In FHIR, each structure element may have a choice of types from a list of specified data types or references to other resource types. And referenced types might be required to satisfy a particular profile.</a:t>
            </a:r>
          </a:p>
          <a:p>
            <a:r>
              <a:rPr lang="en-US" dirty="0"/>
              <a:t>The UML property was extended with a &lt;&lt;</a:t>
            </a:r>
            <a:r>
              <a:rPr lang="en-US" dirty="0" err="1"/>
              <a:t>TypeChoice</a:t>
            </a:r>
            <a:r>
              <a:rPr lang="en-US" dirty="0"/>
              <a:t>&gt;&gt; stereotype that includes a list of UML classes, where these UML classes represent the corresponding FHIR data type, core resource, or profiled type.</a:t>
            </a:r>
            <a:r>
              <a:rPr lang="en-US" dirty="0" smtClean="0">
                <a:effectLst/>
              </a:rPr>
              <a:t> </a:t>
            </a:r>
            <a:endParaRPr lang="en-US" dirty="0"/>
          </a:p>
        </p:txBody>
      </p:sp>
    </p:spTree>
    <p:extLst>
      <p:ext uri="{BB962C8B-B14F-4D97-AF65-F5344CB8AC3E}">
        <p14:creationId xmlns:p14="http://schemas.microsoft.com/office/powerpoint/2010/main" val="180873569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a:t>Wildcard elements and naming</a:t>
            </a:r>
            <a:r>
              <a:rPr lang="en-US" dirty="0"/>
              <a:t/>
            </a:r>
            <a:br>
              <a:rPr lang="en-US" dirty="0"/>
            </a:br>
            <a:endParaRPr lang="en-US" dirty="0"/>
          </a:p>
        </p:txBody>
      </p:sp>
      <p:sp>
        <p:nvSpPr>
          <p:cNvPr id="3" name="Content Placeholder 2"/>
          <p:cNvSpPr>
            <a:spLocks noGrp="1"/>
          </p:cNvSpPr>
          <p:nvPr>
            <p:ph idx="1"/>
          </p:nvPr>
        </p:nvSpPr>
        <p:spPr/>
        <p:txBody>
          <a:bodyPr>
            <a:normAutofit fontScale="62500" lnSpcReduction="20000"/>
          </a:bodyPr>
          <a:lstStyle/>
          <a:p>
            <a:r>
              <a:rPr lang="en-US" dirty="0"/>
              <a:t>Most core FHIR resources include “wildcard” elements with names such as ‘value[x]’ or ‘effective[x]’.  This is tied to the element type choice, such that the [x] is replaced by a data type name from that element type choice list. In XML for JSON serialization, the element name has the [x] replaced by the type name. Thus, you get element names such as: </a:t>
            </a:r>
            <a:r>
              <a:rPr lang="en-US" dirty="0" err="1"/>
              <a:t>valueQuantity</a:t>
            </a:r>
            <a:r>
              <a:rPr lang="en-US" dirty="0"/>
              <a:t>, </a:t>
            </a:r>
            <a:r>
              <a:rPr lang="en-US" dirty="0" err="1"/>
              <a:t>valueCodeableConcept</a:t>
            </a:r>
            <a:r>
              <a:rPr lang="en-US" dirty="0"/>
              <a:t>, </a:t>
            </a:r>
            <a:r>
              <a:rPr lang="en-US" dirty="0" err="1"/>
              <a:t>effectiveDateTime</a:t>
            </a:r>
            <a:r>
              <a:rPr lang="en-US" dirty="0"/>
              <a:t>, etc.</a:t>
            </a:r>
          </a:p>
          <a:p>
            <a:r>
              <a:rPr lang="en-US" dirty="0"/>
              <a:t>This use of wildcard element is further complicated by the (sometimes inconsistent) use of both ‘value[x]’ and ‘</a:t>
            </a:r>
            <a:r>
              <a:rPr lang="en-US" dirty="0" err="1"/>
              <a:t>valueCodeableConcept</a:t>
            </a:r>
            <a:r>
              <a:rPr lang="en-US" dirty="0"/>
              <a:t>’ (or any other valid combination of wildcard and type name) in element names used in FHIR profile path constraints.</a:t>
            </a:r>
          </a:p>
          <a:p>
            <a:r>
              <a:rPr lang="en-US" dirty="0"/>
              <a:t>This complication in naming has been mostly sorted out in the import/export to UML, but additional testing is needed.</a:t>
            </a:r>
          </a:p>
          <a:p>
            <a:r>
              <a:rPr lang="en-US" dirty="0"/>
              <a:t>Renaming of FHIR wildcard element is mapped to UML property redefinition semantics.</a:t>
            </a:r>
          </a:p>
          <a:p>
            <a:pPr marL="0" indent="0">
              <a:buNone/>
            </a:pPr>
            <a:endParaRPr lang="en-US" dirty="0"/>
          </a:p>
        </p:txBody>
      </p:sp>
    </p:spTree>
    <p:extLst>
      <p:ext uri="{BB962C8B-B14F-4D97-AF65-F5344CB8AC3E}">
        <p14:creationId xmlns:p14="http://schemas.microsoft.com/office/powerpoint/2010/main" val="249855448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smtClean="0"/>
              <a:t>Slicing</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a:t>
            </a:r>
            <a:r>
              <a:rPr lang="en-US" dirty="0"/>
              <a:t>FHIR structure element may be “sliced”, e.g. to allow for alternative data types, or to enable separate elements for each code in a specified value set. The UML solution is mostly complete and implemented, although some work is still required to create a UML stereotype for slicing “discriminators” and refine the FHIR/UML import/export </a:t>
            </a:r>
            <a:r>
              <a:rPr lang="en-US" dirty="0" smtClean="0"/>
              <a:t>logic.</a:t>
            </a:r>
          </a:p>
          <a:p>
            <a:r>
              <a:rPr lang="en-US" dirty="0" smtClean="0"/>
              <a:t>Sliced </a:t>
            </a:r>
            <a:r>
              <a:rPr lang="en-US" dirty="0"/>
              <a:t>elements in FHIR are mapped to UML property subset semantics.</a:t>
            </a:r>
          </a:p>
          <a:p>
            <a:pPr marL="0" indent="0">
              <a:buNone/>
            </a:pPr>
            <a:endParaRPr lang="en-US" dirty="0"/>
          </a:p>
        </p:txBody>
      </p:sp>
    </p:spTree>
    <p:extLst>
      <p:ext uri="{BB962C8B-B14F-4D97-AF65-F5344CB8AC3E}">
        <p14:creationId xmlns:p14="http://schemas.microsoft.com/office/powerpoint/2010/main" val="114072314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a:t>Extensions as reusable </a:t>
            </a:r>
            <a:r>
              <a:rPr lang="en-US" b="1" dirty="0" smtClean="0"/>
              <a:t>properties</a:t>
            </a:r>
            <a:endParaRPr lang="en-US" dirty="0"/>
          </a:p>
        </p:txBody>
      </p:sp>
      <p:sp>
        <p:nvSpPr>
          <p:cNvPr id="3" name="Content Placeholder 2"/>
          <p:cNvSpPr>
            <a:spLocks noGrp="1"/>
          </p:cNvSpPr>
          <p:nvPr>
            <p:ph idx="1"/>
          </p:nvPr>
        </p:nvSpPr>
        <p:spPr/>
        <p:txBody>
          <a:bodyPr>
            <a:normAutofit/>
          </a:bodyPr>
          <a:lstStyle/>
          <a:p>
            <a:r>
              <a:rPr lang="en-US" dirty="0" smtClean="0"/>
              <a:t>At </a:t>
            </a:r>
            <a:r>
              <a:rPr lang="en-US" dirty="0"/>
              <a:t>first </a:t>
            </a:r>
            <a:r>
              <a:rPr lang="en-US" dirty="0" smtClean="0"/>
              <a:t>glance</a:t>
            </a:r>
            <a:r>
              <a:rPr lang="en-US" dirty="0"/>
              <a:t>, one would expect FHIR extensions to be like adding a new attribute to a UML subclass.  But, in fact, FHIR extension definition and use is just another kind of constraint on a base type.</a:t>
            </a:r>
          </a:p>
          <a:p>
            <a:endParaRPr lang="en-US" dirty="0"/>
          </a:p>
        </p:txBody>
      </p:sp>
    </p:spTree>
    <p:extLst>
      <p:ext uri="{BB962C8B-B14F-4D97-AF65-F5344CB8AC3E}">
        <p14:creationId xmlns:p14="http://schemas.microsoft.com/office/powerpoint/2010/main" val="57513202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cap="all" dirty="0"/>
              <a:t>Importing FHIR Specifications to UML</a:t>
            </a:r>
            <a:br>
              <a:rPr lang="en-US" b="1" cap="all" dirty="0"/>
            </a:br>
            <a:endParaRPr lang="en-US" dirty="0"/>
          </a:p>
        </p:txBody>
      </p:sp>
      <p:pic>
        <p:nvPicPr>
          <p:cNvPr id="4" name="Content Placeholder 3" descr="Macintosh HD:Users:dcarlson:Documents:Work Files:Clients:JP Systems:FHA:Final Deliverables:images:Import FHIR.png"/>
          <p:cNvPicPr>
            <a:picLocks noGrp="1"/>
          </p:cNvPicPr>
          <p:nvPr>
            <p:ph idx="1"/>
          </p:nvPr>
        </p:nvPicPr>
        <p:blipFill>
          <a:blip r:embed="rId3">
            <a:extLst>
              <a:ext uri="{28A0092B-C50C-407E-A947-70E740481C1C}">
                <a14:useLocalDpi xmlns:a14="http://schemas.microsoft.com/office/drawing/2010/main" val="0"/>
              </a:ext>
            </a:extLst>
          </a:blip>
          <a:srcRect l="10084" r="10084"/>
          <a:stretch>
            <a:fillRect/>
          </a:stretch>
        </p:blipFill>
        <p:spPr bwMode="auto">
          <a:prstGeom prst="rect">
            <a:avLst/>
          </a:prstGeom>
          <a:noFill/>
          <a:ln>
            <a:noFill/>
          </a:ln>
        </p:spPr>
      </p:pic>
    </p:spTree>
    <p:extLst>
      <p:ext uri="{BB962C8B-B14F-4D97-AF65-F5344CB8AC3E}">
        <p14:creationId xmlns:p14="http://schemas.microsoft.com/office/powerpoint/2010/main" val="170438439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cap="all" dirty="0"/>
              <a:t>Viewing and Editing UML FHIR Models</a:t>
            </a:r>
            <a:br>
              <a:rPr lang="en-US" b="1" cap="all" dirty="0"/>
            </a:br>
            <a:endParaRPr lang="en-US" dirty="0"/>
          </a:p>
        </p:txBody>
      </p:sp>
      <p:pic>
        <p:nvPicPr>
          <p:cNvPr id="4" name="Content Placeholder 3"/>
          <p:cNvPicPr>
            <a:picLocks noGrp="1"/>
          </p:cNvPicPr>
          <p:nvPr>
            <p:ph idx="1"/>
          </p:nvPr>
        </p:nvPicPr>
        <p:blipFill>
          <a:blip r:embed="rId3">
            <a:extLst>
              <a:ext uri="{28A0092B-C50C-407E-A947-70E740481C1C}">
                <a14:useLocalDpi xmlns:a14="http://schemas.microsoft.com/office/drawing/2010/main" val="0"/>
              </a:ext>
            </a:extLst>
          </a:blip>
          <a:srcRect t="16104" b="16104"/>
          <a:stretch>
            <a:fillRect/>
          </a:stretch>
        </p:blipFill>
        <p:spPr bwMode="auto">
          <a:prstGeom prst="rect">
            <a:avLst/>
          </a:prstGeom>
          <a:noFill/>
          <a:ln>
            <a:noFill/>
          </a:ln>
        </p:spPr>
      </p:pic>
    </p:spTree>
    <p:extLst>
      <p:ext uri="{BB962C8B-B14F-4D97-AF65-F5344CB8AC3E}">
        <p14:creationId xmlns:p14="http://schemas.microsoft.com/office/powerpoint/2010/main" val="236984125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HL7’s website in HTML</a:t>
            </a:r>
            <a:r>
              <a:rPr lang="en-US" dirty="0" smtClean="0">
                <a:effectLst/>
              </a:rPr>
              <a:t> </a:t>
            </a:r>
            <a:endParaRPr lang="en-US" dirty="0"/>
          </a:p>
        </p:txBody>
      </p:sp>
      <p:pic>
        <p:nvPicPr>
          <p:cNvPr id="4" name="Content Placeholder 3" descr="Macintosh HD:Users:dcarlson:Documents:Work Files:Clients:JP Systems:FHA:Final Deliverables:images:HL7 pub Condition.png"/>
          <p:cNvPicPr>
            <a:picLocks noGrp="1"/>
          </p:cNvPicPr>
          <p:nvPr>
            <p:ph idx="1"/>
          </p:nvPr>
        </p:nvPicPr>
        <p:blipFill>
          <a:blip r:embed="rId2">
            <a:extLst>
              <a:ext uri="{28A0092B-C50C-407E-A947-70E740481C1C}">
                <a14:useLocalDpi xmlns:a14="http://schemas.microsoft.com/office/drawing/2010/main" val="0"/>
              </a:ext>
            </a:extLst>
          </a:blip>
          <a:srcRect t="15359" b="15359"/>
          <a:stretch>
            <a:fillRect/>
          </a:stretch>
        </p:blipFill>
        <p:spPr bwMode="auto">
          <a:prstGeom prst="rect">
            <a:avLst/>
          </a:prstGeom>
          <a:noFill/>
          <a:ln>
            <a:noFill/>
          </a:ln>
        </p:spPr>
      </p:pic>
    </p:spTree>
    <p:extLst>
      <p:ext uri="{BB962C8B-B14F-4D97-AF65-F5344CB8AC3E}">
        <p14:creationId xmlns:p14="http://schemas.microsoft.com/office/powerpoint/2010/main" val="333511137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cap="all" dirty="0"/>
              <a:t>Exporting FHIR Specifications from UML</a:t>
            </a:r>
            <a:br>
              <a:rPr lang="en-US" b="1" cap="all" dirty="0"/>
            </a:br>
            <a:endParaRPr lang="en-US" dirty="0"/>
          </a:p>
        </p:txBody>
      </p:sp>
      <p:sp>
        <p:nvSpPr>
          <p:cNvPr id="5" name="Content Placeholder 4"/>
          <p:cNvSpPr>
            <a:spLocks noGrp="1"/>
          </p:cNvSpPr>
          <p:nvPr>
            <p:ph idx="1"/>
          </p:nvPr>
        </p:nvSpPr>
        <p:spPr/>
        <p:txBody>
          <a:bodyPr/>
          <a:lstStyle/>
          <a:p>
            <a:endParaRPr lang="en-US"/>
          </a:p>
        </p:txBody>
      </p:sp>
      <p:pic>
        <p:nvPicPr>
          <p:cNvPr id="6" name="Picture 5" descr="Macintosh HD:Users:dcarlson:Documents:Work Files:Clients:JP Systems:FHA:Final Deliverables:images:Generate FHIR menu.png"/>
          <p:cNvPicPr/>
          <p:nvPr/>
        </p:nvPicPr>
        <p:blipFill>
          <a:blip r:embed="rId3">
            <a:extLst>
              <a:ext uri="{28A0092B-C50C-407E-A947-70E740481C1C}">
                <a14:useLocalDpi xmlns:a14="http://schemas.microsoft.com/office/drawing/2010/main" val="0"/>
              </a:ext>
            </a:extLst>
          </a:blip>
          <a:srcRect/>
          <a:stretch>
            <a:fillRect/>
          </a:stretch>
        </p:blipFill>
        <p:spPr bwMode="auto">
          <a:xfrm>
            <a:off x="457200" y="1600199"/>
            <a:ext cx="8229600" cy="4525963"/>
          </a:xfrm>
          <a:prstGeom prst="rect">
            <a:avLst/>
          </a:prstGeom>
          <a:noFill/>
          <a:ln>
            <a:noFill/>
          </a:ln>
        </p:spPr>
      </p:pic>
    </p:spTree>
    <p:extLst>
      <p:ext uri="{BB962C8B-B14F-4D97-AF65-F5344CB8AC3E}">
        <p14:creationId xmlns:p14="http://schemas.microsoft.com/office/powerpoint/2010/main" val="249733964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Quick Background on QVT-Operational</a:t>
            </a:r>
            <a:endParaRPr lang="en-US" dirty="0"/>
          </a:p>
        </p:txBody>
      </p:sp>
      <p:sp>
        <p:nvSpPr>
          <p:cNvPr id="3" name="Content Placeholder 2"/>
          <p:cNvSpPr>
            <a:spLocks noGrp="1"/>
          </p:cNvSpPr>
          <p:nvPr>
            <p:ph idx="1"/>
          </p:nvPr>
        </p:nvSpPr>
        <p:spPr/>
        <p:txBody>
          <a:bodyPr>
            <a:normAutofit fontScale="55000" lnSpcReduction="20000"/>
          </a:bodyPr>
          <a:lstStyle/>
          <a:p>
            <a:r>
              <a:rPr lang="en-US" dirty="0"/>
              <a:t>The QVT standard defines three model transformation languages. All of them operate on models which conform to </a:t>
            </a:r>
            <a:r>
              <a:rPr lang="en-US" dirty="0">
                <a:hlinkClick r:id="rId2"/>
              </a:rPr>
              <a:t>Meta-Object Facility (MOF) 2.0 metamodels; the transformation states which metamodels are used. A transformation in any of the three QVT languages can itself be regarded as a model, conforming to one of the metamodels specified in the standard. The QVT standard integrates the </a:t>
            </a:r>
            <a:r>
              <a:rPr lang="en-US" dirty="0">
                <a:hlinkClick r:id="rId3"/>
              </a:rPr>
              <a:t>OCL 2.0 standard and also extends it with imperative features.</a:t>
            </a:r>
          </a:p>
          <a:p>
            <a:r>
              <a:rPr lang="en-US" dirty="0"/>
              <a:t>QVT-Operational is an imperative language designed for writing unidirectional transformations.</a:t>
            </a:r>
          </a:p>
          <a:p>
            <a:r>
              <a:rPr lang="en-US" dirty="0"/>
              <a:t>QVT-Relations is a declarative language designed to permit both unidirectional and bidirectional model transformations to be written. A transformation embodies a consistency relation on sets of models. Consistency can be checked by executing the transformation </a:t>
            </a:r>
            <a:r>
              <a:rPr lang="en-US"/>
              <a:t>in </a:t>
            </a:r>
            <a:r>
              <a:rPr lang="en-US" smtClean="0"/>
              <a:t>check only </a:t>
            </a:r>
            <a:r>
              <a:rPr lang="en-US" dirty="0"/>
              <a:t>mode; the transformation then returns True if the set of models is consistent according to the transformation and False otherwise. The same transformation can be used in enforce mode to attempt to modify one of the models so that the set of models will be consistent. The QVT-Relations language has both a textual and a graphical concrete syntax.</a:t>
            </a:r>
          </a:p>
          <a:p>
            <a:r>
              <a:rPr lang="en-US" dirty="0"/>
              <a:t>QVT-Core is a declarative language designed to be simple and to act as the target of translation from QVT-Relations. However, QVT-Core has never had a full implementation and in fact it is not as expressive as QVT-Relations.[2] Hence the QVT Architecture pictured above is misleading: the transformation from QVT-Relations to QVT-Core given in the QVT Standard is not semantics-preserving.</a:t>
            </a:r>
          </a:p>
          <a:p>
            <a:pPr marL="0" indent="0">
              <a:buNone/>
            </a:pPr>
            <a:endParaRPr lang="en-US" dirty="0"/>
          </a:p>
        </p:txBody>
      </p:sp>
    </p:spTree>
    <p:extLst>
      <p:ext uri="{BB962C8B-B14F-4D97-AF65-F5344CB8AC3E}">
        <p14:creationId xmlns:p14="http://schemas.microsoft.com/office/powerpoint/2010/main" val="105128569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Generating a FHIR Profile from </a:t>
            </a:r>
            <a:r>
              <a:rPr lang="en-US" b="1" dirty="0" smtClean="0"/>
              <a:t>FHIM using QVT-Operational</a:t>
            </a:r>
            <a:r>
              <a:rPr lang="en-US" b="1" dirty="0"/>
              <a:t/>
            </a:r>
            <a:br>
              <a:rPr lang="en-US" b="1" dirty="0"/>
            </a:br>
            <a:endParaRPr lang="en-US" dirty="0"/>
          </a:p>
        </p:txBody>
      </p:sp>
      <p:sp>
        <p:nvSpPr>
          <p:cNvPr id="5" name="Content Placeholder 4"/>
          <p:cNvSpPr>
            <a:spLocks noGrp="1"/>
          </p:cNvSpPr>
          <p:nvPr>
            <p:ph idx="1"/>
          </p:nvPr>
        </p:nvSpPr>
        <p:spPr/>
        <p:txBody>
          <a:bodyPr>
            <a:noAutofit/>
          </a:bodyPr>
          <a:lstStyle/>
          <a:p>
            <a:pPr marL="0" indent="0">
              <a:buNone/>
            </a:pPr>
            <a:r>
              <a:rPr lang="en-US" sz="1600" dirty="0" smtClean="0"/>
              <a:t>mapping </a:t>
            </a:r>
            <a:r>
              <a:rPr lang="en-US" sz="1600" dirty="0" err="1" smtClean="0"/>
              <a:t>uml</a:t>
            </a:r>
            <a:r>
              <a:rPr lang="en-US" sz="1600" dirty="0" smtClean="0"/>
              <a:t>::Class::</a:t>
            </a:r>
            <a:r>
              <a:rPr lang="en-US" sz="1600" dirty="0" err="1" smtClean="0"/>
              <a:t>mapFromSupplier</a:t>
            </a:r>
            <a:r>
              <a:rPr lang="en-US" sz="1600" dirty="0" smtClean="0"/>
              <a:t>(</a:t>
            </a:r>
            <a:r>
              <a:rPr lang="en-US" sz="1600" dirty="0" err="1" smtClean="0"/>
              <a:t>inout</a:t>
            </a:r>
            <a:r>
              <a:rPr lang="en-US" sz="1600" dirty="0" smtClean="0"/>
              <a:t> </a:t>
            </a:r>
            <a:r>
              <a:rPr lang="en-US" sz="1600" dirty="0" err="1" smtClean="0"/>
              <a:t>profilePackage</a:t>
            </a:r>
            <a:r>
              <a:rPr lang="en-US" sz="1600" dirty="0" smtClean="0"/>
              <a:t> : </a:t>
            </a:r>
            <a:r>
              <a:rPr lang="en-US" sz="1600" dirty="0" err="1" smtClean="0"/>
              <a:t>uml</a:t>
            </a:r>
            <a:r>
              <a:rPr lang="en-US" sz="1600" dirty="0" smtClean="0"/>
              <a:t>::Package) {</a:t>
            </a:r>
          </a:p>
          <a:p>
            <a:pPr marL="0" indent="0">
              <a:buNone/>
            </a:pPr>
            <a:r>
              <a:rPr lang="en-US" sz="1600" dirty="0" smtClean="0"/>
              <a:t>	</a:t>
            </a:r>
            <a:r>
              <a:rPr lang="en-US" sz="1600" dirty="0" err="1" smtClean="0"/>
              <a:t>var</a:t>
            </a:r>
            <a:r>
              <a:rPr lang="en-US" sz="1600" dirty="0" smtClean="0"/>
              <a:t> profile : </a:t>
            </a:r>
            <a:r>
              <a:rPr lang="en-US" sz="1600" dirty="0" err="1" smtClean="0"/>
              <a:t>uml</a:t>
            </a:r>
            <a:r>
              <a:rPr lang="en-US" sz="1600" dirty="0" smtClean="0"/>
              <a:t>::Class := </a:t>
            </a:r>
            <a:r>
              <a:rPr lang="en-US" sz="1600" dirty="0" err="1" smtClean="0"/>
              <a:t>profilePackage.createOwnedClass</a:t>
            </a:r>
            <a:r>
              <a:rPr lang="en-US" sz="1600" dirty="0" smtClean="0"/>
              <a:t>(</a:t>
            </a:r>
            <a:r>
              <a:rPr lang="en-US" sz="1600" dirty="0" err="1" smtClean="0"/>
              <a:t>self.name,false</a:t>
            </a:r>
            <a:r>
              <a:rPr lang="en-US" sz="1600" dirty="0" smtClean="0"/>
              <a:t>);</a:t>
            </a:r>
          </a:p>
          <a:p>
            <a:pPr marL="0" indent="0">
              <a:buNone/>
            </a:pPr>
            <a:r>
              <a:rPr lang="en-US" sz="1600" dirty="0" smtClean="0"/>
              <a:t>	</a:t>
            </a:r>
            <a:r>
              <a:rPr lang="en-US" sz="1600" dirty="0" err="1" smtClean="0"/>
              <a:t>var</a:t>
            </a:r>
            <a:r>
              <a:rPr lang="en-US" sz="1600" dirty="0" smtClean="0"/>
              <a:t> </a:t>
            </a:r>
            <a:r>
              <a:rPr lang="en-US" sz="1600" dirty="0" err="1" smtClean="0"/>
              <a:t>structureDefinition</a:t>
            </a:r>
            <a:r>
              <a:rPr lang="en-US" sz="1600" dirty="0" smtClean="0"/>
              <a:t> : </a:t>
            </a:r>
            <a:r>
              <a:rPr lang="en-US" sz="1600" dirty="0" err="1" smtClean="0"/>
              <a:t>fhir</a:t>
            </a:r>
            <a:r>
              <a:rPr lang="en-US" sz="1600" dirty="0" smtClean="0"/>
              <a:t>::</a:t>
            </a:r>
            <a:r>
              <a:rPr lang="en-US" sz="1600" dirty="0" err="1" smtClean="0"/>
              <a:t>StructureDefinition</a:t>
            </a:r>
            <a:r>
              <a:rPr lang="en-US" sz="1600" dirty="0" smtClean="0"/>
              <a:t> := object </a:t>
            </a:r>
            <a:r>
              <a:rPr lang="en-US" sz="1600" dirty="0" err="1" smtClean="0"/>
              <a:t>StructureDefinition</a:t>
            </a:r>
            <a:r>
              <a:rPr lang="en-US" sz="1600" dirty="0" smtClean="0"/>
              <a:t> {</a:t>
            </a:r>
          </a:p>
          <a:p>
            <a:pPr marL="0" indent="0">
              <a:buNone/>
            </a:pPr>
            <a:r>
              <a:rPr lang="en-US" sz="1600" dirty="0" smtClean="0"/>
              <a:t>		</a:t>
            </a:r>
            <a:r>
              <a:rPr lang="en-US" sz="1600" dirty="0" err="1" smtClean="0"/>
              <a:t>uri</a:t>
            </a:r>
            <a:r>
              <a:rPr lang="en-US" sz="1600" dirty="0" smtClean="0"/>
              <a:t> := "http://</a:t>
            </a:r>
            <a:r>
              <a:rPr lang="en-US" sz="1600" dirty="0" err="1" smtClean="0"/>
              <a:t>fhim.gov</a:t>
            </a:r>
            <a:r>
              <a:rPr lang="en-US" sz="1600" dirty="0" smtClean="0"/>
              <a:t>/</a:t>
            </a:r>
            <a:r>
              <a:rPr lang="en-US" sz="1600" dirty="0" err="1" smtClean="0"/>
              <a:t>fhir</a:t>
            </a:r>
            <a:r>
              <a:rPr lang="en-US" sz="1600" dirty="0" smtClean="0"/>
              <a:t>/</a:t>
            </a:r>
            <a:r>
              <a:rPr lang="en-US" sz="1600" dirty="0" err="1" smtClean="0"/>
              <a:t>StructureDefinition</a:t>
            </a:r>
            <a:r>
              <a:rPr lang="en-US" sz="1600" dirty="0" smtClean="0"/>
              <a:t>/"+</a:t>
            </a:r>
            <a:r>
              <a:rPr lang="en-US" sz="1600" dirty="0" err="1" smtClean="0"/>
              <a:t>self.name</a:t>
            </a:r>
            <a:r>
              <a:rPr lang="en-US" sz="1600" dirty="0" smtClean="0"/>
              <a:t>;</a:t>
            </a:r>
          </a:p>
          <a:p>
            <a:pPr marL="0" indent="0">
              <a:buNone/>
            </a:pPr>
            <a:r>
              <a:rPr lang="en-US" sz="1600" dirty="0" smtClean="0"/>
              <a:t>		name := </a:t>
            </a:r>
            <a:r>
              <a:rPr lang="en-US" sz="1600" dirty="0" err="1" smtClean="0"/>
              <a:t>self.name</a:t>
            </a:r>
            <a:r>
              <a:rPr lang="en-US" sz="1600" dirty="0" smtClean="0"/>
              <a:t>;</a:t>
            </a:r>
          </a:p>
          <a:p>
            <a:pPr marL="0" indent="0">
              <a:buNone/>
            </a:pPr>
            <a:r>
              <a:rPr lang="en-US" sz="1600" dirty="0" smtClean="0"/>
              <a:t>		display := "</a:t>
            </a:r>
            <a:r>
              <a:rPr lang="en-US" sz="1600" dirty="0" err="1" smtClean="0"/>
              <a:t>fhim</a:t>
            </a:r>
            <a:r>
              <a:rPr lang="en-US" sz="1600" dirty="0" smtClean="0"/>
              <a:t>-"+</a:t>
            </a:r>
            <a:r>
              <a:rPr lang="en-US" sz="1600" dirty="0" err="1" smtClean="0"/>
              <a:t>self.name.toLower</a:t>
            </a:r>
            <a:r>
              <a:rPr lang="en-US" sz="1600" dirty="0" smtClean="0"/>
              <a:t>();</a:t>
            </a:r>
          </a:p>
          <a:p>
            <a:pPr marL="0" indent="0">
              <a:buNone/>
            </a:pPr>
            <a:r>
              <a:rPr lang="en-US" sz="1600" dirty="0" smtClean="0"/>
              <a:t>		</a:t>
            </a:r>
            <a:r>
              <a:rPr lang="en-US" sz="1600" dirty="0" err="1" smtClean="0"/>
              <a:t>fhirVersion</a:t>
            </a:r>
            <a:r>
              <a:rPr lang="en-US" sz="1600" dirty="0" smtClean="0"/>
              <a:t> := "dstu2";	</a:t>
            </a:r>
          </a:p>
          <a:p>
            <a:pPr marL="0" indent="0">
              <a:buNone/>
            </a:pPr>
            <a:r>
              <a:rPr lang="en-US" sz="1600" dirty="0" smtClean="0"/>
              <a:t>		publisher :="FHIM";</a:t>
            </a:r>
          </a:p>
          <a:p>
            <a:pPr marL="0" indent="0">
              <a:buNone/>
            </a:pPr>
            <a:r>
              <a:rPr lang="en-US" sz="1600" dirty="0" smtClean="0"/>
              <a:t>		</a:t>
            </a:r>
            <a:r>
              <a:rPr lang="en-US" sz="1600" dirty="0" err="1" smtClean="0"/>
              <a:t>contextType</a:t>
            </a:r>
            <a:r>
              <a:rPr lang="en-US" sz="1600" dirty="0" smtClean="0"/>
              <a:t> :="resource";</a:t>
            </a:r>
          </a:p>
          <a:p>
            <a:pPr marL="0" indent="0">
              <a:buNone/>
            </a:pPr>
            <a:r>
              <a:rPr lang="en-US" sz="1600" dirty="0" smtClean="0"/>
              <a:t>};</a:t>
            </a:r>
            <a:endParaRPr lang="en-US" sz="1600" dirty="0"/>
          </a:p>
        </p:txBody>
      </p:sp>
    </p:spTree>
    <p:extLst>
      <p:ext uri="{BB962C8B-B14F-4D97-AF65-F5344CB8AC3E}">
        <p14:creationId xmlns:p14="http://schemas.microsoft.com/office/powerpoint/2010/main" val="88798480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2206870" y="2105926"/>
            <a:ext cx="4094723" cy="198623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rgbClr val="0070C0"/>
              </a:solidFill>
            </a:endParaRPr>
          </a:p>
          <a:p>
            <a:pPr algn="ctr"/>
            <a:endParaRPr lang="en-US" sz="1350" dirty="0"/>
          </a:p>
          <a:p>
            <a:pPr algn="ctr"/>
            <a:endParaRPr lang="en-US" sz="1350" dirty="0"/>
          </a:p>
          <a:p>
            <a:pPr algn="ctr"/>
            <a:endParaRPr lang="en-US" sz="1350" dirty="0"/>
          </a:p>
          <a:p>
            <a:pPr algn="ctr"/>
            <a:endParaRPr lang="en-US" sz="1350" dirty="0"/>
          </a:p>
          <a:p>
            <a:pPr algn="ctr"/>
            <a:endParaRPr lang="en-US" sz="1350" dirty="0"/>
          </a:p>
          <a:p>
            <a:pPr algn="ctr"/>
            <a:endParaRPr lang="en-US" sz="1350" dirty="0"/>
          </a:p>
          <a:p>
            <a:pPr algn="ctr"/>
            <a:endParaRPr lang="en-US" sz="1350" dirty="0"/>
          </a:p>
          <a:p>
            <a:pPr algn="ctr"/>
            <a:endParaRPr lang="en-US" sz="1350" dirty="0"/>
          </a:p>
        </p:txBody>
      </p:sp>
      <p:sp>
        <p:nvSpPr>
          <p:cNvPr id="4" name="Rectangle 3"/>
          <p:cNvSpPr/>
          <p:nvPr/>
        </p:nvSpPr>
        <p:spPr>
          <a:xfrm>
            <a:off x="2311766" y="2337604"/>
            <a:ext cx="3881889" cy="795787"/>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latin typeface="Adobe Caslon Pro" panose="0205050205050A020403" pitchFamily="18" charset="0"/>
              </a:rPr>
              <a:t>FHIM Content Requirements UML Class Model</a:t>
            </a:r>
          </a:p>
          <a:p>
            <a:pPr algn="ctr"/>
            <a:r>
              <a:rPr lang="en-US" sz="1350" dirty="0">
                <a:solidFill>
                  <a:schemeClr val="tx1"/>
                </a:solidFill>
                <a:latin typeface="Adobe Caslon Pro" panose="0205050205050A020403" pitchFamily="18" charset="0"/>
              </a:rPr>
              <a:t>&amp; Terminologies</a:t>
            </a:r>
          </a:p>
        </p:txBody>
      </p:sp>
      <p:sp>
        <p:nvSpPr>
          <p:cNvPr id="10" name="Bent Arrow 9"/>
          <p:cNvSpPr/>
          <p:nvPr/>
        </p:nvSpPr>
        <p:spPr>
          <a:xfrm rot="5400000">
            <a:off x="2896494" y="1488078"/>
            <a:ext cx="425275" cy="1273778"/>
          </a:xfrm>
          <a:prstGeom prst="bentArrow">
            <a:avLst/>
          </a:prstGeom>
          <a:solidFill>
            <a:srgbClr val="92D050"/>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350" dirty="0"/>
          </a:p>
        </p:txBody>
      </p:sp>
      <p:sp>
        <p:nvSpPr>
          <p:cNvPr id="11" name="Bent Arrow 10"/>
          <p:cNvSpPr/>
          <p:nvPr/>
        </p:nvSpPr>
        <p:spPr>
          <a:xfrm rot="5400000" flipV="1">
            <a:off x="5227340" y="1491953"/>
            <a:ext cx="425276" cy="1266032"/>
          </a:xfrm>
          <a:prstGeom prst="bentArrow">
            <a:avLst/>
          </a:prstGeom>
          <a:solidFill>
            <a:srgbClr val="FFFF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350" dirty="0"/>
          </a:p>
        </p:txBody>
      </p:sp>
      <p:sp>
        <p:nvSpPr>
          <p:cNvPr id="25" name="Oval 24"/>
          <p:cNvSpPr/>
          <p:nvPr/>
        </p:nvSpPr>
        <p:spPr>
          <a:xfrm>
            <a:off x="583058" y="1441552"/>
            <a:ext cx="1889185" cy="1061049"/>
          </a:xfrm>
          <a:prstGeom prst="ellipse">
            <a:avLst/>
          </a:prstGeom>
          <a:solidFill>
            <a:srgbClr val="92D050"/>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350" dirty="0">
                <a:solidFill>
                  <a:schemeClr val="tx1"/>
                </a:solidFill>
                <a:latin typeface="Adobe Caslon Pro" panose="0205050205050A020403" pitchFamily="18" charset="0"/>
              </a:rPr>
              <a:t>Agency participants on FHIM calls</a:t>
            </a:r>
          </a:p>
        </p:txBody>
      </p:sp>
      <p:sp>
        <p:nvSpPr>
          <p:cNvPr id="26" name="Oval 25"/>
          <p:cNvSpPr/>
          <p:nvPr/>
        </p:nvSpPr>
        <p:spPr>
          <a:xfrm>
            <a:off x="6072993" y="1424979"/>
            <a:ext cx="1889185" cy="1061049"/>
          </a:xfrm>
          <a:prstGeom prst="ellipse">
            <a:avLst/>
          </a:prstGeom>
          <a:solidFill>
            <a:srgbClr val="FFFF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350" dirty="0">
                <a:solidFill>
                  <a:schemeClr val="tx1"/>
                </a:solidFill>
                <a:latin typeface="Adobe Caslon Pro" panose="0205050205050A020403" pitchFamily="18" charset="0"/>
              </a:rPr>
              <a:t>Requirements derived from existing specifications</a:t>
            </a:r>
          </a:p>
        </p:txBody>
      </p:sp>
      <p:sp>
        <p:nvSpPr>
          <p:cNvPr id="27" name="Rectangle 26"/>
          <p:cNvSpPr/>
          <p:nvPr/>
        </p:nvSpPr>
        <p:spPr>
          <a:xfrm>
            <a:off x="5781665" y="4791683"/>
            <a:ext cx="668550" cy="795787"/>
          </a:xfrm>
          <a:prstGeom prst="rect">
            <a:avLst/>
          </a:prstGeom>
          <a:solidFill>
            <a:srgbClr val="FFFF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350" dirty="0"/>
              <a:t>NIEM IG</a:t>
            </a:r>
          </a:p>
        </p:txBody>
      </p:sp>
      <p:sp>
        <p:nvSpPr>
          <p:cNvPr id="28" name="Rectangle 27"/>
          <p:cNvSpPr/>
          <p:nvPr/>
        </p:nvSpPr>
        <p:spPr>
          <a:xfrm>
            <a:off x="5895965" y="4905983"/>
            <a:ext cx="668550" cy="795787"/>
          </a:xfrm>
          <a:prstGeom prst="rect">
            <a:avLst/>
          </a:prstGeom>
          <a:solidFill>
            <a:srgbClr val="FFFF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350" dirty="0"/>
              <a:t>NIEM IG</a:t>
            </a:r>
          </a:p>
        </p:txBody>
      </p:sp>
      <p:sp>
        <p:nvSpPr>
          <p:cNvPr id="29" name="Rectangle 28"/>
          <p:cNvSpPr/>
          <p:nvPr/>
        </p:nvSpPr>
        <p:spPr>
          <a:xfrm>
            <a:off x="6010265" y="5020283"/>
            <a:ext cx="668550" cy="795787"/>
          </a:xfrm>
          <a:prstGeom prst="rect">
            <a:avLst/>
          </a:prstGeom>
          <a:solidFill>
            <a:srgbClr val="FFFF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solidFill>
                  <a:schemeClr val="tx1"/>
                </a:solidFill>
                <a:latin typeface="Adobe Caslon Pro" panose="0205050205050A020403" pitchFamily="18" charset="0"/>
              </a:rPr>
              <a:t>NIEM IG, etc.</a:t>
            </a:r>
          </a:p>
        </p:txBody>
      </p:sp>
      <p:sp>
        <p:nvSpPr>
          <p:cNvPr id="30" name="Rectangle 29"/>
          <p:cNvSpPr/>
          <p:nvPr/>
        </p:nvSpPr>
        <p:spPr>
          <a:xfrm>
            <a:off x="3909650" y="4791683"/>
            <a:ext cx="668550" cy="795787"/>
          </a:xfrm>
          <a:prstGeom prst="rect">
            <a:avLst/>
          </a:prstGeom>
          <a:solidFill>
            <a:schemeClr val="accent3"/>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350" dirty="0"/>
              <a:t>NIEM IG</a:t>
            </a:r>
          </a:p>
        </p:txBody>
      </p:sp>
      <p:sp>
        <p:nvSpPr>
          <p:cNvPr id="31" name="Rectangle 30"/>
          <p:cNvSpPr/>
          <p:nvPr/>
        </p:nvSpPr>
        <p:spPr>
          <a:xfrm>
            <a:off x="4023950" y="4905983"/>
            <a:ext cx="668550" cy="795787"/>
          </a:xfrm>
          <a:prstGeom prst="rect">
            <a:avLst/>
          </a:prstGeom>
          <a:solidFill>
            <a:schemeClr val="accent3"/>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350" dirty="0"/>
              <a:t>NIEM IG</a:t>
            </a:r>
          </a:p>
        </p:txBody>
      </p:sp>
      <p:sp>
        <p:nvSpPr>
          <p:cNvPr id="32" name="Rectangle 31"/>
          <p:cNvSpPr/>
          <p:nvPr/>
        </p:nvSpPr>
        <p:spPr>
          <a:xfrm>
            <a:off x="4138250" y="5020283"/>
            <a:ext cx="668550" cy="795787"/>
          </a:xfrm>
          <a:prstGeom prst="rect">
            <a:avLst/>
          </a:prstGeom>
          <a:solidFill>
            <a:schemeClr val="accent3"/>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latin typeface="Adobe Caslon Pro" panose="0205050205050A020403" pitchFamily="18" charset="0"/>
              </a:rPr>
              <a:t>FHIR IG, Java, JSON</a:t>
            </a:r>
          </a:p>
        </p:txBody>
      </p:sp>
      <p:sp>
        <p:nvSpPr>
          <p:cNvPr id="33" name="Rectangle 32"/>
          <p:cNvSpPr/>
          <p:nvPr/>
        </p:nvSpPr>
        <p:spPr>
          <a:xfrm>
            <a:off x="2151935" y="4783504"/>
            <a:ext cx="668550" cy="795787"/>
          </a:xfrm>
          <a:prstGeom prst="rect">
            <a:avLst/>
          </a:prstGeom>
          <a:solidFill>
            <a:srgbClr val="92D050"/>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350" dirty="0"/>
              <a:t>NIEM IG</a:t>
            </a:r>
          </a:p>
        </p:txBody>
      </p:sp>
      <p:sp>
        <p:nvSpPr>
          <p:cNvPr id="34" name="Rectangle 33"/>
          <p:cNvSpPr/>
          <p:nvPr/>
        </p:nvSpPr>
        <p:spPr>
          <a:xfrm>
            <a:off x="2266235" y="4897804"/>
            <a:ext cx="668550" cy="795787"/>
          </a:xfrm>
          <a:prstGeom prst="rect">
            <a:avLst/>
          </a:prstGeom>
          <a:solidFill>
            <a:srgbClr val="92D050"/>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350" dirty="0"/>
              <a:t>NIEM IG</a:t>
            </a:r>
          </a:p>
        </p:txBody>
      </p:sp>
      <p:sp>
        <p:nvSpPr>
          <p:cNvPr id="35" name="Rectangle 34"/>
          <p:cNvSpPr/>
          <p:nvPr/>
        </p:nvSpPr>
        <p:spPr>
          <a:xfrm>
            <a:off x="2380535" y="5012104"/>
            <a:ext cx="668550" cy="795787"/>
          </a:xfrm>
          <a:prstGeom prst="rect">
            <a:avLst/>
          </a:prstGeom>
          <a:solidFill>
            <a:srgbClr val="92D050"/>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solidFill>
                  <a:schemeClr val="tx1"/>
                </a:solidFill>
                <a:latin typeface="Adobe Caslon Pro" panose="0205050205050A020403" pitchFamily="18" charset="0"/>
              </a:rPr>
              <a:t>CDA IG, </a:t>
            </a:r>
            <a:r>
              <a:rPr lang="en-US" sz="1200" dirty="0" smtClean="0">
                <a:solidFill>
                  <a:schemeClr val="tx1"/>
                </a:solidFill>
                <a:latin typeface="Adobe Caslon Pro" panose="0205050205050A020403" pitchFamily="18" charset="0"/>
              </a:rPr>
              <a:t>Java, XML</a:t>
            </a:r>
            <a:endParaRPr lang="en-US" sz="1200" dirty="0">
              <a:solidFill>
                <a:schemeClr val="tx1"/>
              </a:solidFill>
              <a:latin typeface="Adobe Caslon Pro" panose="0205050205050A020403" pitchFamily="18" charset="0"/>
            </a:endParaRPr>
          </a:p>
        </p:txBody>
      </p:sp>
      <p:sp>
        <p:nvSpPr>
          <p:cNvPr id="20" name="Rectangle 19"/>
          <p:cNvSpPr/>
          <p:nvPr/>
        </p:nvSpPr>
        <p:spPr>
          <a:xfrm>
            <a:off x="1661747" y="3225049"/>
            <a:ext cx="5442438" cy="150114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rgbClr val="0070C0"/>
              </a:solidFill>
            </a:endParaRPr>
          </a:p>
          <a:p>
            <a:pPr algn="ctr"/>
            <a:endParaRPr lang="en-US" sz="1350" dirty="0"/>
          </a:p>
          <a:p>
            <a:pPr algn="ctr"/>
            <a:endParaRPr lang="en-US" sz="1350" dirty="0"/>
          </a:p>
          <a:p>
            <a:pPr algn="ctr"/>
            <a:endParaRPr lang="en-US" sz="1350" dirty="0"/>
          </a:p>
          <a:p>
            <a:pPr algn="ctr"/>
            <a:endParaRPr lang="en-US" sz="1350" dirty="0"/>
          </a:p>
          <a:p>
            <a:pPr algn="ctr"/>
            <a:endParaRPr lang="en-US" sz="1350" dirty="0"/>
          </a:p>
          <a:p>
            <a:pPr algn="ctr"/>
            <a:endParaRPr lang="en-US" sz="1350" dirty="0"/>
          </a:p>
          <a:p>
            <a:pPr algn="ctr"/>
            <a:endParaRPr lang="en-US" sz="1350" dirty="0"/>
          </a:p>
          <a:p>
            <a:pPr algn="ctr"/>
            <a:endParaRPr lang="en-US" sz="1350" dirty="0"/>
          </a:p>
        </p:txBody>
      </p:sp>
      <p:sp>
        <p:nvSpPr>
          <p:cNvPr id="23" name="Down Arrow 22"/>
          <p:cNvSpPr/>
          <p:nvPr/>
        </p:nvSpPr>
        <p:spPr>
          <a:xfrm>
            <a:off x="3688941" y="3719850"/>
            <a:ext cx="1332782" cy="957533"/>
          </a:xfrm>
          <a:prstGeom prst="downArrow">
            <a:avLst/>
          </a:prstGeom>
          <a:solidFill>
            <a:schemeClr val="accent3"/>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latin typeface="Adobe Caslon Pro" panose="0205050205050A020403" pitchFamily="18" charset="0"/>
              </a:rPr>
              <a:t>UML Profile: FHIR </a:t>
            </a:r>
          </a:p>
        </p:txBody>
      </p:sp>
      <p:sp>
        <p:nvSpPr>
          <p:cNvPr id="36" name="Down Arrow 35"/>
          <p:cNvSpPr/>
          <p:nvPr/>
        </p:nvSpPr>
        <p:spPr>
          <a:xfrm>
            <a:off x="5540192" y="3724246"/>
            <a:ext cx="1332782" cy="957533"/>
          </a:xfrm>
          <a:prstGeom prst="downArrow">
            <a:avLst/>
          </a:prstGeom>
          <a:solidFill>
            <a:srgbClr val="FFFF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solidFill>
                  <a:schemeClr val="tx1"/>
                </a:solidFill>
                <a:latin typeface="Adobe Caslon Pro" panose="0205050205050A020403" pitchFamily="18" charset="0"/>
              </a:rPr>
              <a:t>UML Profile: NIEM </a:t>
            </a:r>
          </a:p>
        </p:txBody>
      </p:sp>
      <p:sp>
        <p:nvSpPr>
          <p:cNvPr id="3" name="TextBox 2"/>
          <p:cNvSpPr txBox="1"/>
          <p:nvPr/>
        </p:nvSpPr>
        <p:spPr>
          <a:xfrm>
            <a:off x="2891473" y="3277369"/>
            <a:ext cx="3302182" cy="300082"/>
          </a:xfrm>
          <a:prstGeom prst="rect">
            <a:avLst/>
          </a:prstGeom>
          <a:noFill/>
        </p:spPr>
        <p:txBody>
          <a:bodyPr wrap="square" rtlCol="0">
            <a:spAutoFit/>
          </a:bodyPr>
          <a:lstStyle/>
          <a:p>
            <a:pPr algn="ctr"/>
            <a:r>
              <a:rPr lang="en-US" sz="1350" b="1" dirty="0" smtClean="0">
                <a:latin typeface="Adobe Caslon Pro" panose="0205050205050A020403" pitchFamily="18" charset="0"/>
              </a:rPr>
              <a:t>   Model to Model Transformations</a:t>
            </a:r>
            <a:endParaRPr lang="en-US" sz="1350" b="1" dirty="0">
              <a:latin typeface="Adobe Caslon Pro" panose="0205050205050A020403" pitchFamily="18" charset="0"/>
            </a:endParaRPr>
          </a:p>
        </p:txBody>
      </p:sp>
      <p:sp>
        <p:nvSpPr>
          <p:cNvPr id="37" name="Down Arrow 36"/>
          <p:cNvSpPr/>
          <p:nvPr/>
        </p:nvSpPr>
        <p:spPr>
          <a:xfrm>
            <a:off x="1907566" y="3724247"/>
            <a:ext cx="1296020" cy="957533"/>
          </a:xfrm>
          <a:prstGeom prst="downArrow">
            <a:avLst/>
          </a:prstGeom>
          <a:solidFill>
            <a:srgbClr val="92D050"/>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smtClean="0">
                <a:solidFill>
                  <a:schemeClr val="tx1"/>
                </a:solidFill>
                <a:latin typeface="Adobe Caslon Pro" panose="0205050205050A020403" pitchFamily="18" charset="0"/>
              </a:rPr>
              <a:t>UML Profile: CDA </a:t>
            </a:r>
            <a:endParaRPr lang="en-US" sz="1200" dirty="0">
              <a:solidFill>
                <a:schemeClr val="tx1"/>
              </a:solidFill>
              <a:latin typeface="Adobe Caslon Pro" panose="0205050205050A020403" pitchFamily="18" charset="0"/>
            </a:endParaRPr>
          </a:p>
        </p:txBody>
      </p:sp>
      <p:sp>
        <p:nvSpPr>
          <p:cNvPr id="2" name="Title 1"/>
          <p:cNvSpPr>
            <a:spLocks noGrp="1"/>
          </p:cNvSpPr>
          <p:nvPr>
            <p:ph type="title"/>
          </p:nvPr>
        </p:nvSpPr>
        <p:spPr/>
        <p:txBody>
          <a:bodyPr>
            <a:normAutofit/>
          </a:bodyPr>
          <a:lstStyle/>
          <a:p>
            <a:r>
              <a:rPr lang="en-US" dirty="0" smtClean="0"/>
              <a:t>FHIM High Level Model Driven Methodology for Implementable (Runtime) Artifacts</a:t>
            </a:r>
            <a:endParaRPr lang="en-US" dirty="0"/>
          </a:p>
        </p:txBody>
      </p:sp>
    </p:spTree>
    <p:extLst>
      <p:ext uri="{BB962C8B-B14F-4D97-AF65-F5344CB8AC3E}">
        <p14:creationId xmlns:p14="http://schemas.microsoft.com/office/powerpoint/2010/main" val="234172855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t>FHIM </a:t>
            </a:r>
            <a:r>
              <a:rPr lang="en-US" dirty="0" err="1" smtClean="0"/>
              <a:t>Github</a:t>
            </a:r>
            <a:r>
              <a:rPr lang="en-US" dirty="0" smtClean="0"/>
              <a:t> Repository</a:t>
            </a:r>
          </a:p>
          <a:p>
            <a:pPr lvl="1"/>
            <a:r>
              <a:rPr lang="en-US" dirty="0" smtClean="0"/>
              <a:t>https://</a:t>
            </a:r>
            <a:r>
              <a:rPr lang="en-US" dirty="0" err="1" smtClean="0"/>
              <a:t>github.com</a:t>
            </a:r>
            <a:r>
              <a:rPr lang="en-US" dirty="0" smtClean="0"/>
              <a:t>/orgs/FHIMS/dashboard</a:t>
            </a:r>
          </a:p>
          <a:p>
            <a:r>
              <a:rPr lang="en-US" dirty="0" smtClean="0"/>
              <a:t>MDHT Eclipse Repository</a:t>
            </a:r>
          </a:p>
          <a:p>
            <a:pPr lvl="1"/>
            <a:r>
              <a:rPr lang="en-US" dirty="0" smtClean="0">
                <a:hlinkClick r:id="rId2"/>
              </a:rPr>
              <a:t>https://projects.eclipse.org/projects/modeling.mdht</a:t>
            </a:r>
            <a:endParaRPr lang="en-US" dirty="0" smtClean="0"/>
          </a:p>
          <a:p>
            <a:r>
              <a:rPr lang="en-US" dirty="0" smtClean="0"/>
              <a:t>FHIR</a:t>
            </a:r>
          </a:p>
          <a:p>
            <a:pPr lvl="1"/>
            <a:r>
              <a:rPr lang="en-US" dirty="0"/>
              <a:t>https://www.hl7.org/</a:t>
            </a:r>
            <a:r>
              <a:rPr lang="en-US" dirty="0" err="1"/>
              <a:t>fhir</a:t>
            </a:r>
            <a:r>
              <a:rPr lang="en-US" dirty="0"/>
              <a:t>/</a:t>
            </a:r>
            <a:r>
              <a:rPr lang="en-US" dirty="0" err="1"/>
              <a:t>overview.html</a:t>
            </a:r>
            <a:endParaRPr lang="en-US" dirty="0"/>
          </a:p>
        </p:txBody>
      </p:sp>
    </p:spTree>
    <p:extLst>
      <p:ext uri="{BB962C8B-B14F-4D97-AF65-F5344CB8AC3E}">
        <p14:creationId xmlns:p14="http://schemas.microsoft.com/office/powerpoint/2010/main" val="343845650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FHIM Model to Model Transformations Status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FHIM to CDA</a:t>
            </a:r>
          </a:p>
          <a:p>
            <a:pPr lvl="1"/>
            <a:r>
              <a:rPr lang="en-US" dirty="0" smtClean="0"/>
              <a:t>Developed proof of architecture supporting the creation of a CDA implementation guide, previously demonstrated.</a:t>
            </a:r>
          </a:p>
          <a:p>
            <a:r>
              <a:rPr lang="en-US" dirty="0" smtClean="0"/>
              <a:t>FHIM to NIEM</a:t>
            </a:r>
          </a:p>
          <a:p>
            <a:pPr lvl="1"/>
            <a:r>
              <a:rPr lang="en-US" dirty="0" smtClean="0"/>
              <a:t>Developed proof of architecture supporting the creation of a NIEM IEPD</a:t>
            </a:r>
            <a:r>
              <a:rPr lang="en-US" dirty="0" smtClean="0"/>
              <a:t>, previously demonstrated.</a:t>
            </a:r>
            <a:endParaRPr lang="en-US" dirty="0" smtClean="0"/>
          </a:p>
          <a:p>
            <a:r>
              <a:rPr lang="en-US" dirty="0" smtClean="0"/>
              <a:t>FHIM to FHIR</a:t>
            </a:r>
          </a:p>
          <a:p>
            <a:pPr lvl="1"/>
            <a:r>
              <a:rPr lang="en-US" dirty="0" smtClean="0"/>
              <a:t>Developed prototype supporting the generation of a FHIR profile – will provide details</a:t>
            </a:r>
          </a:p>
        </p:txBody>
      </p:sp>
    </p:spTree>
    <p:extLst>
      <p:ext uri="{BB962C8B-B14F-4D97-AF65-F5344CB8AC3E}">
        <p14:creationId xmlns:p14="http://schemas.microsoft.com/office/powerpoint/2010/main" val="159794897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FHIM Development Updates</a:t>
            </a:r>
            <a:endParaRPr lang="en-US" dirty="0"/>
          </a:p>
        </p:txBody>
      </p:sp>
      <p:sp>
        <p:nvSpPr>
          <p:cNvPr id="3" name="Content Placeholder 2"/>
          <p:cNvSpPr>
            <a:spLocks noGrp="1"/>
          </p:cNvSpPr>
          <p:nvPr>
            <p:ph idx="1"/>
          </p:nvPr>
        </p:nvSpPr>
        <p:spPr/>
        <p:txBody>
          <a:bodyPr/>
          <a:lstStyle/>
          <a:p>
            <a:r>
              <a:rPr lang="en-US" dirty="0" smtClean="0"/>
              <a:t>UML Stereotype and UI supporting Mapping Annotation</a:t>
            </a:r>
          </a:p>
          <a:p>
            <a:r>
              <a:rPr lang="en-US" dirty="0" smtClean="0"/>
              <a:t>FHIM Mapping Reports</a:t>
            </a:r>
          </a:p>
          <a:p>
            <a:r>
              <a:rPr lang="en-US" dirty="0" smtClean="0"/>
              <a:t>Improved publication process</a:t>
            </a:r>
          </a:p>
          <a:p>
            <a:r>
              <a:rPr lang="en-US" dirty="0" smtClean="0"/>
              <a:t>Improved version comparison</a:t>
            </a:r>
          </a:p>
          <a:p>
            <a:r>
              <a:rPr lang="en-US" dirty="0" smtClean="0"/>
              <a:t>Update to RSA 9.5</a:t>
            </a:r>
          </a:p>
          <a:p>
            <a:endParaRPr lang="en-US" dirty="0"/>
          </a:p>
        </p:txBody>
      </p:sp>
    </p:spTree>
    <p:extLst>
      <p:ext uri="{BB962C8B-B14F-4D97-AF65-F5344CB8AC3E}">
        <p14:creationId xmlns:p14="http://schemas.microsoft.com/office/powerpoint/2010/main" val="148898413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FHIM to FHIR Transformation Approach</a:t>
            </a:r>
            <a:endParaRPr lang="en-US" dirty="0"/>
          </a:p>
        </p:txBody>
      </p:sp>
      <p:sp>
        <p:nvSpPr>
          <p:cNvPr id="3" name="Content Placeholder 2"/>
          <p:cNvSpPr>
            <a:spLocks noGrp="1"/>
          </p:cNvSpPr>
          <p:nvPr>
            <p:ph idx="1"/>
          </p:nvPr>
        </p:nvSpPr>
        <p:spPr/>
        <p:txBody>
          <a:bodyPr/>
          <a:lstStyle/>
          <a:p>
            <a:r>
              <a:rPr lang="en-US" dirty="0" smtClean="0"/>
              <a:t>Leverage existing tooling/solutions to provide low level support for FHIR </a:t>
            </a:r>
          </a:p>
          <a:p>
            <a:r>
              <a:rPr lang="en-US" dirty="0" smtClean="0"/>
              <a:t>UML Based and Standards based</a:t>
            </a:r>
          </a:p>
          <a:p>
            <a:r>
              <a:rPr lang="en-US" dirty="0" smtClean="0"/>
              <a:t>Leverage existing FHIR profiles </a:t>
            </a:r>
          </a:p>
          <a:p>
            <a:r>
              <a:rPr lang="en-US" dirty="0" smtClean="0"/>
              <a:t>Open source</a:t>
            </a:r>
            <a:endParaRPr lang="en-US" dirty="0"/>
          </a:p>
          <a:p>
            <a:endParaRPr lang="en-US" dirty="0" smtClean="0"/>
          </a:p>
          <a:p>
            <a:endParaRPr lang="en-US" dirty="0"/>
          </a:p>
        </p:txBody>
      </p:sp>
    </p:spTree>
    <p:extLst>
      <p:ext uri="{BB962C8B-B14F-4D97-AF65-F5344CB8AC3E}">
        <p14:creationId xmlns:p14="http://schemas.microsoft.com/office/powerpoint/2010/main" val="239281114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MDHT FHIR Updates 2015</a:t>
            </a:r>
            <a:endParaRPr lang="en-US" dirty="0"/>
          </a:p>
        </p:txBody>
      </p:sp>
      <p:sp>
        <p:nvSpPr>
          <p:cNvPr id="3" name="Content Placeholder 2"/>
          <p:cNvSpPr>
            <a:spLocks noGrp="1"/>
          </p:cNvSpPr>
          <p:nvPr>
            <p:ph idx="1"/>
          </p:nvPr>
        </p:nvSpPr>
        <p:spPr/>
        <p:txBody>
          <a:bodyPr>
            <a:normAutofit fontScale="55000" lnSpcReduction="20000"/>
          </a:bodyPr>
          <a:lstStyle/>
          <a:p>
            <a:pPr lvl="0"/>
            <a:r>
              <a:rPr lang="en-US" dirty="0" smtClean="0"/>
              <a:t> </a:t>
            </a:r>
            <a:r>
              <a:rPr lang="en-US" dirty="0"/>
              <a:t>Import the HL7 FHIR specification data types, resources, and profiles into a UML model representation.</a:t>
            </a:r>
          </a:p>
          <a:p>
            <a:pPr lvl="1"/>
            <a:r>
              <a:rPr lang="en-US" b="1" dirty="0"/>
              <a:t>Deliverable</a:t>
            </a:r>
            <a:r>
              <a:rPr lang="en-US" dirty="0"/>
              <a:t>: a UML model imported from the HL7 FHIR September 2015 DSTU, including profiles for DAF, </a:t>
            </a:r>
            <a:r>
              <a:rPr lang="en-US" dirty="0" err="1"/>
              <a:t>QICore</a:t>
            </a:r>
            <a:r>
              <a:rPr lang="en-US" dirty="0"/>
              <a:t>, and </a:t>
            </a:r>
            <a:r>
              <a:rPr lang="en-US" dirty="0" err="1"/>
              <a:t>USLab</a:t>
            </a:r>
            <a:r>
              <a:rPr lang="en-US" dirty="0"/>
              <a:t>.</a:t>
            </a:r>
          </a:p>
          <a:p>
            <a:pPr lvl="1"/>
            <a:r>
              <a:rPr lang="en-US" b="1" dirty="0"/>
              <a:t>Deliverable</a:t>
            </a:r>
            <a:r>
              <a:rPr lang="en-US" dirty="0"/>
              <a:t>: Eclipse tooling with user interface to select and import FHIR specification files into UML.</a:t>
            </a:r>
          </a:p>
          <a:p>
            <a:pPr lvl="0"/>
            <a:r>
              <a:rPr lang="en-US" dirty="0"/>
              <a:t>Use the UML model representation for FHIR profiles to implement generation of FHIR </a:t>
            </a:r>
            <a:r>
              <a:rPr lang="en-US" dirty="0" err="1"/>
              <a:t>StructureDefinition</a:t>
            </a:r>
            <a:r>
              <a:rPr lang="en-US" dirty="0"/>
              <a:t> files that may be loaded into any compliant FHIR server.</a:t>
            </a:r>
          </a:p>
          <a:p>
            <a:pPr lvl="1"/>
            <a:r>
              <a:rPr lang="en-US" b="1" dirty="0"/>
              <a:t>Deliverable</a:t>
            </a:r>
            <a:r>
              <a:rPr lang="en-US" dirty="0"/>
              <a:t>: Eclipse tooling with user interface to generate a FHIR XML specification file from a UML class that represents a FHIR constraint profile.</a:t>
            </a:r>
          </a:p>
          <a:p>
            <a:pPr lvl="0"/>
            <a:r>
              <a:rPr lang="en-US" dirty="0"/>
              <a:t>Enhance MDHT user interface for viewing and editing FHIR UML models such that it is more accessible to non-developer clinical </a:t>
            </a:r>
            <a:r>
              <a:rPr lang="en-US" dirty="0" err="1"/>
              <a:t>informaticists</a:t>
            </a:r>
            <a:r>
              <a:rPr lang="en-US" dirty="0"/>
              <a:t>.</a:t>
            </a:r>
          </a:p>
          <a:p>
            <a:pPr lvl="1"/>
            <a:r>
              <a:rPr lang="en-US" b="1" dirty="0"/>
              <a:t>Deliverable</a:t>
            </a:r>
            <a:r>
              <a:rPr lang="en-US" dirty="0"/>
              <a:t>: Eclipse tooling with user interface enhancements for FHIR modeling style. Examples screenshots are included in this report.</a:t>
            </a:r>
          </a:p>
          <a:p>
            <a:pPr lvl="0"/>
            <a:r>
              <a:rPr lang="en-US" dirty="0"/>
              <a:t>Develop a proof of concept demonstrating how these new MDHT features for FHIR can be used with FHIM models.</a:t>
            </a:r>
          </a:p>
          <a:p>
            <a:pPr lvl="1"/>
            <a:r>
              <a:rPr lang="en-US" b="1" dirty="0"/>
              <a:t>Deliverable</a:t>
            </a:r>
            <a:r>
              <a:rPr lang="en-US" dirty="0"/>
              <a:t>: QVT (Query/View/Transformation) script generating a FHIR profile from a FHIM Use Case.</a:t>
            </a:r>
          </a:p>
          <a:p>
            <a:pPr marL="0" indent="0">
              <a:buNone/>
            </a:pPr>
            <a:endParaRPr lang="en-US" dirty="0"/>
          </a:p>
        </p:txBody>
      </p:sp>
    </p:spTree>
    <p:extLst>
      <p:ext uri="{BB962C8B-B14F-4D97-AF65-F5344CB8AC3E}">
        <p14:creationId xmlns:p14="http://schemas.microsoft.com/office/powerpoint/2010/main" val="30646069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UML Representation of FHIR DSTU 2</a:t>
            </a:r>
            <a:br>
              <a:rPr lang="en-US" b="1" dirty="0"/>
            </a:br>
            <a:endParaRPr lang="en-US" dirty="0"/>
          </a:p>
        </p:txBody>
      </p:sp>
      <p:sp>
        <p:nvSpPr>
          <p:cNvPr id="3" name="Content Placeholder 2"/>
          <p:cNvSpPr>
            <a:spLocks noGrp="1"/>
          </p:cNvSpPr>
          <p:nvPr>
            <p:ph idx="1"/>
          </p:nvPr>
        </p:nvSpPr>
        <p:spPr/>
        <p:txBody>
          <a:bodyPr>
            <a:normAutofit/>
          </a:bodyPr>
          <a:lstStyle/>
          <a:p>
            <a:pPr marL="0" indent="0">
              <a:buNone/>
            </a:pPr>
            <a:r>
              <a:rPr lang="fi-FI" dirty="0" smtClean="0"/>
              <a:t>cid:74D9D83C-3C8F-454A-A3B4-35F8AD752334@nehta.net.au</a:t>
            </a:r>
            <a:endParaRPr lang="en-US" dirty="0"/>
          </a:p>
        </p:txBody>
      </p:sp>
      <p:pic>
        <p:nvPicPr>
          <p:cNvPr id="4" name="Picture 3"/>
          <p:cNvPicPr>
            <a:picLocks noChangeAspect="1"/>
          </p:cNvPicPr>
          <p:nvPr/>
        </p:nvPicPr>
        <p:blipFill>
          <a:blip r:embed="rId3"/>
          <a:stretch>
            <a:fillRect/>
          </a:stretch>
        </p:blipFill>
        <p:spPr>
          <a:xfrm>
            <a:off x="406400" y="927100"/>
            <a:ext cx="8322816" cy="5486400"/>
          </a:xfrm>
          <a:prstGeom prst="rect">
            <a:avLst/>
          </a:prstGeom>
        </p:spPr>
      </p:pic>
    </p:spTree>
    <p:extLst>
      <p:ext uri="{BB962C8B-B14F-4D97-AF65-F5344CB8AC3E}">
        <p14:creationId xmlns:p14="http://schemas.microsoft.com/office/powerpoint/2010/main" val="259941424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cap="all" dirty="0" smtClean="0"/>
              <a:t>Categories of FHIR model elements</a:t>
            </a:r>
            <a:br>
              <a:rPr lang="en-US" b="1" cap="all" dirty="0" smtClean="0"/>
            </a:b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The </a:t>
            </a:r>
            <a:r>
              <a:rPr lang="en-US" dirty="0"/>
              <a:t>FHIR core specification is distributed as Structure Definition and Value Set files, in either XML or JSON format. The XML format was used to parse, transform, and import to UML models. The FHIR specification can be divided into these rough categories:</a:t>
            </a:r>
          </a:p>
          <a:p>
            <a:pPr lvl="0"/>
            <a:r>
              <a:rPr lang="en-US" dirty="0"/>
              <a:t>Data Types</a:t>
            </a:r>
          </a:p>
          <a:p>
            <a:pPr lvl="0"/>
            <a:r>
              <a:rPr lang="en-US" dirty="0"/>
              <a:t>Resources</a:t>
            </a:r>
          </a:p>
          <a:p>
            <a:pPr lvl="0"/>
            <a:r>
              <a:rPr lang="en-US" dirty="0"/>
              <a:t>Value Sets</a:t>
            </a:r>
          </a:p>
          <a:p>
            <a:pPr lvl="0"/>
            <a:r>
              <a:rPr lang="en-US" dirty="0"/>
              <a:t>Extensions</a:t>
            </a:r>
          </a:p>
          <a:p>
            <a:pPr lvl="0"/>
            <a:r>
              <a:rPr lang="en-US" dirty="0"/>
              <a:t>Profiles</a:t>
            </a:r>
          </a:p>
          <a:p>
            <a:pPr marL="0" indent="0">
              <a:buNone/>
            </a:pPr>
            <a:endParaRPr lang="en-US" dirty="0"/>
          </a:p>
        </p:txBody>
      </p:sp>
    </p:spTree>
    <p:extLst>
      <p:ext uri="{BB962C8B-B14F-4D97-AF65-F5344CB8AC3E}">
        <p14:creationId xmlns:p14="http://schemas.microsoft.com/office/powerpoint/2010/main" val="40099398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cap="all" dirty="0" smtClean="0"/>
              <a:t>Challenges Mapping FHIR Structures to UML Standard</a:t>
            </a:r>
            <a:br>
              <a:rPr lang="en-US" b="1" cap="all"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There </a:t>
            </a:r>
            <a:r>
              <a:rPr lang="en-US" dirty="0"/>
              <a:t>were a number of challenges when mapping FHIR specification structures into the UML </a:t>
            </a:r>
            <a:r>
              <a:rPr lang="en-US" dirty="0" err="1"/>
              <a:t>metamodel</a:t>
            </a:r>
            <a:r>
              <a:rPr lang="en-US" dirty="0"/>
              <a:t>. Whenever possible, the native UML specification semantics were leveraged and mapped to corresponding semantics in the FHIR structure definitions. Thus, validating the integrity of the UML model as per UML semantics (using any complete UML tool implementation) will also validate many corresponding aspects of FHIR semantics. A few notes about this semantic alignment are included below.</a:t>
            </a:r>
          </a:p>
          <a:p>
            <a:endParaRPr lang="en-US" dirty="0" smtClean="0"/>
          </a:p>
          <a:p>
            <a:endParaRPr lang="en-US" dirty="0"/>
          </a:p>
        </p:txBody>
      </p:sp>
    </p:spTree>
    <p:extLst>
      <p:ext uri="{BB962C8B-B14F-4D97-AF65-F5344CB8AC3E}">
        <p14:creationId xmlns:p14="http://schemas.microsoft.com/office/powerpoint/2010/main" val="215581664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FHIM Value Proposition - A Business Focus - 20160129">
  <a:themeElements>
    <a:clrScheme name="Custom 6">
      <a:dk1>
        <a:srgbClr val="000000"/>
      </a:dk1>
      <a:lt1>
        <a:srgbClr val="FFFFFF"/>
      </a:lt1>
      <a:dk2>
        <a:srgbClr val="1D165A"/>
      </a:dk2>
      <a:lt2>
        <a:srgbClr val="808080"/>
      </a:lt2>
      <a:accent1>
        <a:srgbClr val="013F80"/>
      </a:accent1>
      <a:accent2>
        <a:srgbClr val="C10A25"/>
      </a:accent2>
      <a:accent3>
        <a:srgbClr val="E6AB20"/>
      </a:accent3>
      <a:accent4>
        <a:srgbClr val="000000"/>
      </a:accent4>
      <a:accent5>
        <a:srgbClr val="0074AC"/>
      </a:accent5>
      <a:accent6>
        <a:srgbClr val="DF6521"/>
      </a:accent6>
      <a:hlink>
        <a:srgbClr val="1D165A"/>
      </a:hlink>
      <a:folHlink>
        <a:srgbClr val="64727C"/>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are Interchange">
  <a:themeElements>
    <a:clrScheme name="Custom 7">
      <a:dk1>
        <a:sysClr val="windowText" lastClr="000000"/>
      </a:dk1>
      <a:lt1>
        <a:sysClr val="window" lastClr="FFFFFF"/>
      </a:lt1>
      <a:dk2>
        <a:srgbClr val="5C5C5C"/>
      </a:dk2>
      <a:lt2>
        <a:srgbClr val="75A2AD"/>
      </a:lt2>
      <a:accent1>
        <a:srgbClr val="4F81BD"/>
      </a:accent1>
      <a:accent2>
        <a:srgbClr val="C0504D"/>
      </a:accent2>
      <a:accent3>
        <a:srgbClr val="95D600"/>
      </a:accent3>
      <a:accent4>
        <a:srgbClr val="8064A2"/>
      </a:accent4>
      <a:accent5>
        <a:srgbClr val="6EC4E9"/>
      </a:accent5>
      <a:accent6>
        <a:srgbClr val="307F67"/>
      </a:accent6>
      <a:hlink>
        <a:srgbClr val="368FA7"/>
      </a:hlink>
      <a:folHlink>
        <a:srgbClr val="2F7E6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80A9"/>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FHIM Value Proposition - A Business Focus - 20160129">
  <a:themeElements>
    <a:clrScheme name="Custom 6">
      <a:dk1>
        <a:srgbClr val="000000"/>
      </a:dk1>
      <a:lt1>
        <a:srgbClr val="FFFFFF"/>
      </a:lt1>
      <a:dk2>
        <a:srgbClr val="1D165A"/>
      </a:dk2>
      <a:lt2>
        <a:srgbClr val="808080"/>
      </a:lt2>
      <a:accent1>
        <a:srgbClr val="013F80"/>
      </a:accent1>
      <a:accent2>
        <a:srgbClr val="C10A25"/>
      </a:accent2>
      <a:accent3>
        <a:srgbClr val="E6AB20"/>
      </a:accent3>
      <a:accent4>
        <a:srgbClr val="000000"/>
      </a:accent4>
      <a:accent5>
        <a:srgbClr val="0074AC"/>
      </a:accent5>
      <a:accent6>
        <a:srgbClr val="DF6521"/>
      </a:accent6>
      <a:hlink>
        <a:srgbClr val="1D165A"/>
      </a:hlink>
      <a:folHlink>
        <a:srgbClr val="64727C"/>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Care Interchange">
  <a:themeElements>
    <a:clrScheme name="Custom 7">
      <a:dk1>
        <a:sysClr val="windowText" lastClr="000000"/>
      </a:dk1>
      <a:lt1>
        <a:sysClr val="window" lastClr="FFFFFF"/>
      </a:lt1>
      <a:dk2>
        <a:srgbClr val="5C5C5C"/>
      </a:dk2>
      <a:lt2>
        <a:srgbClr val="75A2AD"/>
      </a:lt2>
      <a:accent1>
        <a:srgbClr val="4F81BD"/>
      </a:accent1>
      <a:accent2>
        <a:srgbClr val="C0504D"/>
      </a:accent2>
      <a:accent3>
        <a:srgbClr val="95D600"/>
      </a:accent3>
      <a:accent4>
        <a:srgbClr val="8064A2"/>
      </a:accent4>
      <a:accent5>
        <a:srgbClr val="6EC4E9"/>
      </a:accent5>
      <a:accent6>
        <a:srgbClr val="307F67"/>
      </a:accent6>
      <a:hlink>
        <a:srgbClr val="368FA7"/>
      </a:hlink>
      <a:folHlink>
        <a:srgbClr val="2F7E6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80A9"/>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FHIM Value Proposition - A Business Focus - 20160129.thmx</Template>
  <TotalTime>1201</TotalTime>
  <Words>1892</Words>
  <Application>Microsoft Macintosh PowerPoint</Application>
  <PresentationFormat>On-screen Show (4:3)</PresentationFormat>
  <Paragraphs>129</Paragraphs>
  <Slides>20</Slides>
  <Notes>7</Notes>
  <HiddenSlides>0</HiddenSlides>
  <MMClips>0</MMClips>
  <ScaleCrop>false</ScaleCrop>
  <HeadingPairs>
    <vt:vector size="4" baseType="variant">
      <vt:variant>
        <vt:lpstr>Theme</vt:lpstr>
      </vt:variant>
      <vt:variant>
        <vt:i4>4</vt:i4>
      </vt:variant>
      <vt:variant>
        <vt:lpstr>Slide Titles</vt:lpstr>
      </vt:variant>
      <vt:variant>
        <vt:i4>20</vt:i4>
      </vt:variant>
    </vt:vector>
  </HeadingPairs>
  <TitlesOfParts>
    <vt:vector size="24" baseType="lpstr">
      <vt:lpstr>FHIM Value Proposition - A Business Focus - 20160129</vt:lpstr>
      <vt:lpstr>1_Care Interchange</vt:lpstr>
      <vt:lpstr>1_FHIM Value Proposition - A Business Focus - 20160129</vt:lpstr>
      <vt:lpstr>2_Care Interchange</vt:lpstr>
      <vt:lpstr>FHIM and FHIR, One year later</vt:lpstr>
      <vt:lpstr>FHIM High Level Model Driven Methodology for Implementable (Runtime) Artifacts</vt:lpstr>
      <vt:lpstr>FHIM Model to Model Transformations Status</vt:lpstr>
      <vt:lpstr>FHIM Development Updates</vt:lpstr>
      <vt:lpstr>FHIM to FHIR Transformation Approach</vt:lpstr>
      <vt:lpstr>MDHT FHIR Updates 2015</vt:lpstr>
      <vt:lpstr>UML Representation of FHIR DSTU 2 </vt:lpstr>
      <vt:lpstr>Categories of FHIR model elements </vt:lpstr>
      <vt:lpstr>Challenges Mapping FHIR Structures to UML Standard </vt:lpstr>
      <vt:lpstr>Element type choice </vt:lpstr>
      <vt:lpstr>Wildcard elements and naming </vt:lpstr>
      <vt:lpstr>Slicing </vt:lpstr>
      <vt:lpstr>Extensions as reusable properties</vt:lpstr>
      <vt:lpstr>Importing FHIR Specifications to UML </vt:lpstr>
      <vt:lpstr>Viewing and Editing UML FHIR Models </vt:lpstr>
      <vt:lpstr>HL7’s website in HTML </vt:lpstr>
      <vt:lpstr>Exporting FHIR Specifications from UML </vt:lpstr>
      <vt:lpstr>Quick Background on QVT-Operational</vt:lpstr>
      <vt:lpstr>Generating a FHIR Profile from FHIM using QVT-Operational </vt:lpstr>
      <vt:lpstr>References</vt:lpstr>
    </vt:vector>
  </TitlesOfParts>
  <Company>JKM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FHIM and FHIR, One year later</dc:title>
  <dc:creator>Sean Muir</dc:creator>
  <cp:lastModifiedBy>Sean Muir</cp:lastModifiedBy>
  <cp:revision>36</cp:revision>
  <dcterms:created xsi:type="dcterms:W3CDTF">2016-02-08T20:09:25Z</dcterms:created>
  <dcterms:modified xsi:type="dcterms:W3CDTF">2016-02-09T16:11:14Z</dcterms:modified>
</cp:coreProperties>
</file>