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lvl1pPr>
      <a:defRPr sz="1200">
        <a:latin typeface="Arial"/>
        <a:ea typeface="Arial"/>
        <a:cs typeface="Arial"/>
        <a:sym typeface="Arial"/>
      </a:defRPr>
    </a:lvl1pPr>
    <a:lvl2pPr indent="457200">
      <a:defRPr sz="1200">
        <a:latin typeface="Arial"/>
        <a:ea typeface="Arial"/>
        <a:cs typeface="Arial"/>
        <a:sym typeface="Arial"/>
      </a:defRPr>
    </a:lvl2pPr>
    <a:lvl3pPr indent="914400">
      <a:defRPr sz="1200">
        <a:latin typeface="Arial"/>
        <a:ea typeface="Arial"/>
        <a:cs typeface="Arial"/>
        <a:sym typeface="Arial"/>
      </a:defRPr>
    </a:lvl3pPr>
    <a:lvl4pPr indent="1371600">
      <a:defRPr sz="1200">
        <a:latin typeface="Arial"/>
        <a:ea typeface="Arial"/>
        <a:cs typeface="Arial"/>
        <a:sym typeface="Arial"/>
      </a:defRPr>
    </a:lvl4pPr>
    <a:lvl5pPr indent="1828800">
      <a:defRPr sz="1200">
        <a:latin typeface="Arial"/>
        <a:ea typeface="Arial"/>
        <a:cs typeface="Arial"/>
        <a:sym typeface="Arial"/>
      </a:defRPr>
    </a:lvl5pPr>
    <a:lvl6pPr>
      <a:defRPr sz="1200">
        <a:latin typeface="Arial"/>
        <a:ea typeface="Arial"/>
        <a:cs typeface="Arial"/>
        <a:sym typeface="Arial"/>
      </a:defRPr>
    </a:lvl6pPr>
    <a:lvl7pPr>
      <a:defRPr sz="1200">
        <a:latin typeface="Arial"/>
        <a:ea typeface="Arial"/>
        <a:cs typeface="Arial"/>
        <a:sym typeface="Arial"/>
      </a:defRPr>
    </a:lvl7pPr>
    <a:lvl8pPr>
      <a:defRPr sz="1200">
        <a:latin typeface="Arial"/>
        <a:ea typeface="Arial"/>
        <a:cs typeface="Arial"/>
        <a:sym typeface="Arial"/>
      </a:defRPr>
    </a:lvl8pPr>
    <a:lvl9pPr>
      <a:defRPr sz="12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63E8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63E8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63E8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63E8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63E8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xfrm>
            <a:off x="4349621" y="6388100"/>
            <a:ext cx="443171" cy="4370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1511300" y="184150"/>
            <a:ext cx="7391400" cy="1123950"/>
          </a:xfrm>
          <a:prstGeom prst="rect">
            <a:avLst/>
          </a:prstGeom>
        </p:spPr>
        <p:txBody>
          <a:bodyPr anchor="t"/>
          <a:lstStyle>
            <a:lvl1pPr>
              <a:defRPr sz="2400">
                <a:solidFill>
                  <a:srgbClr val="00499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>
            <a:lvl1pPr marL="269875" indent="-23018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1pPr>
            <a:lvl2pPr marL="587959" indent="-36094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2pPr>
            <a:lvl3pPr marL="12461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•"/>
              <a:defRPr sz="2400">
                <a:solidFill>
                  <a:srgbClr val="AE2A21"/>
                </a:solidFill>
              </a:defRPr>
            </a:lvl3pPr>
            <a:lvl4pPr marL="17033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4pPr>
            <a:lvl5pPr marL="21605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One</a:t>
            </a:r>
            <a:endParaRPr sz="2400">
              <a:solidFill>
                <a:srgbClr val="AE2A2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Two</a:t>
            </a:r>
            <a:endParaRPr sz="2400">
              <a:solidFill>
                <a:srgbClr val="AE2A2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Three</a:t>
            </a:r>
            <a:endParaRPr sz="2400">
              <a:solidFill>
                <a:srgbClr val="AE2A2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Four</a:t>
            </a:r>
            <a:endParaRPr sz="2400">
              <a:solidFill>
                <a:srgbClr val="AE2A2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65112"/>
            <a:ext cx="274638" cy="268288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7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62" y="217487"/>
            <a:ext cx="808038" cy="830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54300" y="3462337"/>
            <a:ext cx="6489700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title"/>
          </p:nvPr>
        </p:nvSpPr>
        <p:spPr>
          <a:xfrm>
            <a:off x="1511300" y="184150"/>
            <a:ext cx="7391400" cy="996950"/>
          </a:xfrm>
          <a:prstGeom prst="rect">
            <a:avLst/>
          </a:prstGeom>
        </p:spPr>
        <p:txBody>
          <a:bodyPr anchor="t"/>
          <a:lstStyle>
            <a:lvl1pPr>
              <a:defRPr sz="2400">
                <a:solidFill>
                  <a:srgbClr val="00499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Title Text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457200" y="1181100"/>
            <a:ext cx="8229600" cy="5676900"/>
          </a:xfrm>
          <a:prstGeom prst="rect">
            <a:avLst/>
          </a:prstGeom>
        </p:spPr>
        <p:txBody>
          <a:bodyPr/>
          <a:lstStyle>
            <a:lvl1pPr marL="269875" indent="-23018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1pPr>
            <a:lvl2pPr marL="587959" indent="-36094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2pPr>
            <a:lvl3pPr marL="12461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•"/>
              <a:defRPr sz="2400">
                <a:solidFill>
                  <a:srgbClr val="AE2A21"/>
                </a:solidFill>
              </a:defRPr>
            </a:lvl3pPr>
            <a:lvl4pPr marL="17033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4pPr>
            <a:lvl5pPr marL="21605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One</a:t>
            </a:r>
            <a:endParaRPr sz="2400">
              <a:solidFill>
                <a:srgbClr val="AE2A2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Two</a:t>
            </a:r>
            <a:endParaRPr sz="2400">
              <a:solidFill>
                <a:srgbClr val="AE2A2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Three</a:t>
            </a:r>
            <a:endParaRPr sz="2400">
              <a:solidFill>
                <a:srgbClr val="AE2A2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Four</a:t>
            </a:r>
            <a:endParaRPr sz="2400">
              <a:solidFill>
                <a:srgbClr val="AE2A2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1147218" y="6495062"/>
            <a:ext cx="231277" cy="21470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sldNum" sz="quarter" idx="2"/>
          </p:nvPr>
        </p:nvSpPr>
        <p:spPr>
          <a:xfrm>
            <a:off x="1147218" y="6495062"/>
            <a:ext cx="231277" cy="21470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1511300" y="184150"/>
            <a:ext cx="7391400" cy="1204913"/>
          </a:xfrm>
          <a:prstGeom prst="rect">
            <a:avLst/>
          </a:prstGeom>
        </p:spPr>
        <p:txBody>
          <a:bodyPr anchor="t"/>
          <a:lstStyle>
            <a:lvl1pPr>
              <a:defRPr sz="2400">
                <a:solidFill>
                  <a:srgbClr val="00499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>
            <a:lvl1pPr marL="269875" indent="-23018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1pPr>
            <a:lvl2pPr marL="587959" indent="-36094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2pPr>
            <a:lvl3pPr marL="12461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•"/>
              <a:defRPr sz="2400">
                <a:solidFill>
                  <a:srgbClr val="AE2A21"/>
                </a:solidFill>
              </a:defRPr>
            </a:lvl3pPr>
            <a:lvl4pPr marL="17033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4pPr>
            <a:lvl5pPr marL="21605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One</a:t>
            </a:r>
            <a:endParaRPr sz="2400">
              <a:solidFill>
                <a:srgbClr val="AE2A2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Two</a:t>
            </a:r>
            <a:endParaRPr sz="2400">
              <a:solidFill>
                <a:srgbClr val="AE2A2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Three</a:t>
            </a:r>
            <a:endParaRPr sz="2400">
              <a:solidFill>
                <a:srgbClr val="AE2A2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Four</a:t>
            </a:r>
            <a:endParaRPr sz="2400">
              <a:solidFill>
                <a:srgbClr val="AE2A2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gradFill flip="none" rotWithShape="1">
          <a:gsLst>
            <a:gs pos="0">
              <a:srgbClr val="85C2FF"/>
            </a:gs>
            <a:gs pos="100000">
              <a:srgbClr val="5D9E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xfrm>
            <a:off x="8389927" y="6447155"/>
            <a:ext cx="296873" cy="281940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rgbClr val="878787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457200" y="93662"/>
            <a:ext cx="8229600" cy="1504951"/>
          </a:xfrm>
          <a:prstGeom prst="rect">
            <a:avLst/>
          </a:prstGeom>
        </p:spPr>
        <p:txBody>
          <a:bodyPr lIns="38100" tIns="38100" rIns="38100" bIns="38100"/>
          <a:lstStyle>
            <a:lvl1pPr indent="0" algn="ctr">
              <a:defRPr sz="44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457200" y="1598612"/>
            <a:ext cx="8229600" cy="5259388"/>
          </a:xfrm>
          <a:prstGeom prst="rect">
            <a:avLst/>
          </a:prstGeom>
        </p:spPr>
        <p:txBody>
          <a:bodyPr lIns="38100" tIns="38100" rIns="38100" bIns="381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Font typeface="Arial"/>
              <a:buChar char="»"/>
              <a:defRPr sz="32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  <a:lvl2pPr marL="745671" indent="-326571">
              <a:spcBef>
                <a:spcPts val="800"/>
              </a:spcBef>
              <a:buClr>
                <a:srgbClr val="000000"/>
              </a:buClr>
              <a:buFont typeface="Arial"/>
              <a:buChar char="–"/>
              <a:defRPr sz="32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2pPr>
            <a:lvl3pPr marL="1181100" indent="-304800">
              <a:spcBef>
                <a:spcPts val="800"/>
              </a:spcBef>
              <a:buClr>
                <a:srgbClr val="000000"/>
              </a:buClr>
              <a:buFont typeface="Arial"/>
              <a:buChar char="•"/>
              <a:defRPr sz="32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3pPr>
            <a:lvl4pPr marL="1699260" indent="-365760">
              <a:spcBef>
                <a:spcPts val="800"/>
              </a:spcBef>
              <a:buClr>
                <a:srgbClr val="000000"/>
              </a:buClr>
              <a:buFont typeface="Arial"/>
              <a:buChar char="–"/>
              <a:defRPr sz="32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4pPr>
            <a:lvl5pPr marL="2156460" indent="-365760">
              <a:spcBef>
                <a:spcPts val="800"/>
              </a:spcBef>
              <a:buClr>
                <a:srgbClr val="000000"/>
              </a:buClr>
              <a:buFont typeface="Arial"/>
              <a:buChar char="»"/>
              <a:defRPr sz="32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9234A"/>
                </a:solidFill>
              </a:rPr>
              <a:t>Body Level One</a:t>
            </a:r>
            <a:endParaRPr sz="2000">
              <a:solidFill>
                <a:srgbClr val="19234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9234A"/>
                </a:solidFill>
              </a:rPr>
              <a:t>Body Level Two</a:t>
            </a:r>
            <a:endParaRPr sz="2000">
              <a:solidFill>
                <a:srgbClr val="19234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9234A"/>
                </a:solidFill>
              </a:rPr>
              <a:t>Body Level Three</a:t>
            </a:r>
            <a:endParaRPr sz="2000">
              <a:solidFill>
                <a:srgbClr val="19234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9234A"/>
                </a:solidFill>
              </a:rPr>
              <a:t>Body Level Four</a:t>
            </a:r>
            <a:endParaRPr sz="2000">
              <a:solidFill>
                <a:srgbClr val="19234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9234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65112"/>
            <a:ext cx="274638" cy="268288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24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62" y="217487"/>
            <a:ext cx="808038" cy="830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image.jpg"/>
          <p:cNvPicPr/>
          <p:nvPr/>
        </p:nvPicPr>
        <p:blipFill>
          <a:blip r:embed="rId5">
            <a:extLst/>
          </a:blip>
          <a:srcRect l="0" t="14089" r="0" b="0"/>
          <a:stretch>
            <a:fillRect/>
          </a:stretch>
        </p:blipFill>
        <p:spPr>
          <a:xfrm>
            <a:off x="0" y="76200"/>
            <a:ext cx="2576513" cy="1330325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>
            <a:off x="2590800" y="101600"/>
            <a:ext cx="944563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8" name="Shape 28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29" name="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54300" y="3462337"/>
            <a:ext cx="6489700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>
            <p:ph type="title"/>
          </p:nvPr>
        </p:nvSpPr>
        <p:spPr>
          <a:xfrm>
            <a:off x="1511300" y="184150"/>
            <a:ext cx="7391400" cy="1123950"/>
          </a:xfrm>
          <a:prstGeom prst="rect">
            <a:avLst/>
          </a:prstGeom>
        </p:spPr>
        <p:txBody>
          <a:bodyPr anchor="t"/>
          <a:lstStyle>
            <a:lvl1pPr>
              <a:defRPr sz="2400">
                <a:solidFill>
                  <a:srgbClr val="00499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>
            <a:lvl1pPr marL="269875" indent="-23018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1pPr>
            <a:lvl2pPr marL="587959" indent="-36094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2pPr>
            <a:lvl3pPr marL="12461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•"/>
              <a:defRPr sz="2400">
                <a:solidFill>
                  <a:srgbClr val="AE2A21"/>
                </a:solidFill>
              </a:defRPr>
            </a:lvl3pPr>
            <a:lvl4pPr marL="17033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4pPr>
            <a:lvl5pPr marL="21605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One</a:t>
            </a:r>
            <a:endParaRPr sz="2400">
              <a:solidFill>
                <a:srgbClr val="AE2A2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Two</a:t>
            </a:r>
            <a:endParaRPr sz="2400">
              <a:solidFill>
                <a:srgbClr val="AE2A2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Three</a:t>
            </a:r>
            <a:endParaRPr sz="2400">
              <a:solidFill>
                <a:srgbClr val="AE2A2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Four</a:t>
            </a:r>
            <a:endParaRPr sz="2400">
              <a:solidFill>
                <a:srgbClr val="AE2A2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1147218" y="6495062"/>
            <a:ext cx="231277" cy="21470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65112"/>
            <a:ext cx="274638" cy="26828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36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62" y="217487"/>
            <a:ext cx="808038" cy="83026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4252912" y="3733800"/>
            <a:ext cx="4267201" cy="1587"/>
          </a:xfrm>
          <a:prstGeom prst="line">
            <a:avLst/>
          </a:prstGeom>
          <a:ln w="25400">
            <a:solidFill>
              <a:srgbClr val="063E80"/>
            </a:solidFill>
            <a:round/>
          </a:ln>
          <a:effectLst>
            <a:outerShdw sx="100000" sy="100000" kx="0" ky="0" algn="b" rotWithShape="0" blurRad="63500" dist="25399" dir="5400000">
              <a:srgbClr val="808080">
                <a:alpha val="37997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511300" y="184150"/>
            <a:ext cx="7391400" cy="1123950"/>
          </a:xfrm>
          <a:prstGeom prst="rect">
            <a:avLst/>
          </a:prstGeom>
        </p:spPr>
        <p:txBody>
          <a:bodyPr anchor="t"/>
          <a:lstStyle>
            <a:lvl1pPr>
              <a:defRPr sz="2400">
                <a:solidFill>
                  <a:srgbClr val="00499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>
            <a:lvl1pPr marL="269875" indent="-23018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1pPr>
            <a:lvl2pPr marL="587959" indent="-36094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2pPr>
            <a:lvl3pPr marL="12461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•"/>
              <a:defRPr sz="2400">
                <a:solidFill>
                  <a:srgbClr val="AE2A21"/>
                </a:solidFill>
              </a:defRPr>
            </a:lvl3pPr>
            <a:lvl4pPr marL="17033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4pPr>
            <a:lvl5pPr marL="21605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One</a:t>
            </a:r>
            <a:endParaRPr sz="2400">
              <a:solidFill>
                <a:srgbClr val="AE2A2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Two</a:t>
            </a:r>
            <a:endParaRPr sz="2400">
              <a:solidFill>
                <a:srgbClr val="AE2A2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Three</a:t>
            </a:r>
            <a:endParaRPr sz="2400">
              <a:solidFill>
                <a:srgbClr val="AE2A2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Four</a:t>
            </a:r>
            <a:endParaRPr sz="2400">
              <a:solidFill>
                <a:srgbClr val="AE2A2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1147218" y="6495062"/>
            <a:ext cx="231277" cy="21470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65112"/>
            <a:ext cx="274638" cy="2682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45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62" y="217487"/>
            <a:ext cx="808038" cy="830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.jpg"/>
          <p:cNvPicPr/>
          <p:nvPr/>
        </p:nvPicPr>
        <p:blipFill>
          <a:blip r:embed="rId5">
            <a:extLst/>
          </a:blip>
          <a:srcRect l="0" t="14089" r="0" b="0"/>
          <a:stretch>
            <a:fillRect/>
          </a:stretch>
        </p:blipFill>
        <p:spPr>
          <a:xfrm>
            <a:off x="0" y="76200"/>
            <a:ext cx="2576513" cy="133032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5410200" y="0"/>
            <a:ext cx="3733800" cy="68580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9" name="Shape 49"/>
          <p:cNvSpPr/>
          <p:nvPr/>
        </p:nvSpPr>
        <p:spPr>
          <a:xfrm>
            <a:off x="2514600" y="101600"/>
            <a:ext cx="944563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0" name="Shape 50"/>
          <p:cNvSpPr/>
          <p:nvPr/>
        </p:nvSpPr>
        <p:spPr>
          <a:xfrm>
            <a:off x="5410200" y="0"/>
            <a:ext cx="36513" cy="6858000"/>
          </a:xfrm>
          <a:prstGeom prst="rect">
            <a:avLst/>
          </a:prstGeom>
          <a:gradFill>
            <a:gsLst>
              <a:gs pos="0">
                <a:srgbClr val="595959"/>
              </a:gs>
              <a:gs pos="100000">
                <a:srgbClr val="FFFFFF"/>
              </a:gs>
            </a:gsLst>
            <a:lin ang="5040000"/>
          </a:gra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1" name="Shape 51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1511300" y="184150"/>
            <a:ext cx="7391400" cy="1123950"/>
          </a:xfrm>
          <a:prstGeom prst="rect">
            <a:avLst/>
          </a:prstGeom>
        </p:spPr>
        <p:txBody>
          <a:bodyPr anchor="t"/>
          <a:lstStyle>
            <a:lvl1pPr>
              <a:defRPr sz="2400">
                <a:solidFill>
                  <a:srgbClr val="00499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Title Text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>
            <a:lvl1pPr marL="269875" indent="-23018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1pPr>
            <a:lvl2pPr marL="587959" indent="-36094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2pPr>
            <a:lvl3pPr marL="12461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•"/>
              <a:defRPr sz="2400">
                <a:solidFill>
                  <a:srgbClr val="AE2A21"/>
                </a:solidFill>
              </a:defRPr>
            </a:lvl3pPr>
            <a:lvl4pPr marL="17033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4pPr>
            <a:lvl5pPr marL="21605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One</a:t>
            </a:r>
            <a:endParaRPr sz="2400">
              <a:solidFill>
                <a:srgbClr val="AE2A2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Two</a:t>
            </a:r>
            <a:endParaRPr sz="2400">
              <a:solidFill>
                <a:srgbClr val="AE2A2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Three</a:t>
            </a:r>
            <a:endParaRPr sz="2400">
              <a:solidFill>
                <a:srgbClr val="AE2A2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Four</a:t>
            </a:r>
            <a:endParaRPr sz="2400">
              <a:solidFill>
                <a:srgbClr val="AE2A2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147218" y="6495062"/>
            <a:ext cx="231277" cy="21470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876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>
            <p:ph type="title"/>
          </p:nvPr>
        </p:nvSpPr>
        <p:spPr>
          <a:xfrm>
            <a:off x="1511300" y="184150"/>
            <a:ext cx="7391400" cy="1123950"/>
          </a:xfrm>
          <a:prstGeom prst="rect">
            <a:avLst/>
          </a:prstGeom>
        </p:spPr>
        <p:txBody>
          <a:bodyPr anchor="t"/>
          <a:lstStyle>
            <a:lvl1pPr>
              <a:defRPr sz="2400">
                <a:solidFill>
                  <a:srgbClr val="00499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>
            <a:lvl1pPr marL="269875" indent="-23018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1pPr>
            <a:lvl2pPr marL="587959" indent="-36094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2pPr>
            <a:lvl3pPr marL="12461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•"/>
              <a:defRPr sz="2400">
                <a:solidFill>
                  <a:srgbClr val="AE2A21"/>
                </a:solidFill>
              </a:defRPr>
            </a:lvl3pPr>
            <a:lvl4pPr marL="17033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4pPr>
            <a:lvl5pPr marL="21605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One</a:t>
            </a:r>
            <a:endParaRPr sz="2400">
              <a:solidFill>
                <a:srgbClr val="AE2A2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Two</a:t>
            </a:r>
            <a:endParaRPr sz="2400">
              <a:solidFill>
                <a:srgbClr val="AE2A2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Three</a:t>
            </a:r>
            <a:endParaRPr sz="2400">
              <a:solidFill>
                <a:srgbClr val="AE2A2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Four</a:t>
            </a:r>
            <a:endParaRPr sz="2400">
              <a:solidFill>
                <a:srgbClr val="AE2A2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4349621" y="6388100"/>
            <a:ext cx="443171" cy="4370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65112"/>
            <a:ext cx="274638" cy="26828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63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62" y="217487"/>
            <a:ext cx="808038" cy="830263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 flipH="1">
            <a:off x="3465512" y="1385887"/>
            <a:ext cx="1589" cy="4741864"/>
          </a:xfrm>
          <a:prstGeom prst="line">
            <a:avLst/>
          </a:prstGeom>
          <a:ln>
            <a:solidFill>
              <a:srgbClr val="B8BABA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1511300" y="184150"/>
            <a:ext cx="7391400" cy="1123950"/>
          </a:xfrm>
          <a:prstGeom prst="rect">
            <a:avLst/>
          </a:prstGeom>
        </p:spPr>
        <p:txBody>
          <a:bodyPr anchor="t"/>
          <a:lstStyle>
            <a:lvl1pPr>
              <a:defRPr sz="2400">
                <a:solidFill>
                  <a:srgbClr val="00499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Title Text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>
            <a:lvl1pPr marL="269875" indent="-23018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1pPr>
            <a:lvl2pPr marL="587959" indent="-360947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2pPr>
            <a:lvl3pPr marL="12461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•"/>
              <a:defRPr sz="2400">
                <a:solidFill>
                  <a:srgbClr val="AE2A21"/>
                </a:solidFill>
              </a:defRPr>
            </a:lvl3pPr>
            <a:lvl4pPr marL="17033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–"/>
              <a:defRPr sz="2400">
                <a:solidFill>
                  <a:srgbClr val="AE2A21"/>
                </a:solidFill>
              </a:defRPr>
            </a:lvl4pPr>
            <a:lvl5pPr marL="2160587" indent="-342900">
              <a:lnSpc>
                <a:spcPct val="110000"/>
              </a:lnSpc>
              <a:spcBef>
                <a:spcPts val="600"/>
              </a:spcBef>
              <a:buClr>
                <a:srgbClr val="004990"/>
              </a:buClr>
              <a:buFont typeface="Arial"/>
              <a:buChar char="»"/>
              <a:defRPr sz="2400">
                <a:solidFill>
                  <a:srgbClr val="AE2A2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One</a:t>
            </a:r>
            <a:endParaRPr sz="2400">
              <a:solidFill>
                <a:srgbClr val="AE2A2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Two</a:t>
            </a:r>
            <a:endParaRPr sz="2400">
              <a:solidFill>
                <a:srgbClr val="AE2A2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Three</a:t>
            </a:r>
            <a:endParaRPr sz="2400">
              <a:solidFill>
                <a:srgbClr val="AE2A2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Four</a:t>
            </a:r>
            <a:endParaRPr sz="2400">
              <a:solidFill>
                <a:srgbClr val="AE2A2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1147218" y="6495062"/>
            <a:ext cx="231277" cy="21470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8323753" y="6172200"/>
            <a:ext cx="273656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/>
          </a:lstStyle>
          <a:p>
            <a:pPr lvl="0"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300037" y="0"/>
            <a:ext cx="7540626" cy="101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300037" y="1344612"/>
            <a:ext cx="8494713" cy="551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9234A"/>
                </a:solidFill>
              </a:rPr>
              <a:t>Body Level One</a:t>
            </a:r>
            <a:endParaRPr sz="2000">
              <a:solidFill>
                <a:srgbClr val="19234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9234A"/>
                </a:solidFill>
              </a:rPr>
              <a:t>Body Level Two</a:t>
            </a:r>
            <a:endParaRPr sz="2000">
              <a:solidFill>
                <a:srgbClr val="19234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9234A"/>
                </a:solidFill>
              </a:rPr>
              <a:t>Body Level Three</a:t>
            </a:r>
            <a:endParaRPr sz="2000">
              <a:solidFill>
                <a:srgbClr val="19234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9234A"/>
                </a:solidFill>
              </a:rPr>
              <a:t>Body Level Four</a:t>
            </a:r>
            <a:endParaRPr sz="2000">
              <a:solidFill>
                <a:srgbClr val="19234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9234A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 advClick="1"/>
  <p:txStyles>
    <p:titleStyle>
      <a:lvl1pPr indent="39687">
        <a:defRPr sz="26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indent="39687">
        <a:defRPr sz="26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indent="39687">
        <a:defRPr sz="26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indent="39687">
        <a:defRPr sz="26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indent="39687">
        <a:defRPr sz="26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indent="496887">
        <a:defRPr sz="26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indent="954087">
        <a:defRPr sz="26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indent="1411287">
        <a:defRPr sz="26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indent="1868487">
        <a:defRPr sz="26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marL="328612" indent="-288925">
        <a:spcBef>
          <a:spcPts val="500"/>
        </a:spcBef>
        <a:buClr>
          <a:srgbClr val="BD1931"/>
        </a:buClr>
        <a:buSzPct val="100000"/>
        <a:buFont typeface="Lucida Grande"/>
        <a:buChar char="•"/>
        <a:defRPr sz="2000">
          <a:solidFill>
            <a:srgbClr val="19234A"/>
          </a:solidFill>
          <a:latin typeface="Arial"/>
          <a:ea typeface="Arial"/>
          <a:cs typeface="Arial"/>
          <a:sym typeface="Arial"/>
        </a:defRPr>
      </a:lvl1pPr>
      <a:lvl2pPr marL="673100" indent="-227012">
        <a:spcBef>
          <a:spcPts val="500"/>
        </a:spcBef>
        <a:buClr>
          <a:srgbClr val="BD1931"/>
        </a:buClr>
        <a:buSzPct val="100000"/>
        <a:buFont typeface="Lucida Grande"/>
        <a:buChar char="•"/>
        <a:defRPr sz="2000">
          <a:solidFill>
            <a:srgbClr val="19234A"/>
          </a:solidFill>
          <a:latin typeface="Arial"/>
          <a:ea typeface="Arial"/>
          <a:cs typeface="Arial"/>
          <a:sym typeface="Arial"/>
        </a:defRPr>
      </a:lvl2pPr>
      <a:lvl3pPr marL="1131887" indent="-228600">
        <a:spcBef>
          <a:spcPts val="500"/>
        </a:spcBef>
        <a:buClr>
          <a:srgbClr val="BD1931"/>
        </a:buClr>
        <a:buSzPct val="100000"/>
        <a:buFont typeface="Lucida Grande"/>
        <a:buChar char="–"/>
        <a:defRPr sz="2000">
          <a:solidFill>
            <a:srgbClr val="19234A"/>
          </a:solidFill>
          <a:latin typeface="Arial"/>
          <a:ea typeface="Arial"/>
          <a:cs typeface="Arial"/>
          <a:sym typeface="Arial"/>
        </a:defRPr>
      </a:lvl3pPr>
      <a:lvl4pPr marL="1589087" indent="-228600">
        <a:spcBef>
          <a:spcPts val="500"/>
        </a:spcBef>
        <a:buClr>
          <a:srgbClr val="BD1931"/>
        </a:buClr>
        <a:buSzPct val="100000"/>
        <a:buFont typeface="Lucida Grande"/>
        <a:buChar char="•"/>
        <a:defRPr sz="2000">
          <a:solidFill>
            <a:srgbClr val="19234A"/>
          </a:solidFill>
          <a:latin typeface="Arial"/>
          <a:ea typeface="Arial"/>
          <a:cs typeface="Arial"/>
          <a:sym typeface="Arial"/>
        </a:defRPr>
      </a:lvl4pPr>
      <a:lvl5pPr marL="2046287" indent="-228600">
        <a:spcBef>
          <a:spcPts val="500"/>
        </a:spcBef>
        <a:buClr>
          <a:srgbClr val="BD1931"/>
        </a:buClr>
        <a:buSzPct val="100000"/>
        <a:buFont typeface="Lucida Grande"/>
        <a:buChar char="•"/>
        <a:defRPr sz="2000">
          <a:solidFill>
            <a:srgbClr val="19234A"/>
          </a:solidFill>
          <a:latin typeface="Arial"/>
          <a:ea typeface="Arial"/>
          <a:cs typeface="Arial"/>
          <a:sym typeface="Arial"/>
        </a:defRPr>
      </a:lvl5pPr>
      <a:lvl6pPr marL="2503487" indent="-228600">
        <a:spcBef>
          <a:spcPts val="500"/>
        </a:spcBef>
        <a:buClr>
          <a:srgbClr val="BD1931"/>
        </a:buClr>
        <a:buSzPct val="100000"/>
        <a:buFont typeface="Lucida Grande"/>
        <a:buChar char="•"/>
        <a:defRPr sz="2000">
          <a:solidFill>
            <a:srgbClr val="19234A"/>
          </a:solidFill>
          <a:latin typeface="Arial"/>
          <a:ea typeface="Arial"/>
          <a:cs typeface="Arial"/>
          <a:sym typeface="Arial"/>
        </a:defRPr>
      </a:lvl6pPr>
      <a:lvl7pPr marL="2960687" indent="-228600">
        <a:spcBef>
          <a:spcPts val="500"/>
        </a:spcBef>
        <a:buClr>
          <a:srgbClr val="BD1931"/>
        </a:buClr>
        <a:buSzPct val="100000"/>
        <a:buFont typeface="Lucida Grande"/>
        <a:buChar char="•"/>
        <a:defRPr sz="2000">
          <a:solidFill>
            <a:srgbClr val="19234A"/>
          </a:solidFill>
          <a:latin typeface="Arial"/>
          <a:ea typeface="Arial"/>
          <a:cs typeface="Arial"/>
          <a:sym typeface="Arial"/>
        </a:defRPr>
      </a:lvl7pPr>
      <a:lvl8pPr marL="3417887" indent="-228600">
        <a:spcBef>
          <a:spcPts val="500"/>
        </a:spcBef>
        <a:buClr>
          <a:srgbClr val="BD1931"/>
        </a:buClr>
        <a:buSzPct val="100000"/>
        <a:buFont typeface="Lucida Grande"/>
        <a:buChar char="•"/>
        <a:defRPr sz="2000">
          <a:solidFill>
            <a:srgbClr val="19234A"/>
          </a:solidFill>
          <a:latin typeface="Arial"/>
          <a:ea typeface="Arial"/>
          <a:cs typeface="Arial"/>
          <a:sym typeface="Arial"/>
        </a:defRPr>
      </a:lvl8pPr>
      <a:lvl9pPr marL="3875087" indent="-228600">
        <a:spcBef>
          <a:spcPts val="500"/>
        </a:spcBef>
        <a:buClr>
          <a:srgbClr val="BD1931"/>
        </a:buClr>
        <a:buSzPct val="100000"/>
        <a:buFont typeface="Lucida Grande"/>
        <a:buChar char="•"/>
        <a:defRPr sz="2000">
          <a:solidFill>
            <a:srgbClr val="19234A"/>
          </a:solidFill>
          <a:latin typeface="Arial"/>
          <a:ea typeface="Arial"/>
          <a:cs typeface="Arial"/>
          <a:sym typeface="Arial"/>
        </a:defRPr>
      </a:lvl9pPr>
    </p:bodyStyle>
    <p:otherStyle>
      <a:lvl1pPr algn="ct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ct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ct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ct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ct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ct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ct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ct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ct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Num" sz="quarter" idx="2"/>
          </p:nvPr>
        </p:nvSpPr>
        <p:spPr>
          <a:xfrm>
            <a:off x="1141412" y="6380762"/>
            <a:ext cx="242888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98989"/>
                </a:solidFill>
              </a:rPr>
            </a:fld>
          </a:p>
        </p:txBody>
      </p:sp>
      <p:pic>
        <p:nvPicPr>
          <p:cNvPr id="8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65112"/>
            <a:ext cx="274638" cy="268288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84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62" y="217487"/>
            <a:ext cx="808038" cy="830263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>
            <p:ph type="body" idx="1"/>
          </p:nvPr>
        </p:nvSpPr>
        <p:spPr>
          <a:xfrm>
            <a:off x="457200" y="1389062"/>
            <a:ext cx="8229600" cy="5283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0000"/>
              </a:lnSpc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Goal </a:t>
            </a:r>
            <a:endParaRPr sz="2400">
              <a:solidFill>
                <a:srgbClr val="AE2A21"/>
              </a:solidFill>
            </a:endParaRPr>
          </a:p>
          <a:p>
            <a:pPr lvl="1" marL="548523" indent="-27071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Produce a logical, health information model that supports semantic interoperability and that is built by harmonizing information from the individual Federal partners and standards organizations </a:t>
            </a:r>
            <a:endParaRPr>
              <a:solidFill>
                <a:srgbClr val="404040"/>
              </a:solidFill>
            </a:endParaRPr>
          </a:p>
          <a:p>
            <a:pPr lvl="0" marL="231510" indent="-191822">
              <a:lnSpc>
                <a:spcPct val="90000"/>
              </a:lnSpc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AE2A21"/>
                </a:solidFill>
              </a:rPr>
              <a:t>Principles</a:t>
            </a:r>
            <a:endParaRPr sz="2000">
              <a:solidFill>
                <a:srgbClr val="AE2A21"/>
              </a:solidFill>
            </a:endParaRPr>
          </a:p>
          <a:p>
            <a:pPr lvl="1" marL="548523" indent="-27071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 model will be expressed in standard Unified Modeling Language (UML) notation (it may also be expressed in other notations)</a:t>
            </a:r>
            <a:endParaRPr>
              <a:solidFill>
                <a:srgbClr val="404040"/>
              </a:solidFill>
            </a:endParaRPr>
          </a:p>
          <a:p>
            <a:pPr lvl="1" marL="548523" indent="-27071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 model will be designed to meet all Federal partner semantic interoperability needs for the exchange of information with other organizations</a:t>
            </a:r>
            <a:endParaRPr>
              <a:solidFill>
                <a:srgbClr val="404040"/>
              </a:solidFill>
            </a:endParaRPr>
          </a:p>
          <a:p>
            <a:pPr lvl="1" marL="548523" indent="-27071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 model will support existing national health standards</a:t>
            </a:r>
            <a:endParaRPr>
              <a:solidFill>
                <a:srgbClr val="404040"/>
              </a:solidFill>
            </a:endParaRPr>
          </a:p>
          <a:p>
            <a:pPr lvl="1" marL="548523" indent="-27071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 model will be in the public domain, freely available and easy to access</a:t>
            </a:r>
            <a:endParaRPr>
              <a:solidFill>
                <a:srgbClr val="404040"/>
              </a:solidFill>
            </a:endParaRPr>
          </a:p>
          <a:p>
            <a:pPr lvl="1" marL="548523" indent="-27071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 model will be specified as a logical model consisting of a set of domain models</a:t>
            </a:r>
            <a:endParaRPr>
              <a:solidFill>
                <a:srgbClr val="404040"/>
              </a:solidFill>
            </a:endParaRPr>
          </a:p>
          <a:p>
            <a:pPr lvl="1" marL="548523" indent="-27071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 model will not specify behaviors (operations) and, at least </a:t>
            </a:r>
            <a:r>
              <a:rPr sz="2000">
                <a:solidFill>
                  <a:srgbClr val="404040"/>
                </a:solidFill>
              </a:rPr>
              <a:t>initially, will not specify OCL constraints or rules</a:t>
            </a:r>
            <a:endParaRPr sz="2000">
              <a:solidFill>
                <a:srgbClr val="404040"/>
              </a:solidFill>
            </a:endParaRPr>
          </a:p>
          <a:p>
            <a:pPr lvl="1" marL="578601" indent="-300789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The model will be made available as an XMI export </a:t>
            </a:r>
          </a:p>
        </p:txBody>
      </p:sp>
      <p:sp>
        <p:nvSpPr>
          <p:cNvPr id="87" name="Shape 87"/>
          <p:cNvSpPr/>
          <p:nvPr>
            <p:ph type="title"/>
          </p:nvPr>
        </p:nvSpPr>
        <p:spPr>
          <a:xfrm>
            <a:off x="1511300" y="457200"/>
            <a:ext cx="7391400" cy="838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Federal Health Information Model (FHIM) and Associated Terminology Models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Num" sz="quarter" idx="2"/>
          </p:nvPr>
        </p:nvSpPr>
        <p:spPr>
          <a:xfrm>
            <a:off x="1141412" y="6380762"/>
            <a:ext cx="242888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98989"/>
                </a:solidFill>
              </a:rPr>
            </a:fld>
          </a:p>
        </p:txBody>
      </p:sp>
      <p:pic>
        <p:nvPicPr>
          <p:cNvPr id="9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65112"/>
            <a:ext cx="274638" cy="268288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9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62" y="217487"/>
            <a:ext cx="808038" cy="830263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>
            <p:ph type="title"/>
          </p:nvPr>
        </p:nvSpPr>
        <p:spPr>
          <a:xfrm>
            <a:off x="1511300" y="184150"/>
            <a:ext cx="7391400" cy="9271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Federal Health Information Model (FHIM) and Associated Terminology Models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457200" y="1104899"/>
            <a:ext cx="8229600" cy="54229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0692" indent="-211005">
              <a:lnSpc>
                <a:spcPct val="90000"/>
              </a:lnSpc>
              <a:buClrTx/>
              <a:buChar char="•"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AE2A21"/>
                </a:solidFill>
              </a:rPr>
              <a:t>Initial baseline model created by drawing on existing UML models from VHA, NCI and FDA</a:t>
            </a:r>
            <a:endParaRPr sz="2200">
              <a:solidFill>
                <a:srgbClr val="AE2A21"/>
              </a:solidFill>
            </a:endParaRPr>
          </a:p>
          <a:p>
            <a:pPr lvl="0" marL="250692" indent="-211005">
              <a:lnSpc>
                <a:spcPct val="90000"/>
              </a:lnSpc>
              <a:buClr>
                <a:srgbClr val="FF0000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AE2A21"/>
                </a:solidFill>
              </a:rPr>
              <a:t>HL7 Reference Information Model (RIM) used as a reference model for the FHIM</a:t>
            </a:r>
            <a:endParaRPr sz="2200">
              <a:solidFill>
                <a:srgbClr val="AE2A21"/>
              </a:solidFill>
            </a:endParaRPr>
          </a:p>
          <a:p>
            <a:pPr lvl="0" marL="250692" indent="-211005">
              <a:lnSpc>
                <a:spcPct val="90000"/>
              </a:lnSpc>
              <a:buClrTx/>
              <a:buChar char="•"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AE2A21"/>
                </a:solidFill>
              </a:rPr>
              <a:t>Developed using a standard process and style guide</a:t>
            </a:r>
            <a:endParaRPr sz="2200">
              <a:solidFill>
                <a:srgbClr val="AE2A21"/>
              </a:solidFill>
            </a:endParaRPr>
          </a:p>
          <a:p>
            <a:pPr lvl="1" marL="548523" indent="-270710">
              <a:lnSpc>
                <a:spcPct val="90000"/>
              </a:lnSpc>
              <a:spcBef>
                <a:spcPts val="400"/>
              </a:spcBef>
              <a:buClr>
                <a:srgbClr val="0000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Lead FHIM modeler ensures consistency, integration and harmonization across domain models</a:t>
            </a:r>
            <a:endParaRPr>
              <a:solidFill>
                <a:srgbClr val="404040"/>
              </a:solidFill>
            </a:endParaRPr>
          </a:p>
          <a:p>
            <a:pPr lvl="1" marL="548523" indent="-270710">
              <a:lnSpc>
                <a:spcPct val="90000"/>
              </a:lnSpc>
              <a:spcBef>
                <a:spcPts val="400"/>
              </a:spcBef>
              <a:buClr>
                <a:srgbClr val="0000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Health information divided into domains (e.g., Person, Laboratory, Medications/Pharmacy, etc.) - each domain has a modeling team</a:t>
            </a:r>
            <a:endParaRPr>
              <a:solidFill>
                <a:srgbClr val="404040"/>
              </a:solidFill>
            </a:endParaRPr>
          </a:p>
          <a:p>
            <a:pPr lvl="2" marL="1211262" indent="-257175">
              <a:lnSpc>
                <a:spcPct val="90000"/>
              </a:lnSpc>
              <a:spcBef>
                <a:spcPts val="400"/>
              </a:spcBef>
              <a:buClr>
                <a:srgbClr val="0000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Modeling team consists of lead modeler, SMEs, Federal partner liaisons, others</a:t>
            </a:r>
            <a:endParaRPr>
              <a:solidFill>
                <a:srgbClr val="404040"/>
              </a:solidFill>
            </a:endParaRPr>
          </a:p>
          <a:p>
            <a:pPr lvl="1" marL="548523" indent="-270710">
              <a:lnSpc>
                <a:spcPct val="90000"/>
              </a:lnSpc>
              <a:spcBef>
                <a:spcPts val="400"/>
              </a:spcBef>
              <a:buClr>
                <a:srgbClr val="0000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Model each domain starting with existing information from baseline model</a:t>
            </a:r>
            <a:endParaRPr>
              <a:solidFill>
                <a:srgbClr val="404040"/>
              </a:solidFill>
            </a:endParaRPr>
          </a:p>
          <a:p>
            <a:pPr lvl="1" marL="548523" indent="-270710">
              <a:lnSpc>
                <a:spcPct val="90000"/>
              </a:lnSpc>
              <a:spcBef>
                <a:spcPts val="400"/>
              </a:spcBef>
              <a:buClr>
                <a:srgbClr val="0000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Incorporate and harmonize information from Federal partners</a:t>
            </a:r>
            <a:endParaRPr>
              <a:solidFill>
                <a:srgbClr val="404040"/>
              </a:solidFill>
            </a:endParaRPr>
          </a:p>
          <a:p>
            <a:pPr lvl="1" marL="548523" indent="-270710">
              <a:lnSpc>
                <a:spcPct val="90000"/>
              </a:lnSpc>
              <a:spcBef>
                <a:spcPts val="400"/>
              </a:spcBef>
              <a:buClr>
                <a:srgbClr val="0000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Incorporate and harmonize information from standards organizations</a:t>
            </a:r>
            <a:endParaRPr>
              <a:solidFill>
                <a:srgbClr val="404040"/>
              </a:solidFill>
            </a:endParaRPr>
          </a:p>
          <a:p>
            <a:pPr lvl="0" marL="250692" indent="-211005">
              <a:lnSpc>
                <a:spcPct val="90000"/>
              </a:lnSpc>
              <a:buClr>
                <a:srgbClr val="0000FF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AE2A21"/>
                </a:solidFill>
              </a:rPr>
              <a:t>Model is versioned and stored in a GForge repository as it is developed</a:t>
            </a:r>
            <a:endParaRPr sz="2200">
              <a:solidFill>
                <a:srgbClr val="AE2A21"/>
              </a:solidFill>
            </a:endParaRPr>
          </a:p>
          <a:p>
            <a:pPr lvl="0" marL="250692" indent="-211005">
              <a:lnSpc>
                <a:spcPct val="90000"/>
              </a:lnSpc>
              <a:buClr>
                <a:srgbClr val="0000FF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AE2A21"/>
                </a:solidFill>
              </a:rPr>
              <a:t>Model is distributed for review/feedback by Federal partners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Num" sz="quarter" idx="2"/>
          </p:nvPr>
        </p:nvSpPr>
        <p:spPr>
          <a:xfrm>
            <a:off x="1141412" y="6380762"/>
            <a:ext cx="242888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98989"/>
                </a:solidFill>
              </a:rPr>
            </a:fld>
          </a:p>
        </p:txBody>
      </p:sp>
      <p:pic>
        <p:nvPicPr>
          <p:cNvPr id="9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65112"/>
            <a:ext cx="274638" cy="268288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100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62" y="217487"/>
            <a:ext cx="808038" cy="830263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>
            <p:ph type="title"/>
          </p:nvPr>
        </p:nvSpPr>
        <p:spPr>
          <a:xfrm>
            <a:off x="1511300" y="184150"/>
            <a:ext cx="7391400" cy="1028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Federal Health Information Model (FHIM) and Associated Terminology Models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FHIM links to terminology models/value sets by storing a unique value set ID</a:t>
            </a:r>
            <a:endParaRPr sz="2400">
              <a:solidFill>
                <a:srgbClr val="AE2A21"/>
              </a:solidFill>
            </a:endParaRPr>
          </a:p>
          <a:p>
            <a:pPr lvl="0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Terminology models maintain all other terminology information</a:t>
            </a:r>
            <a:endParaRPr sz="2400">
              <a:solidFill>
                <a:srgbClr val="AE2A21"/>
              </a:solidFill>
            </a:endParaRPr>
          </a:p>
          <a:p>
            <a:pPr lvl="0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FHIM maintains traceability to use cases and the HL7 EHR-S Functional Model</a:t>
            </a:r>
            <a:endParaRPr sz="2400">
              <a:solidFill>
                <a:srgbClr val="AE2A21"/>
              </a:solidFill>
            </a:endParaRPr>
          </a:p>
          <a:p>
            <a:pPr lvl="0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FHIM incorporates information from Computational Independent Models (CIMs)</a:t>
            </a:r>
            <a:endParaRPr sz="2400">
              <a:solidFill>
                <a:srgbClr val="AE2A21"/>
              </a:solidFill>
            </a:endParaRPr>
          </a:p>
          <a:p>
            <a:pPr lvl="0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FHIM is a Platform Independent Model (PIM)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Num" sz="quarter" idx="2"/>
          </p:nvPr>
        </p:nvSpPr>
        <p:spPr>
          <a:xfrm>
            <a:off x="1141412" y="6380762"/>
            <a:ext cx="242888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98989"/>
                </a:solidFill>
              </a:rPr>
            </a:fld>
          </a:p>
        </p:txBody>
      </p:sp>
      <p:pic>
        <p:nvPicPr>
          <p:cNvPr id="10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65112"/>
            <a:ext cx="274638" cy="268288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108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62" y="217487"/>
            <a:ext cx="808038" cy="830263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>
            <p:ph type="title"/>
          </p:nvPr>
        </p:nvSpPr>
        <p:spPr>
          <a:xfrm>
            <a:off x="1511300" y="184150"/>
            <a:ext cx="7391400" cy="876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Benefits of Information Modeling Project Information and Terminology Models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457200" y="1295399"/>
            <a:ext cx="8229600" cy="5143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64477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AE2A21"/>
                </a:solidFill>
              </a:rPr>
              <a:t>The models retain use case context</a:t>
            </a:r>
            <a:endParaRPr sz="2352">
              <a:solidFill>
                <a:srgbClr val="AE2A21"/>
              </a:solidFill>
            </a:endParaRPr>
          </a:p>
          <a:p>
            <a:pPr lvl="0" marL="264477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AE2A21"/>
                </a:solidFill>
              </a:rPr>
              <a:t>The models are integrated                                                      (2-way links between Information     Terminology models)</a:t>
            </a:r>
            <a:endParaRPr sz="2352">
              <a:solidFill>
                <a:srgbClr val="AE2A21"/>
              </a:solidFill>
            </a:endParaRPr>
          </a:p>
          <a:p>
            <a:pPr lvl="0" marL="264477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AE2A21"/>
                </a:solidFill>
              </a:rPr>
              <a:t>The modeling process harmonizes content (information and terminology) across organizations</a:t>
            </a:r>
            <a:endParaRPr sz="2352">
              <a:solidFill>
                <a:srgbClr val="AE2A21"/>
              </a:solidFill>
            </a:endParaRPr>
          </a:p>
          <a:p>
            <a:pPr lvl="0" marL="264477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AE2A21"/>
                </a:solidFill>
              </a:rPr>
              <a:t>The models support efficient standards development</a:t>
            </a:r>
            <a:endParaRPr sz="2352">
              <a:solidFill>
                <a:srgbClr val="AE2A21"/>
              </a:solidFill>
            </a:endParaRPr>
          </a:p>
          <a:p>
            <a:pPr lvl="0" marL="264477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AE2A21"/>
                </a:solidFill>
              </a:rPr>
              <a:t>The models are being integrated with the MDHT to support a model-driven approach to development of information exchange interoperability specifications</a:t>
            </a:r>
            <a:endParaRPr sz="2352">
              <a:solidFill>
                <a:srgbClr val="AE2A21"/>
              </a:solidFill>
            </a:endParaRPr>
          </a:p>
          <a:p>
            <a:pPr lvl="0" marL="264477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AE2A21"/>
                </a:solidFill>
              </a:rPr>
              <a:t>The models can be leveraged by organizations for internal use in systems and database development</a:t>
            </a:r>
            <a:endParaRPr sz="2352">
              <a:solidFill>
                <a:srgbClr val="AE2A21"/>
              </a:solidFill>
            </a:endParaRPr>
          </a:p>
          <a:p>
            <a:pPr lvl="0" marL="264477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AE2A21"/>
                </a:solidFill>
              </a:rPr>
              <a:t>The models are developed using standard UML</a:t>
            </a:r>
          </a:p>
        </p:txBody>
      </p:sp>
      <p:sp>
        <p:nvSpPr>
          <p:cNvPr id="112" name="Shape 112"/>
          <p:cNvSpPr/>
          <p:nvPr/>
        </p:nvSpPr>
        <p:spPr>
          <a:xfrm>
            <a:off x="5295900" y="2387600"/>
            <a:ext cx="355600" cy="0"/>
          </a:xfrm>
          <a:prstGeom prst="line">
            <a:avLst/>
          </a:prstGeom>
          <a:ln w="25400">
            <a:solidFill>
              <a:srgbClr val="FF0000"/>
            </a:solidFill>
            <a:round/>
            <a:headEnd type="stealth"/>
            <a:tailEnd type="stealth"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Num" sz="quarter" idx="2"/>
          </p:nvPr>
        </p:nvSpPr>
        <p:spPr>
          <a:xfrm>
            <a:off x="1141412" y="6380762"/>
            <a:ext cx="242888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98989"/>
                </a:solidFill>
              </a:rPr>
            </a:fld>
          </a:p>
        </p:txBody>
      </p:sp>
      <p:pic>
        <p:nvPicPr>
          <p:cNvPr id="11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65112"/>
            <a:ext cx="274638" cy="268288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11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62" y="217487"/>
            <a:ext cx="808038" cy="83026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>
            <p:ph type="title"/>
          </p:nvPr>
        </p:nvSpPr>
        <p:spPr>
          <a:xfrm>
            <a:off x="1511300" y="184150"/>
            <a:ext cx="7391400" cy="1028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Summary and Discussion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457200" y="1295400"/>
            <a:ext cx="8229600" cy="5130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Freely available harmonized information and terminology models</a:t>
            </a:r>
            <a:endParaRPr sz="2400">
              <a:solidFill>
                <a:srgbClr val="AE2A21"/>
              </a:solidFill>
            </a:endParaRPr>
          </a:p>
          <a:p>
            <a:pPr lvl="0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Integrated with open source model-driven health tools</a:t>
            </a:r>
            <a:endParaRPr sz="2400">
              <a:solidFill>
                <a:srgbClr val="AE2A21"/>
              </a:solidFill>
            </a:endParaRPr>
          </a:p>
          <a:p>
            <a:pPr lvl="0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That can support multiple implementation platforms (PSMs), including NIEM</a:t>
            </a:r>
            <a:endParaRPr sz="2400">
              <a:solidFill>
                <a:srgbClr val="AE2A21"/>
              </a:solidFill>
            </a:endParaRPr>
          </a:p>
          <a:p>
            <a:pPr lvl="0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E2A21"/>
                </a:solidFill>
              </a:rPr>
              <a:t>And that support the goals and requirements of the S&amp;I Framework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63E80"/>
      </a:accent1>
      <a:accent2>
        <a:srgbClr val="333399"/>
      </a:accent2>
      <a:accent3>
        <a:srgbClr val="8F8F8F"/>
      </a:accent3>
      <a:accent4>
        <a:srgbClr val="707070"/>
      </a:accent4>
      <a:accent5>
        <a:srgbClr val="AAAFBF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63E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63E8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63E80"/>
      </a:accent1>
      <a:accent2>
        <a:srgbClr val="333399"/>
      </a:accent2>
      <a:accent3>
        <a:srgbClr val="8F8F8F"/>
      </a:accent3>
      <a:accent4>
        <a:srgbClr val="707070"/>
      </a:accent4>
      <a:accent5>
        <a:srgbClr val="AAAFBF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63E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63E8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