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E5879-42D2-4987-ACC0-FBF4A3599754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5924-9457-4893-B9E7-A725739BC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95924-9457-4893-B9E7-A725739BC31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CFEB-6F86-44C1-8C5E-728FAD1B4C0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0976-6C41-45F6-A1A4-85F9A4B4BD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3524071"/>
            <a:ext cx="16002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smtClean="0"/>
              <a:t>“Bob”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762071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“12345”</a:t>
            </a:r>
          </a:p>
        </p:txBody>
      </p:sp>
      <p:cxnSp>
        <p:nvCxnSpPr>
          <p:cNvPr id="8" name="Straight Connector 7"/>
          <p:cNvCxnSpPr>
            <a:stCxn id="5" idx="2"/>
            <a:endCxn id="4" idx="0"/>
          </p:cNvCxnSpPr>
          <p:nvPr/>
        </p:nvCxnSpPr>
        <p:spPr>
          <a:xfrm>
            <a:off x="2171700" y="3295471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86200" y="259556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“Emergency”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981271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Related Person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“Wife”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328136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“Next Of Kin”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828871"/>
            <a:ext cx="16002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smtClean="0"/>
              <a:t>“Cindy”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2838271"/>
            <a:ext cx="16002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smtClean="0"/>
              <a:t>“Alice”</a:t>
            </a:r>
          </a:p>
        </p:txBody>
      </p:sp>
      <p:cxnSp>
        <p:nvCxnSpPr>
          <p:cNvPr id="15" name="Straight Connector 14"/>
          <p:cNvCxnSpPr>
            <a:stCxn id="9" idx="1"/>
            <a:endCxn id="4" idx="3"/>
          </p:cNvCxnSpPr>
          <p:nvPr/>
        </p:nvCxnSpPr>
        <p:spPr>
          <a:xfrm flipH="1">
            <a:off x="2971800" y="2862260"/>
            <a:ext cx="914400" cy="92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1"/>
            <a:endCxn id="4" idx="3"/>
          </p:cNvCxnSpPr>
          <p:nvPr/>
        </p:nvCxnSpPr>
        <p:spPr>
          <a:xfrm flipH="1">
            <a:off x="2971800" y="3548060"/>
            <a:ext cx="914400" cy="2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  <a:endCxn id="4" idx="3"/>
          </p:cNvCxnSpPr>
          <p:nvPr/>
        </p:nvCxnSpPr>
        <p:spPr>
          <a:xfrm flipH="1" flipV="1">
            <a:off x="2971800" y="3790771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1"/>
            <a:endCxn id="9" idx="3"/>
          </p:cNvCxnSpPr>
          <p:nvPr/>
        </p:nvCxnSpPr>
        <p:spPr>
          <a:xfrm flipH="1" flipV="1">
            <a:off x="5486400" y="2862260"/>
            <a:ext cx="838200" cy="2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  <a:endCxn id="12" idx="1"/>
          </p:cNvCxnSpPr>
          <p:nvPr/>
        </p:nvCxnSpPr>
        <p:spPr>
          <a:xfrm>
            <a:off x="5486400" y="3548060"/>
            <a:ext cx="838200" cy="54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  <a:endCxn id="10" idx="3"/>
          </p:cNvCxnSpPr>
          <p:nvPr/>
        </p:nvCxnSpPr>
        <p:spPr>
          <a:xfrm flipH="1">
            <a:off x="5486400" y="4095571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66800" y="4590871"/>
            <a:ext cx="77653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Your receiving application can store all the people in one Person table, or in </a:t>
            </a:r>
          </a:p>
          <a:p>
            <a:r>
              <a:rPr lang="en-US" dirty="0"/>
              <a:t>a</a:t>
            </a:r>
            <a:r>
              <a:rPr lang="en-US" dirty="0" smtClean="0"/>
              <a:t> Patient table and a Less Interesting Person table, or in a Patient table, a</a:t>
            </a:r>
          </a:p>
          <a:p>
            <a:r>
              <a:rPr lang="en-US" dirty="0" err="1" smtClean="0"/>
              <a:t>RelatedPerson</a:t>
            </a:r>
            <a:r>
              <a:rPr lang="en-US" dirty="0" smtClean="0"/>
              <a:t> table, and a Contact table, or it can keep a table for every different</a:t>
            </a:r>
          </a:p>
          <a:p>
            <a:r>
              <a:rPr lang="en-US" dirty="0" smtClean="0"/>
              <a:t>flavor  of contact and relationship.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219200" y="1905000"/>
            <a:ext cx="7228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one possible object graph (which could be represented in, say, XML)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resulting from the class model in the FHIM.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038600" y="826532"/>
            <a:ext cx="11430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0000" y="1436132"/>
            <a:ext cx="16002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05000" y="1436132"/>
            <a:ext cx="11430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48400" y="1359932"/>
            <a:ext cx="1143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Related Person</a:t>
            </a:r>
          </a:p>
        </p:txBody>
      </p:sp>
      <p:cxnSp>
        <p:nvCxnSpPr>
          <p:cNvPr id="51" name="Straight Connector 50"/>
          <p:cNvCxnSpPr>
            <a:stCxn id="48" idx="0"/>
            <a:endCxn id="42" idx="2"/>
          </p:cNvCxnSpPr>
          <p:nvPr/>
        </p:nvCxnSpPr>
        <p:spPr>
          <a:xfrm flipV="1">
            <a:off x="4610100" y="1207532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1"/>
            <a:endCxn id="49" idx="3"/>
          </p:cNvCxnSpPr>
          <p:nvPr/>
        </p:nvCxnSpPr>
        <p:spPr>
          <a:xfrm flipH="1">
            <a:off x="3048000" y="1626632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048000" y="1779032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1"/>
            <a:endCxn id="48" idx="3"/>
          </p:cNvCxnSpPr>
          <p:nvPr/>
        </p:nvCxnSpPr>
        <p:spPr>
          <a:xfrm flipH="1">
            <a:off x="5410200" y="162663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410200" y="177903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02158" y="304800"/>
            <a:ext cx="279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Class model from the FHIM:</a:t>
            </a:r>
            <a:endParaRPr lang="en-US" dirty="0"/>
          </a:p>
        </p:txBody>
      </p:sp>
      <p:sp>
        <p:nvSpPr>
          <p:cNvPr id="67" name="Can 66"/>
          <p:cNvSpPr/>
          <p:nvPr/>
        </p:nvSpPr>
        <p:spPr>
          <a:xfrm>
            <a:off x="1524000" y="5943600"/>
            <a:ext cx="10668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68" name="Can 67"/>
          <p:cNvSpPr/>
          <p:nvPr/>
        </p:nvSpPr>
        <p:spPr>
          <a:xfrm>
            <a:off x="2819400" y="5943600"/>
            <a:ext cx="9906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69" name="Can 68"/>
          <p:cNvSpPr/>
          <p:nvPr/>
        </p:nvSpPr>
        <p:spPr>
          <a:xfrm>
            <a:off x="4038600" y="5943600"/>
            <a:ext cx="9906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70" name="Can 69"/>
          <p:cNvSpPr/>
          <p:nvPr/>
        </p:nvSpPr>
        <p:spPr>
          <a:xfrm>
            <a:off x="5257800" y="5943600"/>
            <a:ext cx="9906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</a:t>
            </a:r>
            <a:endParaRPr lang="en-US" dirty="0"/>
          </a:p>
        </p:txBody>
      </p:sp>
      <p:sp>
        <p:nvSpPr>
          <p:cNvPr id="71" name="Can 70"/>
          <p:cNvSpPr/>
          <p:nvPr/>
        </p:nvSpPr>
        <p:spPr>
          <a:xfrm>
            <a:off x="6400800" y="5943600"/>
            <a:ext cx="9906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129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jlyle</dc:creator>
  <cp:lastModifiedBy>jlyle</cp:lastModifiedBy>
  <cp:revision>3</cp:revision>
  <dcterms:created xsi:type="dcterms:W3CDTF">2013-11-15T21:34:18Z</dcterms:created>
  <dcterms:modified xsi:type="dcterms:W3CDTF">2013-11-15T22:20:25Z</dcterms:modified>
</cp:coreProperties>
</file>