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5187" r:id="rId2"/>
  </p:sldMasterIdLst>
  <p:notesMasterIdLst>
    <p:notesMasterId r:id="rId9"/>
  </p:notesMasterIdLst>
  <p:handoutMasterIdLst>
    <p:handoutMasterId r:id="rId10"/>
  </p:handoutMasterIdLst>
  <p:sldIdLst>
    <p:sldId id="693" r:id="rId3"/>
    <p:sldId id="700" r:id="rId4"/>
    <p:sldId id="702" r:id="rId5"/>
    <p:sldId id="699" r:id="rId6"/>
    <p:sldId id="697" r:id="rId7"/>
    <p:sldId id="706" r:id="rId8"/>
  </p:sldIdLst>
  <p:sldSz cx="12192000" cy="6858000"/>
  <p:notesSz cx="9296400" cy="70104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6915"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3856"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0784"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7712"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4654" algn="l" defTabSz="913856" rtl="0" eaLnBrk="1" latinLnBrk="0" hangingPunct="1">
      <a:defRPr sz="3600" b="1" kern="1200">
        <a:solidFill>
          <a:schemeClr val="tx1"/>
        </a:solidFill>
        <a:latin typeface="Arial" pitchFamily="34" charset="0"/>
        <a:ea typeface="ＭＳ Ｐゴシック" pitchFamily="34" charset="-128"/>
        <a:cs typeface="+mn-cs"/>
      </a:defRPr>
    </a:lvl6pPr>
    <a:lvl7pPr marL="2741566" algn="l" defTabSz="913856" rtl="0" eaLnBrk="1" latinLnBrk="0" hangingPunct="1">
      <a:defRPr sz="3600" b="1" kern="1200">
        <a:solidFill>
          <a:schemeClr val="tx1"/>
        </a:solidFill>
        <a:latin typeface="Arial" pitchFamily="34" charset="0"/>
        <a:ea typeface="ＭＳ Ｐゴシック" pitchFamily="34" charset="-128"/>
        <a:cs typeface="+mn-cs"/>
      </a:defRPr>
    </a:lvl7pPr>
    <a:lvl8pPr marL="3198480" algn="l" defTabSz="913856" rtl="0" eaLnBrk="1" latinLnBrk="0" hangingPunct="1">
      <a:defRPr sz="3600" b="1" kern="1200">
        <a:solidFill>
          <a:schemeClr val="tx1"/>
        </a:solidFill>
        <a:latin typeface="Arial" pitchFamily="34" charset="0"/>
        <a:ea typeface="ＭＳ Ｐゴシック" pitchFamily="34" charset="-128"/>
        <a:cs typeface="+mn-cs"/>
      </a:defRPr>
    </a:lvl8pPr>
    <a:lvl9pPr marL="3655395" algn="l" defTabSz="913856"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2" userDrawn="1">
          <p15:clr>
            <a:srgbClr val="A4A3A4"/>
          </p15:clr>
        </p15:guide>
        <p15:guide id="2" orient="horz" pos="804" userDrawn="1">
          <p15:clr>
            <a:srgbClr val="A4A3A4"/>
          </p15:clr>
        </p15:guide>
        <p15:guide id="3" orient="horz" pos="193" userDrawn="1">
          <p15:clr>
            <a:srgbClr val="A4A3A4"/>
          </p15:clr>
        </p15:guide>
        <p15:guide id="4" orient="horz" pos="4128" userDrawn="1">
          <p15:clr>
            <a:srgbClr val="A4A3A4"/>
          </p15:clr>
        </p15:guide>
        <p15:guide id="5" orient="horz" pos="1483" userDrawn="1">
          <p15:clr>
            <a:srgbClr val="A4A3A4"/>
          </p15:clr>
        </p15:guide>
        <p15:guide id="6" orient="horz" pos="3514" userDrawn="1">
          <p15:clr>
            <a:srgbClr val="A4A3A4"/>
          </p15:clr>
        </p15:guide>
        <p15:guide id="7" orient="horz" pos="2833" userDrawn="1">
          <p15:clr>
            <a:srgbClr val="A4A3A4"/>
          </p15:clr>
        </p15:guide>
        <p15:guide id="8" pos="3840" userDrawn="1">
          <p15:clr>
            <a:srgbClr val="A4A3A4"/>
          </p15:clr>
        </p15:guide>
        <p15:guide id="9" pos="6312" userDrawn="1">
          <p15:clr>
            <a:srgbClr val="A4A3A4"/>
          </p15:clr>
        </p15:guide>
        <p15:guide id="10" pos="2612" userDrawn="1">
          <p15:clr>
            <a:srgbClr val="A4A3A4"/>
          </p15:clr>
        </p15:guide>
        <p15:guide id="11" pos="5077" userDrawn="1">
          <p15:clr>
            <a:srgbClr val="A4A3A4"/>
          </p15:clr>
        </p15:guide>
        <p15:guide id="12" pos="7421" userDrawn="1">
          <p15:clr>
            <a:srgbClr val="A4A3A4"/>
          </p15:clr>
        </p15:guide>
        <p15:guide id="13" pos="1368" userDrawn="1">
          <p15:clr>
            <a:srgbClr val="A4A3A4"/>
          </p15:clr>
        </p15:guide>
        <p15:guide id="14" pos="261" userDrawn="1">
          <p15:clr>
            <a:srgbClr val="A4A3A4"/>
          </p15:clr>
        </p15:guide>
        <p15:guide id="15" orient="horz" pos="2163">
          <p15:clr>
            <a:srgbClr val="A4A3A4"/>
          </p15:clr>
        </p15:guide>
        <p15:guide id="16" orient="horz" pos="3515">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 id="1" name="C_Fulp,Jason"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AC7"/>
    <a:srgbClr val="7BC143"/>
    <a:srgbClr val="1A93D7"/>
    <a:srgbClr val="0D94D2"/>
    <a:srgbClr val="4294D6"/>
    <a:srgbClr val="6A737B"/>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07" autoAdjust="0"/>
    <p:restoredTop sz="94796" autoAdjust="0"/>
  </p:normalViewPr>
  <p:slideViewPr>
    <p:cSldViewPr snapToGrid="0">
      <p:cViewPr varScale="1">
        <p:scale>
          <a:sx n="49" d="100"/>
          <a:sy n="49" d="100"/>
        </p:scale>
        <p:origin x="72" y="604"/>
      </p:cViewPr>
      <p:guideLst>
        <p:guide orient="horz" pos="2162"/>
        <p:guide orient="horz" pos="804"/>
        <p:guide orient="horz" pos="193"/>
        <p:guide orient="horz" pos="4128"/>
        <p:guide orient="horz" pos="1483"/>
        <p:guide orient="horz" pos="3514"/>
        <p:guide orient="horz" pos="2833"/>
        <p:guide pos="3840"/>
        <p:guide pos="6312"/>
        <p:guide pos="2612"/>
        <p:guide pos="5077"/>
        <p:guide pos="7421"/>
        <p:guide pos="1368"/>
        <p:guide pos="261"/>
        <p:guide orient="horz" pos="2163"/>
        <p:guide orient="horz" pos="3515"/>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52" d="100"/>
          <a:sy n="52" d="100"/>
        </p:scale>
        <p:origin x="-1624" y="-7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0ECAA56D-6859-4EF7-83F5-F26517F8F86A}" type="datetimeFigureOut">
              <a:rPr lang="en-US" smtClean="0"/>
              <a:t>8/10/2016</a:t>
            </a:fld>
            <a:endParaRPr lang="en-US" dirty="0"/>
          </a:p>
        </p:txBody>
      </p:sp>
      <p:sp>
        <p:nvSpPr>
          <p:cNvPr id="4" name="Footer Placeholder 3"/>
          <p:cNvSpPr>
            <a:spLocks noGrp="1"/>
          </p:cNvSpPr>
          <p:nvPr>
            <p:ph type="ftr" sz="quarter" idx="2"/>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738" y="6659563"/>
            <a:ext cx="4029075" cy="350837"/>
          </a:xfrm>
          <a:prstGeom prst="rect">
            <a:avLst/>
          </a:prstGeom>
        </p:spPr>
        <p:txBody>
          <a:bodyPr vert="horz" lIns="91440" tIns="45720" rIns="91440" bIns="45720" rtlCol="0" anchor="b"/>
          <a:lstStyle>
            <a:lvl1pPr algn="r">
              <a:defRPr sz="1200"/>
            </a:lvl1pPr>
          </a:lstStyle>
          <a:p>
            <a:fld id="{5BB706CE-DD56-44EB-9C7F-FE3574A5CFE8}" type="slidenum">
              <a:rPr lang="en-US" smtClean="0"/>
              <a:t>‹#›</a:t>
            </a:fld>
            <a:endParaRPr lang="en-US" dirty="0"/>
          </a:p>
        </p:txBody>
      </p:sp>
    </p:spTree>
    <p:extLst>
      <p:ext uri="{BB962C8B-B14F-4D97-AF65-F5344CB8AC3E}">
        <p14:creationId xmlns:p14="http://schemas.microsoft.com/office/powerpoint/2010/main" val="26551793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9A7A732-E016-4A82-A589-F6E10816C5CA}" type="datetimeFigureOut">
              <a:rPr lang="en-US" smtClean="0"/>
              <a:t>8/10/2016</a:t>
            </a:fld>
            <a:endParaRPr lang="en-US" dirty="0"/>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738" y="6659563"/>
            <a:ext cx="4029075" cy="350837"/>
          </a:xfrm>
          <a:prstGeom prst="rect">
            <a:avLst/>
          </a:prstGeom>
        </p:spPr>
        <p:txBody>
          <a:bodyPr vert="horz" lIns="91440" tIns="45720" rIns="91440" bIns="45720" rtlCol="0" anchor="b"/>
          <a:lstStyle>
            <a:lvl1pPr algn="r">
              <a:defRPr sz="1200"/>
            </a:lvl1pPr>
          </a:lstStyle>
          <a:p>
            <a:fld id="{CFFD62D3-BB65-47B7-B482-3500296D899C}" type="slidenum">
              <a:rPr lang="en-US" smtClean="0"/>
              <a:t>‹#›</a:t>
            </a:fld>
            <a:endParaRPr lang="en-US" dirty="0"/>
          </a:p>
        </p:txBody>
      </p:sp>
    </p:spTree>
    <p:extLst>
      <p:ext uri="{BB962C8B-B14F-4D97-AF65-F5344CB8AC3E}">
        <p14:creationId xmlns:p14="http://schemas.microsoft.com/office/powerpoint/2010/main" val="3586419241"/>
      </p:ext>
    </p:extLst>
  </p:cSld>
  <p:clrMap bg1="lt1" tx1="dk1" bg2="lt2" tx2="dk2" accent1="accent1" accent2="accent2" accent3="accent3" accent4="accent4" accent5="accent5" accent6="accent6" hlink="hlink" folHlink="folHlink"/>
  <p:hf hdr="0" dt="0"/>
  <p:notesStyle>
    <a:lvl1pPr marL="0" algn="l" defTabSz="913856" rtl="0" eaLnBrk="1" latinLnBrk="0" hangingPunct="1">
      <a:defRPr sz="1200" kern="1200">
        <a:solidFill>
          <a:schemeClr val="tx1"/>
        </a:solidFill>
        <a:latin typeface="+mn-lt"/>
        <a:ea typeface="+mn-ea"/>
        <a:cs typeface="+mn-cs"/>
      </a:defRPr>
    </a:lvl1pPr>
    <a:lvl2pPr marL="456915" algn="l" defTabSz="913856" rtl="0" eaLnBrk="1" latinLnBrk="0" hangingPunct="1">
      <a:defRPr sz="1200" kern="1200">
        <a:solidFill>
          <a:schemeClr val="tx1"/>
        </a:solidFill>
        <a:latin typeface="+mn-lt"/>
        <a:ea typeface="+mn-ea"/>
        <a:cs typeface="+mn-cs"/>
      </a:defRPr>
    </a:lvl2pPr>
    <a:lvl3pPr marL="913856" algn="l" defTabSz="913856" rtl="0" eaLnBrk="1" latinLnBrk="0" hangingPunct="1">
      <a:defRPr sz="1200" kern="1200">
        <a:solidFill>
          <a:schemeClr val="tx1"/>
        </a:solidFill>
        <a:latin typeface="+mn-lt"/>
        <a:ea typeface="+mn-ea"/>
        <a:cs typeface="+mn-cs"/>
      </a:defRPr>
    </a:lvl3pPr>
    <a:lvl4pPr marL="1370784" algn="l" defTabSz="913856" rtl="0" eaLnBrk="1" latinLnBrk="0" hangingPunct="1">
      <a:defRPr sz="1200" kern="1200">
        <a:solidFill>
          <a:schemeClr val="tx1"/>
        </a:solidFill>
        <a:latin typeface="+mn-lt"/>
        <a:ea typeface="+mn-ea"/>
        <a:cs typeface="+mn-cs"/>
      </a:defRPr>
    </a:lvl4pPr>
    <a:lvl5pPr marL="1827712" algn="l" defTabSz="913856" rtl="0" eaLnBrk="1" latinLnBrk="0" hangingPunct="1">
      <a:defRPr sz="1200" kern="1200">
        <a:solidFill>
          <a:schemeClr val="tx1"/>
        </a:solidFill>
        <a:latin typeface="+mn-lt"/>
        <a:ea typeface="+mn-ea"/>
        <a:cs typeface="+mn-cs"/>
      </a:defRPr>
    </a:lvl5pPr>
    <a:lvl6pPr marL="2284654" algn="l" defTabSz="913856" rtl="0" eaLnBrk="1" latinLnBrk="0" hangingPunct="1">
      <a:defRPr sz="1200" kern="1200">
        <a:solidFill>
          <a:schemeClr val="tx1"/>
        </a:solidFill>
        <a:latin typeface="+mn-lt"/>
        <a:ea typeface="+mn-ea"/>
        <a:cs typeface="+mn-cs"/>
      </a:defRPr>
    </a:lvl6pPr>
    <a:lvl7pPr marL="2741566" algn="l" defTabSz="913856" rtl="0" eaLnBrk="1" latinLnBrk="0" hangingPunct="1">
      <a:defRPr sz="1200" kern="1200">
        <a:solidFill>
          <a:schemeClr val="tx1"/>
        </a:solidFill>
        <a:latin typeface="+mn-lt"/>
        <a:ea typeface="+mn-ea"/>
        <a:cs typeface="+mn-cs"/>
      </a:defRPr>
    </a:lvl7pPr>
    <a:lvl8pPr marL="3198480" algn="l" defTabSz="913856" rtl="0" eaLnBrk="1" latinLnBrk="0" hangingPunct="1">
      <a:defRPr sz="1200" kern="1200">
        <a:solidFill>
          <a:schemeClr val="tx1"/>
        </a:solidFill>
        <a:latin typeface="+mn-lt"/>
        <a:ea typeface="+mn-ea"/>
        <a:cs typeface="+mn-cs"/>
      </a:defRPr>
    </a:lvl8pPr>
    <a:lvl9pPr marL="3655395" algn="l" defTabSz="91385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6213" y="534988"/>
            <a:ext cx="4573587" cy="2573337"/>
          </a:xfrm>
        </p:spPr>
      </p:sp>
      <p:sp>
        <p:nvSpPr>
          <p:cNvPr id="3" name="Notes Placeholder 2"/>
          <p:cNvSpPr>
            <a:spLocks noGrp="1"/>
          </p:cNvSpPr>
          <p:nvPr>
            <p:ph type="body" idx="1"/>
          </p:nvPr>
        </p:nvSpPr>
        <p:spPr/>
        <p:txBody>
          <a:bodyPr/>
          <a:lstStyle/>
          <a:p>
            <a:endParaRPr lang="en-US" sz="800" b="0" kern="1200" dirty="0" smtClean="0">
              <a:solidFill>
                <a:schemeClr val="tx1"/>
              </a:solidFill>
              <a:effectLst/>
              <a:latin typeface="+mn-lt"/>
              <a:ea typeface="MS PGothic" pitchFamily="34" charset="-128"/>
              <a:cs typeface="ＭＳ Ｐゴシック" charset="0"/>
            </a:endParaRPr>
          </a:p>
        </p:txBody>
      </p:sp>
      <p:sp>
        <p:nvSpPr>
          <p:cNvPr id="4" name="Slide Number Placeholder 3"/>
          <p:cNvSpPr>
            <a:spLocks noGrp="1"/>
          </p:cNvSpPr>
          <p:nvPr>
            <p:ph type="sldNum" sz="quarter" idx="10"/>
          </p:nvPr>
        </p:nvSpPr>
        <p:spPr/>
        <p:txBody>
          <a:bodyPr/>
          <a:lstStyle/>
          <a:p>
            <a:fld id="{21E2B1A0-4CCE-456A-BBD7-211C37ADDFA4}" type="slidenum">
              <a:rPr lang="en-US">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208252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is Model Experience so important now?</a:t>
            </a:r>
            <a:r>
              <a:rPr lang="en-US" baseline="0" dirty="0" smtClean="0"/>
              <a:t> It’s in part because </a:t>
            </a:r>
            <a:r>
              <a:rPr lang="en-US" u="sng" baseline="0" dirty="0" smtClean="0"/>
              <a:t>we</a:t>
            </a:r>
            <a:r>
              <a:rPr lang="en-US" baseline="0" dirty="0" smtClean="0"/>
              <a:t> are in a new era. </a:t>
            </a:r>
            <a:r>
              <a:rPr lang="en-US" dirty="0" smtClean="0"/>
              <a:t>In broad terms, the era </a:t>
            </a:r>
            <a:r>
              <a:rPr lang="en-US" u="sng" dirty="0" smtClean="0"/>
              <a:t>we</a:t>
            </a:r>
            <a:r>
              <a:rPr lang="en-US" dirty="0" smtClean="0"/>
              <a:t> all operate in defines</a:t>
            </a:r>
            <a:r>
              <a:rPr lang="en-US" baseline="0" dirty="0" smtClean="0"/>
              <a:t> the strategy to health care IT. To put it simply, in the last thirty or so years </a:t>
            </a:r>
            <a:r>
              <a:rPr lang="en-US" u="sng" baseline="0" dirty="0" smtClean="0"/>
              <a:t>we</a:t>
            </a:r>
            <a:r>
              <a:rPr lang="en-US" baseline="0" dirty="0" smtClean="0"/>
              <a:t>’ve collectively progressed through two major eras and entered a third.</a:t>
            </a:r>
          </a:p>
          <a:p>
            <a:r>
              <a:rPr lang="en-US" baseline="0" dirty="0" smtClean="0"/>
              <a:t>[click to show to “status quo”]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there was the activation and maintenance of systems. You and your peers received the value inherent in moving from paper-based</a:t>
            </a:r>
            <a:r>
              <a:rPr lang="en-US" baseline="0" dirty="0" smtClean="0"/>
              <a:t> processes to digitized and automated processes. After implementation, many health systems simply maintained their solutions or made minor improvements.</a:t>
            </a:r>
          </a:p>
          <a:p>
            <a:r>
              <a:rPr lang="en-US" baseline="0" dirty="0" smtClean="0"/>
              <a:t>[click to show “recommendations” line]</a:t>
            </a:r>
          </a:p>
          <a:p>
            <a:r>
              <a:rPr lang="en-US" baseline="0" dirty="0" smtClean="0"/>
              <a:t>Of course, learning and advancing recommendations never rest. The state-of-the-art always marches forward.</a:t>
            </a:r>
          </a:p>
          <a:p>
            <a:r>
              <a:rPr lang="en-US" baseline="0" dirty="0" smtClean="0"/>
              <a:t>[click to show “optimization”]</a:t>
            </a:r>
          </a:p>
          <a:p>
            <a:r>
              <a:rPr lang="en-US" baseline="0" dirty="0" smtClean="0"/>
              <a:t>In the next era, many health systems optimized or uplifted their EHRs. For some that meant switching platforms altogether. A lot of this was driven by new regulatory requirements but certainly other forces as well. Optimization or uplifting was a tactic to achieve a goal, oftentimes a goal set by regulators.</a:t>
            </a:r>
          </a:p>
          <a:p>
            <a:r>
              <a:rPr lang="en-US" baseline="0" dirty="0" smtClean="0"/>
              <a:t>[click to show “continuous advancement”]</a:t>
            </a:r>
          </a:p>
          <a:p>
            <a:r>
              <a:rPr lang="en-US" baseline="0" dirty="0" smtClean="0"/>
              <a:t>Which brings us to today. Nearly every health system is past digitization, automation and most technical regulatory requirements. You use CPOE; you hear the beeping of bar code scans all day every day; your portals are live; you send lots of reports to government agencies; you are plugged into HIEs; your devices and systems talk to each other; and so forth. In this new era, performance or value is the key driver – the next frontier to conquer. The gaps between your current IT and recommendations are substantially more important to close with every bit of value you can extract with the technology investments you’ve made. Because closing them can directly enhance performance in areas like quality, safety, satisfaction and finances. In fact, those four areas have never been more closely connected. </a:t>
            </a:r>
            <a:r>
              <a:rPr lang="en-US" sz="1200" u="none" kern="1200" dirty="0" smtClean="0">
                <a:solidFill>
                  <a:schemeClr val="tx1"/>
                </a:solidFill>
                <a:effectLst/>
                <a:latin typeface="+mn-lt"/>
                <a:ea typeface="+mn-ea"/>
                <a:cs typeface="+mn-cs"/>
              </a:rPr>
              <a:t>The Model Experience is Cerner’s solution strategy</a:t>
            </a:r>
            <a:r>
              <a:rPr lang="en-US" sz="1200" u="none" kern="1200" baseline="0" dirty="0" smtClean="0">
                <a:solidFill>
                  <a:schemeClr val="tx1"/>
                </a:solidFill>
                <a:effectLst/>
                <a:latin typeface="+mn-lt"/>
                <a:ea typeface="+mn-ea"/>
                <a:cs typeface="+mn-cs"/>
              </a:rPr>
              <a:t> recommendations to help you</a:t>
            </a:r>
            <a:r>
              <a:rPr lang="en-US" sz="1200" u="none" kern="1200" dirty="0" smtClean="0">
                <a:solidFill>
                  <a:schemeClr val="tx1"/>
                </a:solidFill>
                <a:effectLst/>
                <a:latin typeface="+mn-lt"/>
                <a:ea typeface="+mn-ea"/>
                <a:cs typeface="+mn-cs"/>
              </a:rPr>
              <a:t> increase value.</a:t>
            </a:r>
          </a:p>
          <a:p>
            <a:r>
              <a:rPr lang="en-US" dirty="0" smtClean="0"/>
              <a:t>[click to show green rectangle</a:t>
            </a:r>
            <a:r>
              <a:rPr lang="en-US" baseline="0" dirty="0" smtClean="0"/>
              <a:t> and “Model Experience”]</a:t>
            </a:r>
          </a:p>
          <a:p>
            <a:r>
              <a:rPr lang="en-US" baseline="0" dirty="0" smtClean="0"/>
              <a:t>It’s also more than a model system. Yes, it contains thousands of recommendations, but the Model Experience is also an approach and culture of continuous advancement to keep your Cerner solutions optimized, to keep pace with recommendations and continue to help increase performance in those four areas – quality, safety, satisfaction and financial performance.</a:t>
            </a:r>
          </a:p>
          <a:p>
            <a:endParaRPr lang="en-US" dirty="0" smtClean="0"/>
          </a:p>
          <a:p>
            <a:r>
              <a:rPr lang="en-US" dirty="0" smtClean="0"/>
              <a:t>A</a:t>
            </a:r>
            <a:r>
              <a:rPr lang="en-US" baseline="0" dirty="0" smtClean="0"/>
              <a:t> couple minutes ago I said the new era is part of the reason why the Model Experience is so important and important now. The other part is this. Cerner’s mission is to contribute to the systemic improvement of health care delivery and the health of populations. This is our </a:t>
            </a:r>
            <a:r>
              <a:rPr lang="en-US" b="1" u="sng" baseline="0" dirty="0" smtClean="0"/>
              <a:t>best</a:t>
            </a:r>
            <a:r>
              <a:rPr lang="en-US" baseline="0" dirty="0" smtClean="0"/>
              <a:t> advice on how </a:t>
            </a:r>
            <a:r>
              <a:rPr lang="en-US" u="sng" baseline="0" dirty="0" smtClean="0"/>
              <a:t>we</a:t>
            </a:r>
            <a:r>
              <a:rPr lang="en-US" baseline="0" dirty="0" smtClean="0"/>
              <a:t> can collaborate to fulfill that mission.</a:t>
            </a:r>
          </a:p>
          <a:p>
            <a:endParaRPr lang="en-US" dirty="0" smtClean="0"/>
          </a:p>
          <a:p>
            <a:r>
              <a:rPr lang="en-US" dirty="0" smtClean="0"/>
              <a:t>[Suggested</a:t>
            </a:r>
            <a:r>
              <a:rPr lang="en-US" baseline="0" dirty="0" smtClean="0"/>
              <a:t> question/s for your audience]</a:t>
            </a:r>
          </a:p>
          <a:p>
            <a:r>
              <a:rPr lang="en-US" dirty="0" smtClean="0"/>
              <a:t>Which of these three approaches do you think</a:t>
            </a:r>
            <a:r>
              <a:rPr lang="en-US" baseline="0" dirty="0" smtClean="0"/>
              <a:t> best describes your approach to health care IT? Status quo, occasional optimization, or continuous advancement?</a:t>
            </a:r>
          </a:p>
          <a:p>
            <a:r>
              <a:rPr lang="en-US" baseline="0" dirty="0" smtClean="0"/>
              <a:t>Which of these approaches is best-suited to helping your organization achieve its goals?</a:t>
            </a:r>
            <a:endParaRPr lang="en-US" dirty="0" smtClean="0"/>
          </a:p>
        </p:txBody>
      </p:sp>
      <p:sp>
        <p:nvSpPr>
          <p:cNvPr id="4" name="Footer Placeholder 3"/>
          <p:cNvSpPr>
            <a:spLocks noGrp="1"/>
          </p:cNvSpPr>
          <p:nvPr>
            <p:ph type="ftr" sz="quarter" idx="10"/>
          </p:nvPr>
        </p:nvSpPr>
        <p:spPr/>
        <p:txBody>
          <a:bodyPr/>
          <a:lstStyle/>
          <a:p>
            <a:endParaRPr lang="en-US">
              <a:solidFill>
                <a:prstClr val="black"/>
              </a:solidFill>
            </a:endParaRPr>
          </a:p>
        </p:txBody>
      </p:sp>
      <p:sp>
        <p:nvSpPr>
          <p:cNvPr id="5" name="Slide Number Placeholder 4"/>
          <p:cNvSpPr>
            <a:spLocks noGrp="1"/>
          </p:cNvSpPr>
          <p:nvPr>
            <p:ph type="sldNum" sz="quarter" idx="11"/>
          </p:nvPr>
        </p:nvSpPr>
        <p:spPr/>
        <p:txBody>
          <a:bodyPr/>
          <a:lstStyle/>
          <a:p>
            <a:fld id="{CFFD62D3-BB65-47B7-B482-3500296D899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98950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erner - Title Slide">
    <p:spTree>
      <p:nvGrpSpPr>
        <p:cNvPr id="1" name=""/>
        <p:cNvGrpSpPr/>
        <p:nvPr/>
      </p:nvGrpSpPr>
      <p:grpSpPr>
        <a:xfrm>
          <a:off x="0" y="0"/>
          <a:ext cx="0" cy="0"/>
          <a:chOff x="0" y="0"/>
          <a:chExt cx="0" cy="0"/>
        </a:xfrm>
      </p:grpSpPr>
      <p:sp>
        <p:nvSpPr>
          <p:cNvPr id="13" name="Parallelogram 12"/>
          <p:cNvSpPr/>
          <p:nvPr/>
        </p:nvSpPr>
        <p:spPr bwMode="auto">
          <a:xfrm>
            <a:off x="243420" y="6452561"/>
            <a:ext cx="11726333" cy="258763"/>
          </a:xfrm>
          <a:prstGeom prst="parallelogram">
            <a:avLst>
              <a:gd name="adj" fmla="val 45003"/>
            </a:avLst>
          </a:prstGeom>
          <a:solidFill>
            <a:schemeClr val="tx2"/>
          </a:solidFill>
          <a:ln w="9525" cap="flat" cmpd="sng" algn="ctr">
            <a:noFill/>
            <a:prstDash val="solid"/>
            <a:round/>
            <a:headEnd type="none" w="med" len="med"/>
            <a:tailEnd type="none" w="med" len="med"/>
          </a:ln>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20" name="Rectangle 19"/>
          <p:cNvSpPr/>
          <p:nvPr/>
        </p:nvSpPr>
        <p:spPr bwMode="auto">
          <a:xfrm>
            <a:off x="-1" y="19"/>
            <a:ext cx="12192001" cy="1708031"/>
          </a:xfrm>
          <a:prstGeom prst="rect">
            <a:avLst/>
          </a:prstGeom>
          <a:solidFill>
            <a:srgbClr val="0194D3"/>
          </a:solidFill>
          <a:ln w="9525">
            <a:noFill/>
            <a:round/>
            <a:headEnd/>
            <a:tailEnd/>
          </a:ln>
          <a:effectLst>
            <a:outerShdw blurRad="50800" dist="38100" dir="5400000" algn="t" rotWithShape="0">
              <a:prstClr val="black">
                <a:alpha val="4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22" name="Freeform 25"/>
          <p:cNvSpPr>
            <a:spLocks/>
          </p:cNvSpPr>
          <p:nvPr/>
        </p:nvSpPr>
        <p:spPr bwMode="auto">
          <a:xfrm>
            <a:off x="15" y="1882776"/>
            <a:ext cx="8199964" cy="1673224"/>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solidFill>
            <a:schemeClr val="accent2"/>
          </a:solidFill>
          <a:ln w="9525">
            <a:noFill/>
            <a:round/>
            <a:headEnd/>
            <a:tailEnd/>
          </a:ln>
          <a:effectLst>
            <a:outerShdw blurRad="50800" dist="38100" dir="5400000" algn="t" rotWithShape="0">
              <a:prstClr val="black">
                <a:alpha val="40000"/>
              </a:prstClr>
            </a:outerShdw>
          </a:effectLst>
        </p:spPr>
        <p:txBody>
          <a:bodyPr vert="horz" wrap="square" lIns="121896" tIns="60948" rIns="121896" bIns="60948" numCol="1" anchor="t" anchorCtr="0" compatLnSpc="1">
            <a:prstTxWarp prst="textNoShape">
              <a:avLst/>
            </a:prstTxWarp>
          </a:bodyPr>
          <a:lstStyle/>
          <a:p>
            <a:pPr defTabSz="1218900"/>
            <a:endParaRPr lang="en-US" sz="4800">
              <a:solidFill>
                <a:srgbClr val="0D94D2"/>
              </a:solidFill>
              <a:latin typeface="Arial" charset="0"/>
              <a:ea typeface="ＭＳ Ｐゴシック" charset="-128"/>
            </a:endParaRPr>
          </a:p>
        </p:txBody>
      </p:sp>
      <p:sp>
        <p:nvSpPr>
          <p:cNvPr id="23" name="Freeform 19"/>
          <p:cNvSpPr>
            <a:spLocks/>
          </p:cNvSpPr>
          <p:nvPr/>
        </p:nvSpPr>
        <p:spPr bwMode="auto">
          <a:xfrm>
            <a:off x="15" y="3297237"/>
            <a:ext cx="7200900" cy="258763"/>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rgbClr val="0194D3"/>
          </a:solidFill>
          <a:ln w="9525">
            <a:noFill/>
            <a:round/>
            <a:headEnd/>
            <a:tailEnd/>
          </a:ln>
          <a:effectLst>
            <a:innerShdw blurRad="76200" dist="25400">
              <a:prstClr val="black">
                <a:alpha val="50000"/>
              </a:prstClr>
            </a:inn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pic>
        <p:nvPicPr>
          <p:cNvPr id="24" name="Picture 3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788294" y="3800737"/>
            <a:ext cx="3729535" cy="762947"/>
          </a:xfrm>
          <a:prstGeom prst="rect">
            <a:avLst/>
          </a:prstGeom>
          <a:noFill/>
        </p:spPr>
      </p:pic>
      <p:sp>
        <p:nvSpPr>
          <p:cNvPr id="25" name="Freeform 25"/>
          <p:cNvSpPr>
            <a:spLocks/>
          </p:cNvSpPr>
          <p:nvPr/>
        </p:nvSpPr>
        <p:spPr bwMode="auto">
          <a:xfrm flipH="1" flipV="1">
            <a:off x="7516284" y="1882780"/>
            <a:ext cx="4680008" cy="1673221"/>
          </a:xfrm>
          <a:custGeom>
            <a:avLst/>
            <a:gdLst>
              <a:gd name="connsiteX0" fmla="*/ 0 w 10000"/>
              <a:gd name="connsiteY0" fmla="*/ 0 h 10013"/>
              <a:gd name="connsiteX1" fmla="*/ 0 w 10000"/>
              <a:gd name="connsiteY1" fmla="*/ 10000 h 10013"/>
              <a:gd name="connsiteX2" fmla="*/ 4312 w 10000"/>
              <a:gd name="connsiteY2" fmla="*/ 10013 h 10013"/>
              <a:gd name="connsiteX3" fmla="*/ 8774 w 10000"/>
              <a:gd name="connsiteY3" fmla="*/ 10000 h 10013"/>
              <a:gd name="connsiteX4" fmla="*/ 10000 w 10000"/>
              <a:gd name="connsiteY4" fmla="*/ 0 h 10013"/>
              <a:gd name="connsiteX5" fmla="*/ 0 w 10000"/>
              <a:gd name="connsiteY5" fmla="*/ 0 h 10013"/>
              <a:gd name="connsiteX0" fmla="*/ 0 w 10000"/>
              <a:gd name="connsiteY0" fmla="*/ 0 h 10013"/>
              <a:gd name="connsiteX1" fmla="*/ 0 w 10000"/>
              <a:gd name="connsiteY1" fmla="*/ 10000 h 10013"/>
              <a:gd name="connsiteX2" fmla="*/ 4312 w 10000"/>
              <a:gd name="connsiteY2" fmla="*/ 10013 h 10013"/>
              <a:gd name="connsiteX3" fmla="*/ 8774 w 10000"/>
              <a:gd name="connsiteY3" fmla="*/ 10000 h 10013"/>
              <a:gd name="connsiteX4" fmla="*/ 10000 w 10000"/>
              <a:gd name="connsiteY4" fmla="*/ 0 h 10013"/>
              <a:gd name="connsiteX5" fmla="*/ 4326 w 10000"/>
              <a:gd name="connsiteY5" fmla="*/ 11 h 10013"/>
              <a:gd name="connsiteX6" fmla="*/ 0 w 10000"/>
              <a:gd name="connsiteY6" fmla="*/ 0 h 10013"/>
              <a:gd name="connsiteX0" fmla="*/ 0 w 10000"/>
              <a:gd name="connsiteY0" fmla="*/ 0 h 10013"/>
              <a:gd name="connsiteX1" fmla="*/ 4312 w 10000"/>
              <a:gd name="connsiteY1" fmla="*/ 10013 h 10013"/>
              <a:gd name="connsiteX2" fmla="*/ 8774 w 10000"/>
              <a:gd name="connsiteY2" fmla="*/ 10000 h 10013"/>
              <a:gd name="connsiteX3" fmla="*/ 10000 w 10000"/>
              <a:gd name="connsiteY3" fmla="*/ 0 h 10013"/>
              <a:gd name="connsiteX4" fmla="*/ 4326 w 10000"/>
              <a:gd name="connsiteY4" fmla="*/ 11 h 10013"/>
              <a:gd name="connsiteX5" fmla="*/ 0 w 10000"/>
              <a:gd name="connsiteY5" fmla="*/ 0 h 10013"/>
              <a:gd name="connsiteX0" fmla="*/ 14 w 5688"/>
              <a:gd name="connsiteY0" fmla="*/ 11 h 10013"/>
              <a:gd name="connsiteX1" fmla="*/ 0 w 5688"/>
              <a:gd name="connsiteY1" fmla="*/ 10013 h 10013"/>
              <a:gd name="connsiteX2" fmla="*/ 4462 w 5688"/>
              <a:gd name="connsiteY2" fmla="*/ 10000 h 10013"/>
              <a:gd name="connsiteX3" fmla="*/ 5688 w 5688"/>
              <a:gd name="connsiteY3" fmla="*/ 0 h 10013"/>
              <a:gd name="connsiteX4" fmla="*/ 14 w 5688"/>
              <a:gd name="connsiteY4" fmla="*/ 11 h 10013"/>
              <a:gd name="connsiteX0" fmla="*/ 50 w 10025"/>
              <a:gd name="connsiteY0" fmla="*/ 11 h 9987"/>
              <a:gd name="connsiteX1" fmla="*/ 0 w 10025"/>
              <a:gd name="connsiteY1" fmla="*/ 9987 h 9987"/>
              <a:gd name="connsiteX2" fmla="*/ 7870 w 10025"/>
              <a:gd name="connsiteY2" fmla="*/ 9987 h 9987"/>
              <a:gd name="connsiteX3" fmla="*/ 10025 w 10025"/>
              <a:gd name="connsiteY3" fmla="*/ 0 h 9987"/>
              <a:gd name="connsiteX4" fmla="*/ 50 w 10025"/>
              <a:gd name="connsiteY4" fmla="*/ 11 h 9987"/>
              <a:gd name="connsiteX0" fmla="*/ 9 w 10009"/>
              <a:gd name="connsiteY0" fmla="*/ 0 h 10000"/>
              <a:gd name="connsiteX1" fmla="*/ 9 w 10009"/>
              <a:gd name="connsiteY1" fmla="*/ 10000 h 10000"/>
              <a:gd name="connsiteX2" fmla="*/ 7859 w 10009"/>
              <a:gd name="connsiteY2" fmla="*/ 10000 h 10000"/>
              <a:gd name="connsiteX3" fmla="*/ 10009 w 10009"/>
              <a:gd name="connsiteY3" fmla="*/ 0 h 10000"/>
              <a:gd name="connsiteX4" fmla="*/ 9 w 10009"/>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9" h="10000">
                <a:moveTo>
                  <a:pt x="9" y="0"/>
                </a:moveTo>
                <a:cubicBezTo>
                  <a:pt x="0" y="3334"/>
                  <a:pt x="18" y="6666"/>
                  <a:pt x="9" y="10000"/>
                </a:cubicBezTo>
                <a:lnTo>
                  <a:pt x="7859" y="10000"/>
                </a:lnTo>
                <a:lnTo>
                  <a:pt x="10009" y="0"/>
                </a:lnTo>
                <a:lnTo>
                  <a:pt x="9" y="0"/>
                </a:lnTo>
                <a:close/>
              </a:path>
            </a:pathLst>
          </a:custGeom>
          <a:blipFill dpi="0" rotWithShape="0">
            <a:blip r:embed="rId3" cstate="print"/>
            <a:srcRect/>
            <a:stretch>
              <a:fillRect t="-6000" b="-33000"/>
            </a:stretch>
          </a:blipFill>
          <a:ln w="9525">
            <a:noFill/>
            <a:round/>
            <a:headEnd/>
            <a:tailEnd/>
          </a:ln>
          <a:effectLst>
            <a:outerShdw blurRad="50800" dist="38100" dir="5400000" algn="t" rotWithShape="0">
              <a:prstClr val="black">
                <a:alpha val="40000"/>
              </a:prstClr>
            </a:outerShdw>
          </a:effectLst>
        </p:spPr>
        <p:txBody>
          <a:bodyPr vert="horz" wrap="square" lIns="121896" tIns="60948" rIns="121896" bIns="60948" numCol="1" anchor="t" anchorCtr="0" compatLnSpc="1">
            <a:prstTxWarp prst="textNoShape">
              <a:avLst/>
            </a:prstTxWarp>
          </a:bodyPr>
          <a:lstStyle/>
          <a:p>
            <a:pPr defTabSz="1218900"/>
            <a:endParaRPr lang="en-US" sz="4800">
              <a:solidFill>
                <a:srgbClr val="0D94D2"/>
              </a:solidFill>
              <a:latin typeface="Arial" charset="0"/>
              <a:ea typeface="ＭＳ Ｐゴシック" charset="-128"/>
            </a:endParaRPr>
          </a:p>
        </p:txBody>
      </p:sp>
      <p:sp>
        <p:nvSpPr>
          <p:cNvPr id="14" name="Title 13"/>
          <p:cNvSpPr>
            <a:spLocks noGrp="1"/>
          </p:cNvSpPr>
          <p:nvPr>
            <p:ph type="title"/>
          </p:nvPr>
        </p:nvSpPr>
        <p:spPr>
          <a:xfrm>
            <a:off x="241540" y="2343509"/>
            <a:ext cx="7182928" cy="609600"/>
          </a:xfrm>
        </p:spPr>
        <p:txBody>
          <a:bodyPr/>
          <a:lstStyle>
            <a:lvl1pPr>
              <a:defRPr>
                <a:solidFill>
                  <a:schemeClr val="bg1"/>
                </a:solidFill>
                <a:latin typeface="Franklin Gothic Demi" pitchFamily="34" charset="0"/>
              </a:defRPr>
            </a:lvl1pPr>
          </a:lstStyle>
          <a:p>
            <a:r>
              <a:rPr lang="en-US" smtClean="0"/>
              <a:t>Click to edit Master title style</a:t>
            </a:r>
            <a:endParaRPr lang="en-US" dirty="0"/>
          </a:p>
        </p:txBody>
      </p:sp>
      <p:sp>
        <p:nvSpPr>
          <p:cNvPr id="16" name="Subtitle 2"/>
          <p:cNvSpPr>
            <a:spLocks noGrp="1"/>
          </p:cNvSpPr>
          <p:nvPr>
            <p:ph type="subTitle" idx="1"/>
          </p:nvPr>
        </p:nvSpPr>
        <p:spPr>
          <a:xfrm>
            <a:off x="241555" y="3290976"/>
            <a:ext cx="6694097" cy="271733"/>
          </a:xfrm>
        </p:spPr>
        <p:txBody>
          <a:bodyPr anchor="ctr" anchorCtr="0"/>
          <a:lstStyle>
            <a:lvl1pPr marL="0" indent="0" algn="l">
              <a:buNone/>
              <a:defRPr sz="1867">
                <a:solidFill>
                  <a:schemeClr val="bg1"/>
                </a:solidFill>
                <a:latin typeface="Franklin Gothic Demi" pitchFamily="34" charset="0"/>
              </a:defRPr>
            </a:lvl1pPr>
            <a:lvl2pPr marL="609443" indent="0" algn="ctr">
              <a:buNone/>
              <a:defRPr>
                <a:solidFill>
                  <a:schemeClr val="tx1">
                    <a:tint val="75000"/>
                  </a:schemeClr>
                </a:solidFill>
              </a:defRPr>
            </a:lvl2pPr>
            <a:lvl3pPr marL="1218900" indent="0" algn="ctr">
              <a:buNone/>
              <a:defRPr>
                <a:solidFill>
                  <a:schemeClr val="tx1">
                    <a:tint val="75000"/>
                  </a:schemeClr>
                </a:solidFill>
              </a:defRPr>
            </a:lvl3pPr>
            <a:lvl4pPr marL="1828346" indent="0" algn="ctr">
              <a:buNone/>
              <a:defRPr>
                <a:solidFill>
                  <a:schemeClr val="tx1">
                    <a:tint val="75000"/>
                  </a:schemeClr>
                </a:solidFill>
              </a:defRPr>
            </a:lvl4pPr>
            <a:lvl5pPr marL="2437798" indent="0" algn="ctr">
              <a:buNone/>
              <a:defRPr>
                <a:solidFill>
                  <a:schemeClr val="tx1">
                    <a:tint val="75000"/>
                  </a:schemeClr>
                </a:solidFill>
              </a:defRPr>
            </a:lvl5pPr>
            <a:lvl6pPr marL="3047240" indent="0" algn="ctr">
              <a:buNone/>
              <a:defRPr>
                <a:solidFill>
                  <a:schemeClr val="tx1">
                    <a:tint val="75000"/>
                  </a:schemeClr>
                </a:solidFill>
              </a:defRPr>
            </a:lvl6pPr>
            <a:lvl7pPr marL="3656683"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17"/>
          <p:cNvSpPr>
            <a:spLocks noGrp="1"/>
          </p:cNvSpPr>
          <p:nvPr>
            <p:ph type="body" sz="quarter" idx="10" hasCustomPrompt="1"/>
          </p:nvPr>
        </p:nvSpPr>
        <p:spPr>
          <a:xfrm>
            <a:off x="241565" y="4278313"/>
            <a:ext cx="4967817" cy="423083"/>
          </a:xfrm>
        </p:spPr>
        <p:txBody>
          <a:bodyPr/>
          <a:lstStyle>
            <a:lvl1pPr marL="0" indent="0">
              <a:buNone/>
              <a:defRPr sz="2400" baseline="0">
                <a:solidFill>
                  <a:schemeClr val="bg2">
                    <a:lumMod val="75000"/>
                    <a:lumOff val="25000"/>
                  </a:schemeClr>
                </a:solidFill>
                <a:latin typeface="+mn-lt"/>
              </a:defRPr>
            </a:lvl1pPr>
            <a:lvl2pPr>
              <a:buNone/>
              <a:defRPr/>
            </a:lvl2pPr>
            <a:lvl3pPr>
              <a:buNone/>
              <a:defRPr/>
            </a:lvl3pPr>
            <a:lvl4pPr>
              <a:buNone/>
              <a:defRPr/>
            </a:lvl4pPr>
            <a:lvl5pPr>
              <a:buNone/>
              <a:defRPr/>
            </a:lvl5pPr>
          </a:lstStyle>
          <a:p>
            <a:pPr lvl="0"/>
            <a:r>
              <a:rPr lang="en-US" dirty="0" smtClean="0"/>
              <a:t>Click to add presenter name</a:t>
            </a:r>
            <a:endParaRPr lang="en-US" dirty="0"/>
          </a:p>
        </p:txBody>
      </p:sp>
      <p:sp>
        <p:nvSpPr>
          <p:cNvPr id="19" name="Text Placeholder 17"/>
          <p:cNvSpPr>
            <a:spLocks noGrp="1"/>
          </p:cNvSpPr>
          <p:nvPr>
            <p:ph type="body" sz="quarter" idx="11" hasCustomPrompt="1"/>
          </p:nvPr>
        </p:nvSpPr>
        <p:spPr>
          <a:xfrm>
            <a:off x="241565" y="4709637"/>
            <a:ext cx="4967817" cy="423083"/>
          </a:xfrm>
        </p:spPr>
        <p:txBody>
          <a:bodyPr/>
          <a:lstStyle>
            <a:lvl1pPr marL="0" indent="0">
              <a:buNone/>
              <a:defRPr sz="1867" i="1" baseline="0">
                <a:solidFill>
                  <a:schemeClr val="bg2">
                    <a:lumMod val="75000"/>
                    <a:lumOff val="25000"/>
                  </a:schemeClr>
                </a:solidFill>
                <a:latin typeface="+mn-lt"/>
              </a:defRPr>
            </a:lvl1pPr>
            <a:lvl2pPr>
              <a:buNone/>
              <a:defRPr/>
            </a:lvl2pPr>
            <a:lvl3pPr>
              <a:buNone/>
              <a:defRPr/>
            </a:lvl3pPr>
            <a:lvl4pPr>
              <a:buNone/>
              <a:defRPr/>
            </a:lvl4pPr>
            <a:lvl5pPr>
              <a:buNone/>
              <a:defRPr/>
            </a:lvl5pPr>
          </a:lstStyle>
          <a:p>
            <a:pPr lvl="0"/>
            <a:r>
              <a:rPr lang="en-US" dirty="0" smtClean="0"/>
              <a:t>Click to add presenter title</a:t>
            </a:r>
            <a:endParaRPr lang="en-US" dirty="0"/>
          </a:p>
        </p:txBody>
      </p:sp>
      <p:sp>
        <p:nvSpPr>
          <p:cNvPr id="21" name="Date Placeholder 12"/>
          <p:cNvSpPr>
            <a:spLocks noGrp="1"/>
          </p:cNvSpPr>
          <p:nvPr>
            <p:ph type="dt" sz="half" idx="2"/>
          </p:nvPr>
        </p:nvSpPr>
        <p:spPr>
          <a:xfrm>
            <a:off x="8948468" y="6408108"/>
            <a:ext cx="2844800" cy="365125"/>
          </a:xfrm>
          <a:prstGeom prst="rect">
            <a:avLst/>
          </a:prstGeom>
        </p:spPr>
        <p:txBody>
          <a:bodyPr vert="horz" lIns="91422" tIns="45711" rIns="91422" bIns="45711" rtlCol="0" anchor="ctr"/>
          <a:lstStyle>
            <a:lvl1pPr algn="r">
              <a:defRPr sz="1600" b="0">
                <a:solidFill>
                  <a:schemeClr val="bg1"/>
                </a:solidFill>
                <a:latin typeface="+mn-lt"/>
              </a:defRPr>
            </a:lvl1pPr>
          </a:lstStyle>
          <a:p>
            <a:pPr defTabSz="1218900"/>
            <a:fld id="{95C617A2-BC7F-4CF8-A1B0-BE50125BCB9F}" type="datetimeFigureOut">
              <a:rPr lang="en-US" smtClean="0">
                <a:solidFill>
                  <a:srgbClr val="FFFFFF"/>
                </a:solidFill>
                <a:ea typeface="ＭＳ Ｐゴシック" charset="-128"/>
              </a:rPr>
              <a:pPr defTabSz="1218900"/>
              <a:t>8/10/2016</a:t>
            </a:fld>
            <a:endParaRPr lang="en-US" dirty="0">
              <a:solidFill>
                <a:srgbClr val="FFFFFF"/>
              </a:solidFill>
              <a:ea typeface="ＭＳ Ｐゴシック" charset="-128"/>
            </a:endParaRPr>
          </a:p>
        </p:txBody>
      </p:sp>
      <p:sp>
        <p:nvSpPr>
          <p:cNvPr id="15" name="Parallelogram 14"/>
          <p:cNvSpPr/>
          <p:nvPr userDrawn="1"/>
        </p:nvSpPr>
        <p:spPr bwMode="auto">
          <a:xfrm>
            <a:off x="243420" y="6452561"/>
            <a:ext cx="11726333" cy="258763"/>
          </a:xfrm>
          <a:prstGeom prst="parallelogram">
            <a:avLst>
              <a:gd name="adj" fmla="val 45003"/>
            </a:avLst>
          </a:prstGeom>
          <a:solidFill>
            <a:schemeClr val="tx2"/>
          </a:solidFill>
          <a:ln w="9525" cap="flat" cmpd="sng" algn="ctr">
            <a:noFill/>
            <a:prstDash val="solid"/>
            <a:round/>
            <a:headEnd type="none" w="med" len="med"/>
            <a:tailEnd type="none" w="med" len="med"/>
          </a:ln>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17" name="Rectangle 16"/>
          <p:cNvSpPr/>
          <p:nvPr userDrawn="1"/>
        </p:nvSpPr>
        <p:spPr bwMode="auto">
          <a:xfrm>
            <a:off x="-1" y="19"/>
            <a:ext cx="12192001" cy="1708031"/>
          </a:xfrm>
          <a:prstGeom prst="rect">
            <a:avLst/>
          </a:prstGeom>
          <a:solidFill>
            <a:srgbClr val="0194D3"/>
          </a:solidFill>
          <a:ln w="9525">
            <a:noFill/>
            <a:round/>
            <a:headEnd/>
            <a:tailEnd/>
          </a:ln>
          <a:effectLst>
            <a:outerShdw blurRad="50800" dist="38100" dir="5400000" algn="t" rotWithShape="0">
              <a:prstClr val="black">
                <a:alpha val="4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26" name="Freeform 25"/>
          <p:cNvSpPr>
            <a:spLocks/>
          </p:cNvSpPr>
          <p:nvPr userDrawn="1"/>
        </p:nvSpPr>
        <p:spPr bwMode="auto">
          <a:xfrm>
            <a:off x="15" y="1882776"/>
            <a:ext cx="8199964" cy="1673224"/>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solidFill>
            <a:schemeClr val="accent2"/>
          </a:solidFill>
          <a:ln w="9525">
            <a:noFill/>
            <a:round/>
            <a:headEnd/>
            <a:tailEnd/>
          </a:ln>
          <a:effectLst>
            <a:outerShdw blurRad="50800" dist="38100" dir="5400000" algn="t" rotWithShape="0">
              <a:prstClr val="black">
                <a:alpha val="40000"/>
              </a:prstClr>
            </a:outerShdw>
          </a:effectLst>
        </p:spPr>
        <p:txBody>
          <a:bodyPr vert="horz" wrap="square" lIns="121896" tIns="60948" rIns="121896" bIns="60948" numCol="1" anchor="t" anchorCtr="0" compatLnSpc="1">
            <a:prstTxWarp prst="textNoShape">
              <a:avLst/>
            </a:prstTxWarp>
          </a:bodyPr>
          <a:lstStyle/>
          <a:p>
            <a:pPr defTabSz="1218900"/>
            <a:endParaRPr lang="en-US" sz="4800">
              <a:solidFill>
                <a:srgbClr val="0D94D2"/>
              </a:solidFill>
              <a:latin typeface="Arial" charset="0"/>
              <a:ea typeface="ＭＳ Ｐゴシック" charset="-128"/>
            </a:endParaRPr>
          </a:p>
        </p:txBody>
      </p:sp>
      <p:sp>
        <p:nvSpPr>
          <p:cNvPr id="27" name="Freeform 19"/>
          <p:cNvSpPr>
            <a:spLocks/>
          </p:cNvSpPr>
          <p:nvPr userDrawn="1"/>
        </p:nvSpPr>
        <p:spPr bwMode="auto">
          <a:xfrm>
            <a:off x="15" y="3297237"/>
            <a:ext cx="7200900" cy="258763"/>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rgbClr val="0194D3"/>
          </a:solidFill>
          <a:ln w="9525">
            <a:noFill/>
            <a:round/>
            <a:headEnd/>
            <a:tailEnd/>
          </a:ln>
          <a:effectLst>
            <a:innerShdw blurRad="76200" dist="25400">
              <a:prstClr val="black">
                <a:alpha val="50000"/>
              </a:prstClr>
            </a:inn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pic>
        <p:nvPicPr>
          <p:cNvPr id="28" name="Picture 31"/>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788294" y="3800739"/>
            <a:ext cx="3729535" cy="762945"/>
          </a:xfrm>
          <a:prstGeom prst="rect">
            <a:avLst/>
          </a:prstGeom>
          <a:noFill/>
        </p:spPr>
      </p:pic>
      <p:sp>
        <p:nvSpPr>
          <p:cNvPr id="29" name="Freeform 25"/>
          <p:cNvSpPr>
            <a:spLocks/>
          </p:cNvSpPr>
          <p:nvPr userDrawn="1"/>
        </p:nvSpPr>
        <p:spPr bwMode="auto">
          <a:xfrm flipH="1" flipV="1">
            <a:off x="7516284" y="1882780"/>
            <a:ext cx="4680008" cy="1673221"/>
          </a:xfrm>
          <a:custGeom>
            <a:avLst/>
            <a:gdLst>
              <a:gd name="connsiteX0" fmla="*/ 0 w 10000"/>
              <a:gd name="connsiteY0" fmla="*/ 0 h 10013"/>
              <a:gd name="connsiteX1" fmla="*/ 0 w 10000"/>
              <a:gd name="connsiteY1" fmla="*/ 10000 h 10013"/>
              <a:gd name="connsiteX2" fmla="*/ 4312 w 10000"/>
              <a:gd name="connsiteY2" fmla="*/ 10013 h 10013"/>
              <a:gd name="connsiteX3" fmla="*/ 8774 w 10000"/>
              <a:gd name="connsiteY3" fmla="*/ 10000 h 10013"/>
              <a:gd name="connsiteX4" fmla="*/ 10000 w 10000"/>
              <a:gd name="connsiteY4" fmla="*/ 0 h 10013"/>
              <a:gd name="connsiteX5" fmla="*/ 0 w 10000"/>
              <a:gd name="connsiteY5" fmla="*/ 0 h 10013"/>
              <a:gd name="connsiteX0" fmla="*/ 0 w 10000"/>
              <a:gd name="connsiteY0" fmla="*/ 0 h 10013"/>
              <a:gd name="connsiteX1" fmla="*/ 0 w 10000"/>
              <a:gd name="connsiteY1" fmla="*/ 10000 h 10013"/>
              <a:gd name="connsiteX2" fmla="*/ 4312 w 10000"/>
              <a:gd name="connsiteY2" fmla="*/ 10013 h 10013"/>
              <a:gd name="connsiteX3" fmla="*/ 8774 w 10000"/>
              <a:gd name="connsiteY3" fmla="*/ 10000 h 10013"/>
              <a:gd name="connsiteX4" fmla="*/ 10000 w 10000"/>
              <a:gd name="connsiteY4" fmla="*/ 0 h 10013"/>
              <a:gd name="connsiteX5" fmla="*/ 4326 w 10000"/>
              <a:gd name="connsiteY5" fmla="*/ 11 h 10013"/>
              <a:gd name="connsiteX6" fmla="*/ 0 w 10000"/>
              <a:gd name="connsiteY6" fmla="*/ 0 h 10013"/>
              <a:gd name="connsiteX0" fmla="*/ 0 w 10000"/>
              <a:gd name="connsiteY0" fmla="*/ 0 h 10013"/>
              <a:gd name="connsiteX1" fmla="*/ 4312 w 10000"/>
              <a:gd name="connsiteY1" fmla="*/ 10013 h 10013"/>
              <a:gd name="connsiteX2" fmla="*/ 8774 w 10000"/>
              <a:gd name="connsiteY2" fmla="*/ 10000 h 10013"/>
              <a:gd name="connsiteX3" fmla="*/ 10000 w 10000"/>
              <a:gd name="connsiteY3" fmla="*/ 0 h 10013"/>
              <a:gd name="connsiteX4" fmla="*/ 4326 w 10000"/>
              <a:gd name="connsiteY4" fmla="*/ 11 h 10013"/>
              <a:gd name="connsiteX5" fmla="*/ 0 w 10000"/>
              <a:gd name="connsiteY5" fmla="*/ 0 h 10013"/>
              <a:gd name="connsiteX0" fmla="*/ 14 w 5688"/>
              <a:gd name="connsiteY0" fmla="*/ 11 h 10013"/>
              <a:gd name="connsiteX1" fmla="*/ 0 w 5688"/>
              <a:gd name="connsiteY1" fmla="*/ 10013 h 10013"/>
              <a:gd name="connsiteX2" fmla="*/ 4462 w 5688"/>
              <a:gd name="connsiteY2" fmla="*/ 10000 h 10013"/>
              <a:gd name="connsiteX3" fmla="*/ 5688 w 5688"/>
              <a:gd name="connsiteY3" fmla="*/ 0 h 10013"/>
              <a:gd name="connsiteX4" fmla="*/ 14 w 5688"/>
              <a:gd name="connsiteY4" fmla="*/ 11 h 10013"/>
              <a:gd name="connsiteX0" fmla="*/ 50 w 10025"/>
              <a:gd name="connsiteY0" fmla="*/ 11 h 9987"/>
              <a:gd name="connsiteX1" fmla="*/ 0 w 10025"/>
              <a:gd name="connsiteY1" fmla="*/ 9987 h 9987"/>
              <a:gd name="connsiteX2" fmla="*/ 7870 w 10025"/>
              <a:gd name="connsiteY2" fmla="*/ 9987 h 9987"/>
              <a:gd name="connsiteX3" fmla="*/ 10025 w 10025"/>
              <a:gd name="connsiteY3" fmla="*/ 0 h 9987"/>
              <a:gd name="connsiteX4" fmla="*/ 50 w 10025"/>
              <a:gd name="connsiteY4" fmla="*/ 11 h 9987"/>
              <a:gd name="connsiteX0" fmla="*/ 9 w 10009"/>
              <a:gd name="connsiteY0" fmla="*/ 0 h 10000"/>
              <a:gd name="connsiteX1" fmla="*/ 9 w 10009"/>
              <a:gd name="connsiteY1" fmla="*/ 10000 h 10000"/>
              <a:gd name="connsiteX2" fmla="*/ 7859 w 10009"/>
              <a:gd name="connsiteY2" fmla="*/ 10000 h 10000"/>
              <a:gd name="connsiteX3" fmla="*/ 10009 w 10009"/>
              <a:gd name="connsiteY3" fmla="*/ 0 h 10000"/>
              <a:gd name="connsiteX4" fmla="*/ 9 w 10009"/>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9" h="10000">
                <a:moveTo>
                  <a:pt x="9" y="0"/>
                </a:moveTo>
                <a:cubicBezTo>
                  <a:pt x="0" y="3334"/>
                  <a:pt x="18" y="6666"/>
                  <a:pt x="9" y="10000"/>
                </a:cubicBezTo>
                <a:lnTo>
                  <a:pt x="7859" y="10000"/>
                </a:lnTo>
                <a:lnTo>
                  <a:pt x="10009" y="0"/>
                </a:lnTo>
                <a:lnTo>
                  <a:pt x="9" y="0"/>
                </a:lnTo>
                <a:close/>
              </a:path>
            </a:pathLst>
          </a:custGeom>
          <a:blipFill dpi="0" rotWithShape="0">
            <a:blip r:embed="rId3" cstate="print"/>
            <a:srcRect/>
            <a:stretch>
              <a:fillRect t="-6000" b="-33000"/>
            </a:stretch>
          </a:blipFill>
          <a:ln w="9525">
            <a:noFill/>
            <a:round/>
            <a:headEnd/>
            <a:tailEnd/>
          </a:ln>
          <a:effectLst>
            <a:outerShdw blurRad="50800" dist="38100" dir="5400000" algn="t" rotWithShape="0">
              <a:prstClr val="black">
                <a:alpha val="40000"/>
              </a:prstClr>
            </a:outerShdw>
          </a:effectLst>
        </p:spPr>
        <p:txBody>
          <a:bodyPr vert="horz" wrap="square" lIns="121896" tIns="60948" rIns="121896" bIns="60948" numCol="1" anchor="t" anchorCtr="0" compatLnSpc="1">
            <a:prstTxWarp prst="textNoShape">
              <a:avLst/>
            </a:prstTxWarp>
          </a:bodyPr>
          <a:lstStyle/>
          <a:p>
            <a:pPr defTabSz="1218900"/>
            <a:endParaRPr lang="en-US" sz="4800">
              <a:solidFill>
                <a:srgbClr val="0D94D2"/>
              </a:solidFill>
              <a:latin typeface="Arial" charset="0"/>
              <a:ea typeface="ＭＳ Ｐゴシック" charset="-128"/>
            </a:endParaRPr>
          </a:p>
        </p:txBody>
      </p:sp>
    </p:spTree>
    <p:extLst>
      <p:ext uri="{BB962C8B-B14F-4D97-AF65-F5344CB8AC3E}">
        <p14:creationId xmlns:p14="http://schemas.microsoft.com/office/powerpoint/2010/main" val="11956818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rimary Imag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3" hasCustomPrompt="1"/>
          </p:nvPr>
        </p:nvSpPr>
        <p:spPr>
          <a:xfrm>
            <a:off x="616685" y="1140107"/>
            <a:ext cx="5242560" cy="1603105"/>
          </a:xfrm>
        </p:spPr>
        <p:txBody>
          <a:bodyPr/>
          <a:lstStyle>
            <a:lvl1pPr marL="459199" indent="-459199">
              <a:buSzPct val="100000"/>
              <a:buFontTx/>
              <a:buBlip>
                <a:blip r:embed="rId2"/>
              </a:buBlip>
              <a:defRPr sz="3200"/>
            </a:lvl1pPr>
            <a:lvl2pPr marL="920524" indent="-391490">
              <a:buSzPct val="100000"/>
              <a:defRPr sz="2667"/>
            </a:lvl2pPr>
            <a:lvl3pPr marL="1369144" indent="-228546">
              <a:defRPr sz="2400"/>
            </a:lvl3pPr>
            <a:lvl4pPr>
              <a:defRPr sz="1467"/>
            </a:lvl4pPr>
            <a:lvl5pPr>
              <a:defRPr sz="1333"/>
            </a:lvl5pPr>
          </a:lstStyle>
          <a:p>
            <a:pPr lvl="0"/>
            <a:r>
              <a:rPr lang="en-US" dirty="0" smtClean="0"/>
              <a:t>Subhead One</a:t>
            </a:r>
          </a:p>
          <a:p>
            <a:pPr lvl="1"/>
            <a:r>
              <a:rPr lang="en-US" dirty="0" smtClean="0"/>
              <a:t>Secondary text bullet</a:t>
            </a:r>
          </a:p>
          <a:p>
            <a:pPr lvl="1"/>
            <a:r>
              <a:rPr lang="en-US" dirty="0" smtClean="0"/>
              <a:t>Secondary text bullet</a:t>
            </a:r>
          </a:p>
          <a:p>
            <a:pPr lvl="2"/>
            <a:r>
              <a:rPr lang="en-US" dirty="0" smtClean="0"/>
              <a:t>Third bullet</a:t>
            </a:r>
          </a:p>
        </p:txBody>
      </p:sp>
      <p:sp>
        <p:nvSpPr>
          <p:cNvPr id="4" name="Content Placeholder 2"/>
          <p:cNvSpPr>
            <a:spLocks noGrp="1"/>
          </p:cNvSpPr>
          <p:nvPr>
            <p:ph idx="14" hasCustomPrompt="1"/>
          </p:nvPr>
        </p:nvSpPr>
        <p:spPr>
          <a:xfrm>
            <a:off x="6110739" y="1145847"/>
            <a:ext cx="5242560" cy="1605980"/>
          </a:xfrm>
        </p:spPr>
        <p:txBody>
          <a:bodyPr/>
          <a:lstStyle>
            <a:lvl1pPr marL="459199" indent="-459199">
              <a:buSzPct val="100000"/>
              <a:buFontTx/>
              <a:buBlip>
                <a:blip r:embed="rId2"/>
              </a:buBlip>
              <a:defRPr sz="3200"/>
            </a:lvl1pPr>
            <a:lvl2pPr marL="920524" indent="-391490">
              <a:buSzPct val="100000"/>
              <a:defRPr sz="2667"/>
            </a:lvl2pPr>
            <a:lvl3pPr marL="1369144" indent="-228546">
              <a:defRPr sz="2400"/>
            </a:lvl3pPr>
            <a:lvl4pPr>
              <a:defRPr sz="1467"/>
            </a:lvl4pPr>
            <a:lvl5pPr>
              <a:defRPr sz="1333"/>
            </a:lvl5pPr>
          </a:lstStyle>
          <a:p>
            <a:pPr lvl="0"/>
            <a:r>
              <a:rPr lang="en-US" dirty="0" smtClean="0"/>
              <a:t>Subhead One</a:t>
            </a:r>
          </a:p>
          <a:p>
            <a:pPr lvl="1"/>
            <a:r>
              <a:rPr lang="en-US" dirty="0" smtClean="0"/>
              <a:t>Secondary text bullet</a:t>
            </a:r>
          </a:p>
          <a:p>
            <a:pPr lvl="1"/>
            <a:r>
              <a:rPr lang="en-US" dirty="0" smtClean="0"/>
              <a:t>Secondary text bullet</a:t>
            </a:r>
          </a:p>
          <a:p>
            <a:pPr lvl="2"/>
            <a:r>
              <a:rPr lang="en-US" dirty="0" smtClean="0"/>
              <a:t>Third bullet</a:t>
            </a:r>
          </a:p>
        </p:txBody>
      </p:sp>
      <p:sp>
        <p:nvSpPr>
          <p:cNvPr id="5" name="Picture Placeholder 7"/>
          <p:cNvSpPr>
            <a:spLocks noGrp="1"/>
          </p:cNvSpPr>
          <p:nvPr>
            <p:ph type="pic" sz="quarter" idx="10"/>
          </p:nvPr>
        </p:nvSpPr>
        <p:spPr>
          <a:xfrm>
            <a:off x="624417" y="2958860"/>
            <a:ext cx="10744200" cy="3628880"/>
          </a:xfrm>
          <a:effectLst>
            <a:innerShdw blurRad="114300">
              <a:prstClr val="black"/>
            </a:innerShdw>
          </a:effectLst>
        </p:spPr>
        <p:txBody>
          <a:bodyPr/>
          <a:lstStyle/>
          <a:p>
            <a:r>
              <a:rPr lang="en-US" smtClean="0"/>
              <a:t>Click icon to add picture</a:t>
            </a:r>
            <a:endParaRPr lang="en-US" dirty="0"/>
          </a:p>
        </p:txBody>
      </p:sp>
    </p:spTree>
    <p:extLst>
      <p:ext uri="{BB962C8B-B14F-4D97-AF65-F5344CB8AC3E}">
        <p14:creationId xmlns:p14="http://schemas.microsoft.com/office/powerpoint/2010/main" val="17925640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erner - Key Message/Quote 1">
    <p:spTree>
      <p:nvGrpSpPr>
        <p:cNvPr id="1" name=""/>
        <p:cNvGrpSpPr/>
        <p:nvPr/>
      </p:nvGrpSpPr>
      <p:grpSpPr>
        <a:xfrm>
          <a:off x="0" y="0"/>
          <a:ext cx="0" cy="0"/>
          <a:chOff x="0" y="0"/>
          <a:chExt cx="0" cy="0"/>
        </a:xfrm>
      </p:grpSpPr>
      <p:sp>
        <p:nvSpPr>
          <p:cNvPr id="7" name="Parallelogram 6"/>
          <p:cNvSpPr/>
          <p:nvPr/>
        </p:nvSpPr>
        <p:spPr bwMode="auto">
          <a:xfrm>
            <a:off x="1190462" y="2027209"/>
            <a:ext cx="10225177" cy="2122099"/>
          </a:xfrm>
          <a:prstGeom prst="parallelogram">
            <a:avLst>
              <a:gd name="adj" fmla="val 38821"/>
            </a:avLst>
          </a:prstGeom>
          <a:solidFill>
            <a:srgbClr val="0194D3"/>
          </a:solidFill>
          <a:ln w="9525">
            <a:noFill/>
            <a:round/>
            <a:headEnd/>
            <a:tailEnd/>
          </a:ln>
          <a:effectLst>
            <a:outerShdw blurRad="38100" sx="101000" sy="101000" algn="ctr" rotWithShape="0">
              <a:prstClr val="black">
                <a:alpha val="4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8" name="Text Placeholder 9"/>
          <p:cNvSpPr>
            <a:spLocks noGrp="1"/>
          </p:cNvSpPr>
          <p:nvPr>
            <p:ph type="body" sz="quarter" idx="10"/>
          </p:nvPr>
        </p:nvSpPr>
        <p:spPr>
          <a:xfrm>
            <a:off x="2345925" y="2820211"/>
            <a:ext cx="7914216" cy="502740"/>
          </a:xfrm>
          <a:solidFill>
            <a:schemeClr val="tx2"/>
          </a:solidFill>
          <a:effectLst>
            <a:outerShdw dist="38100" dir="10800000" algn="r" rotWithShape="0">
              <a:schemeClr val="accent2"/>
            </a:outerShdw>
          </a:effectLst>
        </p:spPr>
        <p:txBody>
          <a:bodyPr anchor="ctr" anchorCtr="0">
            <a:spAutoFit/>
          </a:bodyPr>
          <a:lstStyle>
            <a:lvl1pPr marL="0" indent="0">
              <a:buFont typeface="Arial" pitchFamily="34" charset="0"/>
              <a:buNone/>
              <a:defRPr sz="2667">
                <a:solidFill>
                  <a:schemeClr val="bg1"/>
                </a:solidFill>
                <a:latin typeface="Franklin Gothic Demi" pitchFamily="34" charset="0"/>
              </a:defRPr>
            </a:lvl1pPr>
          </a:lstStyle>
          <a:p>
            <a:pPr lvl="0"/>
            <a:r>
              <a:rPr lang="en-US" smtClean="0"/>
              <a:t>Click to edit Master text styles</a:t>
            </a:r>
          </a:p>
        </p:txBody>
      </p:sp>
      <p:sp>
        <p:nvSpPr>
          <p:cNvPr id="12" name="Text Placeholder 9"/>
          <p:cNvSpPr>
            <a:spLocks noGrp="1"/>
          </p:cNvSpPr>
          <p:nvPr>
            <p:ph type="body" sz="quarter" idx="11" hasCustomPrompt="1"/>
          </p:nvPr>
        </p:nvSpPr>
        <p:spPr>
          <a:xfrm>
            <a:off x="3910651" y="4237539"/>
            <a:ext cx="6349508" cy="379629"/>
          </a:xfrm>
          <a:prstGeom prst="rect">
            <a:avLst/>
          </a:prstGeom>
          <a:solidFill>
            <a:schemeClr val="bg1"/>
          </a:solidFill>
          <a:effectLst/>
        </p:spPr>
        <p:txBody>
          <a:bodyPr wrap="square" lIns="91422" rIns="0" anchor="t" anchorCtr="0">
            <a:spAutoFit/>
          </a:bodyPr>
          <a:lstStyle>
            <a:lvl1pPr marL="0" indent="0" algn="r">
              <a:buFont typeface="Arial" pitchFamily="34" charset="0"/>
              <a:buNone/>
              <a:defRPr sz="1867" i="1"/>
            </a:lvl1pPr>
          </a:lstStyle>
          <a:p>
            <a:pPr lvl="0"/>
            <a:r>
              <a:rPr lang="en-US" dirty="0" smtClean="0"/>
              <a:t>Click to edit attribution</a:t>
            </a:r>
            <a:endParaRPr lang="en-US" dirty="0"/>
          </a:p>
        </p:txBody>
      </p:sp>
      <p:sp>
        <p:nvSpPr>
          <p:cNvPr id="15" name="Freeform 14"/>
          <p:cNvSpPr/>
          <p:nvPr/>
        </p:nvSpPr>
        <p:spPr bwMode="auto">
          <a:xfrm flipH="1" flipV="1">
            <a:off x="22" y="2018584"/>
            <a:ext cx="1966817" cy="2130725"/>
          </a:xfrm>
          <a:custGeom>
            <a:avLst/>
            <a:gdLst>
              <a:gd name="connsiteX0" fmla="*/ 802257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02257 w 1397479"/>
              <a:gd name="connsiteY4" fmla="*/ 0 h 2139351"/>
              <a:gd name="connsiteX0" fmla="*/ 802257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02257 w 1397479"/>
              <a:gd name="connsiteY4" fmla="*/ 0 h 2139351"/>
              <a:gd name="connsiteX0" fmla="*/ 853671 w 1397479"/>
              <a:gd name="connsiteY0" fmla="*/ 8627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8627 h 2139351"/>
              <a:gd name="connsiteX0" fmla="*/ 853671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9351"/>
              <a:gd name="connsiteX1" fmla="*/ 0 w 1397479"/>
              <a:gd name="connsiteY1" fmla="*/ 2130725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853671 w 1397479"/>
              <a:gd name="connsiteY4" fmla="*/ 0 h 2130725"/>
              <a:gd name="connsiteX0" fmla="*/ 853671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853671 w 1397479"/>
              <a:gd name="connsiteY4" fmla="*/ 0 h 2130725"/>
              <a:gd name="connsiteX0" fmla="*/ 788976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788976 w 1397479"/>
              <a:gd name="connsiteY4" fmla="*/ 0 h 2130725"/>
              <a:gd name="connsiteX0" fmla="*/ 866610 w 1475113"/>
              <a:gd name="connsiteY0" fmla="*/ 0 h 2130725"/>
              <a:gd name="connsiteX1" fmla="*/ 0 w 1475113"/>
              <a:gd name="connsiteY1" fmla="*/ 2130725 h 2130725"/>
              <a:gd name="connsiteX2" fmla="*/ 1475113 w 1475113"/>
              <a:gd name="connsiteY2" fmla="*/ 2130725 h 2130725"/>
              <a:gd name="connsiteX3" fmla="*/ 1475113 w 1475113"/>
              <a:gd name="connsiteY3" fmla="*/ 0 h 2130725"/>
              <a:gd name="connsiteX4" fmla="*/ 866610 w 1475113"/>
              <a:gd name="connsiteY4" fmla="*/ 0 h 213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113" h="2130725">
                <a:moveTo>
                  <a:pt x="866610" y="0"/>
                </a:moveTo>
                <a:lnTo>
                  <a:pt x="0" y="2130725"/>
                </a:lnTo>
                <a:lnTo>
                  <a:pt x="1475113" y="2130725"/>
                </a:lnTo>
                <a:lnTo>
                  <a:pt x="1475113" y="0"/>
                </a:lnTo>
                <a:lnTo>
                  <a:pt x="866610" y="0"/>
                </a:lnTo>
                <a:close/>
              </a:path>
            </a:pathLst>
          </a:custGeom>
          <a:solidFill>
            <a:schemeClr val="accent2"/>
          </a:solidFill>
          <a:ln w="9525">
            <a:noFill/>
            <a:round/>
            <a:headEnd/>
            <a:tailEnd/>
          </a:ln>
          <a:effectLst>
            <a:outerShdw blurRad="38100" dist="38100" algn="l" rotWithShape="0">
              <a:prstClr val="black">
                <a:alpha val="4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6" name="Parallelogram 5"/>
          <p:cNvSpPr/>
          <p:nvPr userDrawn="1"/>
        </p:nvSpPr>
        <p:spPr bwMode="auto">
          <a:xfrm>
            <a:off x="1190462" y="2027209"/>
            <a:ext cx="10225177" cy="2122099"/>
          </a:xfrm>
          <a:prstGeom prst="parallelogram">
            <a:avLst>
              <a:gd name="adj" fmla="val 38821"/>
            </a:avLst>
          </a:prstGeom>
          <a:solidFill>
            <a:srgbClr val="0194D3"/>
          </a:solidFill>
          <a:ln w="9525">
            <a:noFill/>
            <a:round/>
            <a:headEnd/>
            <a:tailEnd/>
          </a:ln>
          <a:effectLst>
            <a:outerShdw blurRad="88900" algn="ctr" rotWithShape="0">
              <a:prstClr val="black">
                <a:alpha val="7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9" name="Freeform 8"/>
          <p:cNvSpPr/>
          <p:nvPr userDrawn="1"/>
        </p:nvSpPr>
        <p:spPr bwMode="auto">
          <a:xfrm flipH="1" flipV="1">
            <a:off x="22" y="2018584"/>
            <a:ext cx="1966817" cy="2130725"/>
          </a:xfrm>
          <a:custGeom>
            <a:avLst/>
            <a:gdLst>
              <a:gd name="connsiteX0" fmla="*/ 802257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02257 w 1397479"/>
              <a:gd name="connsiteY4" fmla="*/ 0 h 2139351"/>
              <a:gd name="connsiteX0" fmla="*/ 802257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02257 w 1397479"/>
              <a:gd name="connsiteY4" fmla="*/ 0 h 2139351"/>
              <a:gd name="connsiteX0" fmla="*/ 853671 w 1397479"/>
              <a:gd name="connsiteY0" fmla="*/ 8627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8627 h 2139351"/>
              <a:gd name="connsiteX0" fmla="*/ 853671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9351"/>
              <a:gd name="connsiteX1" fmla="*/ 0 w 1397479"/>
              <a:gd name="connsiteY1" fmla="*/ 2130725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853671 w 1397479"/>
              <a:gd name="connsiteY4" fmla="*/ 0 h 2130725"/>
              <a:gd name="connsiteX0" fmla="*/ 853671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853671 w 1397479"/>
              <a:gd name="connsiteY4" fmla="*/ 0 h 2130725"/>
              <a:gd name="connsiteX0" fmla="*/ 788976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788976 w 1397479"/>
              <a:gd name="connsiteY4" fmla="*/ 0 h 2130725"/>
              <a:gd name="connsiteX0" fmla="*/ 866610 w 1475113"/>
              <a:gd name="connsiteY0" fmla="*/ 0 h 2130725"/>
              <a:gd name="connsiteX1" fmla="*/ 0 w 1475113"/>
              <a:gd name="connsiteY1" fmla="*/ 2130725 h 2130725"/>
              <a:gd name="connsiteX2" fmla="*/ 1475113 w 1475113"/>
              <a:gd name="connsiteY2" fmla="*/ 2130725 h 2130725"/>
              <a:gd name="connsiteX3" fmla="*/ 1475113 w 1475113"/>
              <a:gd name="connsiteY3" fmla="*/ 0 h 2130725"/>
              <a:gd name="connsiteX4" fmla="*/ 866610 w 1475113"/>
              <a:gd name="connsiteY4" fmla="*/ 0 h 213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113" h="2130725">
                <a:moveTo>
                  <a:pt x="866610" y="0"/>
                </a:moveTo>
                <a:lnTo>
                  <a:pt x="0" y="2130725"/>
                </a:lnTo>
                <a:lnTo>
                  <a:pt x="1475113" y="2130725"/>
                </a:lnTo>
                <a:lnTo>
                  <a:pt x="1475113" y="0"/>
                </a:lnTo>
                <a:lnTo>
                  <a:pt x="866610" y="0"/>
                </a:lnTo>
                <a:close/>
              </a:path>
            </a:pathLst>
          </a:custGeom>
          <a:solidFill>
            <a:schemeClr val="accent2"/>
          </a:solidFill>
          <a:ln w="9525">
            <a:noFill/>
            <a:round/>
            <a:headEnd/>
            <a:tailEnd/>
          </a:ln>
          <a:effectLst>
            <a:outerShdw blurRad="88900" algn="ctr" rotWithShape="0">
              <a:prstClr val="black">
                <a:alpha val="7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Tree>
    <p:extLst>
      <p:ext uri="{BB962C8B-B14F-4D97-AF65-F5344CB8AC3E}">
        <p14:creationId xmlns:p14="http://schemas.microsoft.com/office/powerpoint/2010/main" val="29234962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erner - Key Message/Quote 2">
    <p:spTree>
      <p:nvGrpSpPr>
        <p:cNvPr id="1" name=""/>
        <p:cNvGrpSpPr/>
        <p:nvPr/>
      </p:nvGrpSpPr>
      <p:grpSpPr>
        <a:xfrm>
          <a:off x="0" y="0"/>
          <a:ext cx="0" cy="0"/>
          <a:chOff x="0" y="0"/>
          <a:chExt cx="0" cy="0"/>
        </a:xfrm>
      </p:grpSpPr>
      <p:sp>
        <p:nvSpPr>
          <p:cNvPr id="5" name="Rectangle 4"/>
          <p:cNvSpPr/>
          <p:nvPr/>
        </p:nvSpPr>
        <p:spPr bwMode="auto">
          <a:xfrm>
            <a:off x="-1" y="15"/>
            <a:ext cx="12192001" cy="3493697"/>
          </a:xfrm>
          <a:prstGeom prst="rect">
            <a:avLst/>
          </a:prstGeom>
          <a:solidFill>
            <a:srgbClr val="0194D3"/>
          </a:solidFill>
          <a:ln w="9525">
            <a:noFill/>
            <a:round/>
            <a:headEnd/>
            <a:tailEnd/>
          </a:ln>
          <a:effectLst>
            <a:outerShdw blurRad="38100" dist="38100" dir="5400000" algn="t" rotWithShape="0">
              <a:prstClr val="black">
                <a:alpha val="4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10" name="Text Placeholder 9"/>
          <p:cNvSpPr>
            <a:spLocks noGrp="1"/>
          </p:cNvSpPr>
          <p:nvPr>
            <p:ph type="body" sz="quarter" idx="10"/>
          </p:nvPr>
        </p:nvSpPr>
        <p:spPr>
          <a:xfrm>
            <a:off x="2138892" y="1519749"/>
            <a:ext cx="7914216" cy="584749"/>
          </a:xfrm>
          <a:solidFill>
            <a:schemeClr val="tx2"/>
          </a:solidFill>
          <a:effectLst>
            <a:outerShdw dist="38100" dir="10800000" algn="r" rotWithShape="0">
              <a:schemeClr val="accent2"/>
            </a:outerShdw>
          </a:effectLst>
        </p:spPr>
        <p:txBody>
          <a:bodyPr anchor="ctr" anchorCtr="0">
            <a:spAutoFit/>
          </a:bodyPr>
          <a:lstStyle>
            <a:lvl1pPr marL="0" indent="0">
              <a:buFont typeface="Arial" pitchFamily="34" charset="0"/>
              <a:buNone/>
              <a:defRPr>
                <a:solidFill>
                  <a:schemeClr val="bg1"/>
                </a:solidFill>
                <a:latin typeface="Franklin Gothic Demi" pitchFamily="34" charset="0"/>
              </a:defRPr>
            </a:lvl1pPr>
          </a:lstStyle>
          <a:p>
            <a:pPr lvl="0"/>
            <a:r>
              <a:rPr lang="en-US" smtClean="0"/>
              <a:t>Click to edit Master text styles</a:t>
            </a:r>
          </a:p>
        </p:txBody>
      </p:sp>
      <p:sp>
        <p:nvSpPr>
          <p:cNvPr id="11" name="Text Placeholder 9"/>
          <p:cNvSpPr>
            <a:spLocks noGrp="1"/>
          </p:cNvSpPr>
          <p:nvPr>
            <p:ph type="body" sz="quarter" idx="11" hasCustomPrompt="1"/>
          </p:nvPr>
        </p:nvSpPr>
        <p:spPr>
          <a:xfrm>
            <a:off x="8005772" y="3719947"/>
            <a:ext cx="3289541" cy="379629"/>
          </a:xfrm>
          <a:solidFill>
            <a:schemeClr val="bg1"/>
          </a:solidFill>
          <a:effectLst>
            <a:outerShdw dist="12700" algn="l" rotWithShape="0">
              <a:schemeClr val="tx2"/>
            </a:outerShdw>
          </a:effectLst>
        </p:spPr>
        <p:txBody>
          <a:bodyPr wrap="square" anchor="t" anchorCtr="0">
            <a:spAutoFit/>
          </a:bodyPr>
          <a:lstStyle>
            <a:lvl1pPr marL="0" indent="0" algn="r">
              <a:buFont typeface="Arial" pitchFamily="34" charset="0"/>
              <a:buNone/>
              <a:defRPr sz="1867" i="1"/>
            </a:lvl1pPr>
          </a:lstStyle>
          <a:p>
            <a:pPr lvl="0"/>
            <a:r>
              <a:rPr lang="en-US" dirty="0" smtClean="0"/>
              <a:t>Click to edit attribution</a:t>
            </a:r>
            <a:endParaRPr lang="en-US" dirty="0"/>
          </a:p>
        </p:txBody>
      </p:sp>
      <p:sp>
        <p:nvSpPr>
          <p:cNvPr id="6" name="Rectangle 5"/>
          <p:cNvSpPr/>
          <p:nvPr userDrawn="1"/>
        </p:nvSpPr>
        <p:spPr bwMode="auto">
          <a:xfrm>
            <a:off x="-1" y="15"/>
            <a:ext cx="12192001" cy="3493697"/>
          </a:xfrm>
          <a:prstGeom prst="rect">
            <a:avLst/>
          </a:prstGeom>
          <a:solidFill>
            <a:srgbClr val="0194D3"/>
          </a:solidFill>
          <a:ln w="9525">
            <a:noFill/>
            <a:round/>
            <a:headEnd/>
            <a:tailEnd/>
          </a:ln>
          <a:effectLst>
            <a:outerShdw blurRad="88900" algn="ctr" rotWithShape="0">
              <a:prstClr val="black">
                <a:alpha val="7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Tree>
    <p:extLst>
      <p:ext uri="{BB962C8B-B14F-4D97-AF65-F5344CB8AC3E}">
        <p14:creationId xmlns:p14="http://schemas.microsoft.com/office/powerpoint/2010/main" val="2386164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33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6"/>
            <a:ext cx="2844800" cy="365125"/>
          </a:xfrm>
          <a:prstGeom prst="rect">
            <a:avLst/>
          </a:prstGeom>
        </p:spPr>
        <p:txBody>
          <a:bodyPr lIns="91422" tIns="45711" rIns="91422" bIns="45711"/>
          <a:lstStyle/>
          <a:p>
            <a:pPr defTabSz="1218900"/>
            <a:fld id="{EAC385AC-709B-47A2-AAE4-6A477B84763E}" type="datetime1">
              <a:rPr lang="en-US" smtClean="0">
                <a:solidFill>
                  <a:srgbClr val="0D94D2"/>
                </a:solidFill>
                <a:latin typeface="Arial" charset="0"/>
                <a:ea typeface="ＭＳ Ｐゴシック" charset="-128"/>
              </a:rPr>
              <a:pPr defTabSz="1218900"/>
              <a:t>8/10/2016</a:t>
            </a:fld>
            <a:endParaRPr lang="en-US" dirty="0">
              <a:solidFill>
                <a:srgbClr val="0D94D2"/>
              </a:solidFill>
              <a:latin typeface="Arial" charset="0"/>
              <a:ea typeface="ＭＳ Ｐゴシック" charset="-128"/>
            </a:endParaRPr>
          </a:p>
        </p:txBody>
      </p:sp>
      <p:sp>
        <p:nvSpPr>
          <p:cNvPr id="4" name="Footer Placeholder 3"/>
          <p:cNvSpPr>
            <a:spLocks noGrp="1"/>
          </p:cNvSpPr>
          <p:nvPr>
            <p:ph type="ftr" sz="quarter" idx="11"/>
          </p:nvPr>
        </p:nvSpPr>
        <p:spPr>
          <a:xfrm>
            <a:off x="4165600" y="6356356"/>
            <a:ext cx="3860800" cy="365125"/>
          </a:xfrm>
          <a:prstGeom prst="rect">
            <a:avLst/>
          </a:prstGeom>
        </p:spPr>
        <p:txBody>
          <a:bodyPr lIns="91422" tIns="45711" rIns="91422" bIns="45711"/>
          <a:lstStyle/>
          <a:p>
            <a:pPr defTabSz="1218900"/>
            <a:endParaRPr lang="en-US" dirty="0">
              <a:solidFill>
                <a:srgbClr val="0D94D2"/>
              </a:solidFill>
              <a:latin typeface="Arial" charset="0"/>
              <a:ea typeface="ＭＳ Ｐゴシック" charset="-128"/>
            </a:endParaRPr>
          </a:p>
        </p:txBody>
      </p:sp>
      <p:sp>
        <p:nvSpPr>
          <p:cNvPr id="5" name="Slide Number Placeholder 4"/>
          <p:cNvSpPr>
            <a:spLocks noGrp="1"/>
          </p:cNvSpPr>
          <p:nvPr>
            <p:ph type="sldNum" sz="quarter" idx="12"/>
          </p:nvPr>
        </p:nvSpPr>
        <p:spPr>
          <a:xfrm>
            <a:off x="8737600" y="6356356"/>
            <a:ext cx="2844800" cy="365125"/>
          </a:xfrm>
          <a:prstGeom prst="rect">
            <a:avLst/>
          </a:prstGeom>
        </p:spPr>
        <p:txBody>
          <a:bodyPr lIns="91422" tIns="45711" rIns="91422" bIns="45711"/>
          <a:lstStyle/>
          <a:p>
            <a:pPr defTabSz="1218900"/>
            <a:fld id="{FF157284-3D1F-4A6D-A59C-D6F19BC4DE56}" type="slidenum">
              <a:rPr lang="en-US" smtClean="0">
                <a:solidFill>
                  <a:srgbClr val="0D94D2"/>
                </a:solidFill>
                <a:latin typeface="Arial" charset="0"/>
                <a:ea typeface="ＭＳ Ｐゴシック" charset="-128"/>
              </a:rPr>
              <a:pPr defTabSz="1218900"/>
              <a:t>‹#›</a:t>
            </a:fld>
            <a:endParaRPr lang="en-US" dirty="0">
              <a:solidFill>
                <a:srgbClr val="0D94D2"/>
              </a:solidFill>
              <a:latin typeface="Arial" charset="0"/>
              <a:ea typeface="ＭＳ Ｐゴシック" charset="-128"/>
            </a:endParaRPr>
          </a:p>
        </p:txBody>
      </p:sp>
    </p:spTree>
    <p:extLst>
      <p:ext uri="{BB962C8B-B14F-4D97-AF65-F5344CB8AC3E}">
        <p14:creationId xmlns:p14="http://schemas.microsoft.com/office/powerpoint/2010/main" val="1643225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28" y="152400"/>
            <a:ext cx="11089217" cy="609600"/>
          </a:xfrm>
        </p:spPr>
        <p:txBody>
          <a:bodyPr/>
          <a:lstStyle/>
          <a:p>
            <a:r>
              <a:rPr lang="en-US"/>
              <a:t>Click to edit Master title style</a:t>
            </a:r>
          </a:p>
        </p:txBody>
      </p:sp>
      <p:sp>
        <p:nvSpPr>
          <p:cNvPr id="3" name="Text Placeholder 2"/>
          <p:cNvSpPr>
            <a:spLocks noGrp="1"/>
          </p:cNvSpPr>
          <p:nvPr>
            <p:ph type="body" sz="half" idx="1"/>
          </p:nvPr>
        </p:nvSpPr>
        <p:spPr>
          <a:xfrm>
            <a:off x="508001" y="1143000"/>
            <a:ext cx="5530851" cy="4876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2078" y="1143000"/>
            <a:ext cx="5532967" cy="2362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2078" y="3657600"/>
            <a:ext cx="5532967" cy="2362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7093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erner - Key Message/Quote 2">
    <p:spTree>
      <p:nvGrpSpPr>
        <p:cNvPr id="1" name=""/>
        <p:cNvGrpSpPr/>
        <p:nvPr/>
      </p:nvGrpSpPr>
      <p:grpSpPr>
        <a:xfrm>
          <a:off x="0" y="0"/>
          <a:ext cx="0" cy="0"/>
          <a:chOff x="0" y="0"/>
          <a:chExt cx="0" cy="0"/>
        </a:xfrm>
      </p:grpSpPr>
      <p:sp>
        <p:nvSpPr>
          <p:cNvPr id="6" name="Freeform 5"/>
          <p:cNvSpPr/>
          <p:nvPr userDrawn="1"/>
        </p:nvSpPr>
        <p:spPr bwMode="auto">
          <a:xfrm>
            <a:off x="-1" y="613265"/>
            <a:ext cx="11394017" cy="69851"/>
          </a:xfrm>
          <a:custGeom>
            <a:avLst/>
            <a:gdLst>
              <a:gd name="connsiteX0" fmla="*/ 0 w 9002751"/>
              <a:gd name="connsiteY0" fmla="*/ 944137 h 951571"/>
              <a:gd name="connsiteX1" fmla="*/ 7434 w 9002751"/>
              <a:gd name="connsiteY1" fmla="*/ 0 h 951571"/>
              <a:gd name="connsiteX2" fmla="*/ 9002751 w 9002751"/>
              <a:gd name="connsiteY2" fmla="*/ 7434 h 951571"/>
              <a:gd name="connsiteX3" fmla="*/ 8549268 w 9002751"/>
              <a:gd name="connsiteY3" fmla="*/ 951571 h 951571"/>
              <a:gd name="connsiteX4" fmla="*/ 0 w 9002751"/>
              <a:gd name="connsiteY4" fmla="*/ 944137 h 951571"/>
              <a:gd name="connsiteX0" fmla="*/ 0 w 9002751"/>
              <a:gd name="connsiteY0" fmla="*/ 944137 h 951571"/>
              <a:gd name="connsiteX1" fmla="*/ 7434 w 9002751"/>
              <a:gd name="connsiteY1" fmla="*/ 0 h 951571"/>
              <a:gd name="connsiteX2" fmla="*/ 9002751 w 9002751"/>
              <a:gd name="connsiteY2" fmla="*/ 7434 h 951571"/>
              <a:gd name="connsiteX3" fmla="*/ 8838905 w 9002751"/>
              <a:gd name="connsiteY3" fmla="*/ 951571 h 951571"/>
              <a:gd name="connsiteX4" fmla="*/ 0 w 900275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38905 w 8943601"/>
              <a:gd name="connsiteY3" fmla="*/ 951571 h 951571"/>
              <a:gd name="connsiteX4" fmla="*/ 0 w 894360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77830 w 8943601"/>
              <a:gd name="connsiteY3" fmla="*/ 951571 h 951571"/>
              <a:gd name="connsiteX4" fmla="*/ 0 w 8943601"/>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77830 w 8943602"/>
              <a:gd name="connsiteY3" fmla="*/ 951571 h 951571"/>
              <a:gd name="connsiteX4" fmla="*/ 0 w 8943602"/>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67213 w 8943602"/>
              <a:gd name="connsiteY3" fmla="*/ 951571 h 951571"/>
              <a:gd name="connsiteX4" fmla="*/ 0 w 8943602"/>
              <a:gd name="connsiteY4" fmla="*/ 944137 h 951571"/>
              <a:gd name="connsiteX0" fmla="*/ 0 w 8943602"/>
              <a:gd name="connsiteY0" fmla="*/ 944137 h 1024987"/>
              <a:gd name="connsiteX1" fmla="*/ 7434 w 8943602"/>
              <a:gd name="connsiteY1" fmla="*/ 0 h 1024987"/>
              <a:gd name="connsiteX2" fmla="*/ 8943602 w 8943602"/>
              <a:gd name="connsiteY2" fmla="*/ 0 h 1024987"/>
              <a:gd name="connsiteX3" fmla="*/ 8902379 w 8943602"/>
              <a:gd name="connsiteY3" fmla="*/ 1024987 h 1024987"/>
              <a:gd name="connsiteX4" fmla="*/ 0 w 8943602"/>
              <a:gd name="connsiteY4" fmla="*/ 944137 h 1024987"/>
              <a:gd name="connsiteX0" fmla="*/ 0 w 8943602"/>
              <a:gd name="connsiteY0" fmla="*/ 944137 h 1024987"/>
              <a:gd name="connsiteX1" fmla="*/ 7434 w 8943602"/>
              <a:gd name="connsiteY1" fmla="*/ 0 h 1024987"/>
              <a:gd name="connsiteX2" fmla="*/ 8943602 w 8943602"/>
              <a:gd name="connsiteY2" fmla="*/ 0 h 1024987"/>
              <a:gd name="connsiteX3" fmla="*/ 8908240 w 8943602"/>
              <a:gd name="connsiteY3" fmla="*/ 1024987 h 1024987"/>
              <a:gd name="connsiteX4" fmla="*/ 0 w 8943602"/>
              <a:gd name="connsiteY4" fmla="*/ 944137 h 1024987"/>
              <a:gd name="connsiteX0" fmla="*/ 8100 w 8936168"/>
              <a:gd name="connsiteY0" fmla="*/ 1024987 h 1024987"/>
              <a:gd name="connsiteX1" fmla="*/ 0 w 8936168"/>
              <a:gd name="connsiteY1" fmla="*/ 0 h 1024987"/>
              <a:gd name="connsiteX2" fmla="*/ 8936168 w 8936168"/>
              <a:gd name="connsiteY2" fmla="*/ 0 h 1024987"/>
              <a:gd name="connsiteX3" fmla="*/ 8900806 w 8936168"/>
              <a:gd name="connsiteY3" fmla="*/ 1024987 h 1024987"/>
              <a:gd name="connsiteX4" fmla="*/ 8100 w 8936168"/>
              <a:gd name="connsiteY4" fmla="*/ 1024987 h 1024987"/>
              <a:gd name="connsiteX0" fmla="*/ 1 w 8928069"/>
              <a:gd name="connsiteY0" fmla="*/ 1025002 h 1025002"/>
              <a:gd name="connsiteX1" fmla="*/ 0 w 8928069"/>
              <a:gd name="connsiteY1" fmla="*/ 0 h 1025002"/>
              <a:gd name="connsiteX2" fmla="*/ 8928069 w 8928069"/>
              <a:gd name="connsiteY2" fmla="*/ 15 h 1025002"/>
              <a:gd name="connsiteX3" fmla="*/ 8892707 w 8928069"/>
              <a:gd name="connsiteY3" fmla="*/ 1025002 h 1025002"/>
              <a:gd name="connsiteX4" fmla="*/ 1 w 8928069"/>
              <a:gd name="connsiteY4" fmla="*/ 1025002 h 1025002"/>
              <a:gd name="connsiteX0" fmla="*/ 1 w 8928068"/>
              <a:gd name="connsiteY0" fmla="*/ 1025002 h 1025002"/>
              <a:gd name="connsiteX1" fmla="*/ 0 w 8928068"/>
              <a:gd name="connsiteY1" fmla="*/ 0 h 1025002"/>
              <a:gd name="connsiteX2" fmla="*/ 8928068 w 8928068"/>
              <a:gd name="connsiteY2" fmla="*/ 0 h 1025002"/>
              <a:gd name="connsiteX3" fmla="*/ 8892707 w 8928068"/>
              <a:gd name="connsiteY3" fmla="*/ 1025002 h 1025002"/>
              <a:gd name="connsiteX4" fmla="*/ 1 w 8928068"/>
              <a:gd name="connsiteY4" fmla="*/ 1025002 h 1025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068" h="1025002">
                <a:moveTo>
                  <a:pt x="1" y="1025002"/>
                </a:moveTo>
                <a:cubicBezTo>
                  <a:pt x="1" y="683335"/>
                  <a:pt x="0" y="341667"/>
                  <a:pt x="0" y="0"/>
                </a:cubicBezTo>
                <a:lnTo>
                  <a:pt x="8928068" y="0"/>
                </a:lnTo>
                <a:lnTo>
                  <a:pt x="8892707" y="1025002"/>
                </a:lnTo>
                <a:lnTo>
                  <a:pt x="1" y="1025002"/>
                </a:lnTo>
                <a:close/>
              </a:path>
            </a:pathLst>
          </a:custGeom>
          <a:solidFill>
            <a:schemeClr val="accent2"/>
          </a:solidFill>
          <a:ln w="19050" cap="flat" cmpd="sng" algn="ctr">
            <a:noFill/>
            <a:prstDash val="solid"/>
            <a:round/>
            <a:headEnd type="none" w="med" len="med"/>
            <a:tailEnd type="none" w="med" len="med"/>
          </a:ln>
          <a:effectLst>
            <a:outerShdw blurRad="38100" dist="25400" dir="5400000" algn="t" rotWithShape="0">
              <a:prstClr val="black">
                <a:alpha val="40000"/>
              </a:prstClr>
            </a:outerShdw>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dirty="0">
              <a:solidFill>
                <a:srgbClr val="0D94D2"/>
              </a:solidFill>
              <a:latin typeface="Arial" charset="0"/>
              <a:ea typeface="MS PGothic" pitchFamily="34" charset="-128"/>
            </a:endParaRPr>
          </a:p>
        </p:txBody>
      </p:sp>
      <p:sp>
        <p:nvSpPr>
          <p:cNvPr id="7" name="Rectangle 66"/>
          <p:cNvSpPr>
            <a:spLocks noGrp="1" noChangeArrowheads="1"/>
          </p:cNvSpPr>
          <p:nvPr userDrawn="1"/>
        </p:nvSpPr>
        <p:spPr bwMode="auto">
          <a:xfrm>
            <a:off x="11387872" y="6622248"/>
            <a:ext cx="711200" cy="228600"/>
          </a:xfrm>
          <a:prstGeom prst="rect">
            <a:avLst/>
          </a:prstGeom>
          <a:noFill/>
          <a:ln w="9525">
            <a:noFill/>
            <a:miter lim="800000"/>
            <a:headEnd/>
            <a:tailEnd/>
          </a:ln>
        </p:spPr>
        <p:txBody>
          <a:bodyPr lIns="121896" tIns="60948" rIns="121896" bIns="60948"/>
          <a:lstStyle/>
          <a:p>
            <a:pPr algn="r" defTabSz="609443" eaLnBrk="0" fontAlgn="auto" hangingPunct="0">
              <a:spcBef>
                <a:spcPts val="0"/>
              </a:spcBef>
              <a:spcAft>
                <a:spcPts val="0"/>
              </a:spcAft>
            </a:pPr>
            <a:fld id="{ED89AE07-C97F-44A6-A614-2F99B440138C}" type="slidenum">
              <a:rPr lang="en-US" sz="1600">
                <a:solidFill>
                  <a:srgbClr val="000000"/>
                </a:solidFill>
                <a:latin typeface="Franklin Gothic Book"/>
                <a:ea typeface="MS PGothic" pitchFamily="34" charset="-128"/>
              </a:rPr>
              <a:pPr algn="r" defTabSz="609443" eaLnBrk="0" fontAlgn="auto" hangingPunct="0">
                <a:spcBef>
                  <a:spcPts val="0"/>
                </a:spcBef>
                <a:spcAft>
                  <a:spcPts val="0"/>
                </a:spcAft>
              </a:pPr>
              <a:t>‹#›</a:t>
            </a:fld>
            <a:endParaRPr lang="en-US" sz="1600" dirty="0">
              <a:solidFill>
                <a:srgbClr val="000000"/>
              </a:solidFill>
              <a:latin typeface="Franklin Gothic Book"/>
              <a:ea typeface="MS PGothic" pitchFamily="34" charset="-128"/>
            </a:endParaRPr>
          </a:p>
        </p:txBody>
      </p:sp>
      <p:sp>
        <p:nvSpPr>
          <p:cNvPr id="8" name="Title 1"/>
          <p:cNvSpPr>
            <a:spLocks noGrp="1"/>
          </p:cNvSpPr>
          <p:nvPr>
            <p:ph type="title"/>
          </p:nvPr>
        </p:nvSpPr>
        <p:spPr>
          <a:xfrm>
            <a:off x="304832" y="0"/>
            <a:ext cx="11089217" cy="609600"/>
          </a:xfrm>
        </p:spPr>
        <p:txBody>
          <a:bodyPr/>
          <a:lstStyle>
            <a:lvl1pPr>
              <a:defRPr sz="3200"/>
            </a:lvl1pPr>
          </a:lstStyle>
          <a:p>
            <a:r>
              <a:rPr lang="en-US" dirty="0" smtClean="0"/>
              <a:t>Click to edit Master title style</a:t>
            </a:r>
            <a:endParaRPr lang="en-US" dirty="0"/>
          </a:p>
        </p:txBody>
      </p:sp>
    </p:spTree>
    <p:extLst>
      <p:ext uri="{BB962C8B-B14F-4D97-AF65-F5344CB8AC3E}">
        <p14:creationId xmlns:p14="http://schemas.microsoft.com/office/powerpoint/2010/main" val="10290993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cxnSp>
        <p:nvCxnSpPr>
          <p:cNvPr id="9" name="Straight Connector 8"/>
          <p:cNvCxnSpPr/>
          <p:nvPr userDrawn="1"/>
        </p:nvCxnSpPr>
        <p:spPr>
          <a:xfrm>
            <a:off x="0" y="930740"/>
            <a:ext cx="12192000" cy="0"/>
          </a:xfrm>
          <a:prstGeom prst="line">
            <a:avLst/>
          </a:prstGeom>
          <a:ln>
            <a:solidFill>
              <a:srgbClr val="1C75B0"/>
            </a:solidFill>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a:xfrm>
            <a:off x="609600" y="-147383"/>
            <a:ext cx="109728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1634674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28225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erner - Divide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61193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erner - Divider/ALT Title">
    <p:spTree>
      <p:nvGrpSpPr>
        <p:cNvPr id="1" name=""/>
        <p:cNvGrpSpPr/>
        <p:nvPr/>
      </p:nvGrpSpPr>
      <p:grpSpPr>
        <a:xfrm>
          <a:off x="0" y="0"/>
          <a:ext cx="0" cy="0"/>
          <a:chOff x="0" y="0"/>
          <a:chExt cx="0" cy="0"/>
        </a:xfrm>
      </p:grpSpPr>
      <p:pic>
        <p:nvPicPr>
          <p:cNvPr id="15" name="Picture 3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4665" y="4653957"/>
            <a:ext cx="4048136" cy="828123"/>
          </a:xfrm>
          <a:prstGeom prst="rect">
            <a:avLst/>
          </a:prstGeom>
          <a:noFill/>
        </p:spPr>
      </p:pic>
      <p:sp>
        <p:nvSpPr>
          <p:cNvPr id="4" name="Freeform 25"/>
          <p:cNvSpPr>
            <a:spLocks/>
          </p:cNvSpPr>
          <p:nvPr/>
        </p:nvSpPr>
        <p:spPr bwMode="auto">
          <a:xfrm>
            <a:off x="25" y="2505323"/>
            <a:ext cx="11394017" cy="1378087"/>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solidFill>
            <a:schemeClr val="accent2"/>
          </a:solidFill>
          <a:ln w="9525">
            <a:noFill/>
            <a:round/>
            <a:headEnd/>
            <a:tailEnd/>
          </a:ln>
          <a:effectLst>
            <a:innerShdw blurRad="114300">
              <a:prstClr val="black"/>
            </a:innerShdw>
          </a:effectLst>
        </p:spPr>
        <p:txBody>
          <a:bodyPr vert="horz" wrap="square" lIns="121896" tIns="60948" rIns="121896" bIns="60948" numCol="1" anchor="t" anchorCtr="0" compatLnSpc="1">
            <a:prstTxWarp prst="textNoShape">
              <a:avLst/>
            </a:prstTxWarp>
          </a:bodyPr>
          <a:lstStyle/>
          <a:p>
            <a:pPr defTabSz="1218900"/>
            <a:endParaRPr lang="en-US" sz="4800">
              <a:solidFill>
                <a:srgbClr val="0D94D2"/>
              </a:solidFill>
              <a:latin typeface="Arial" charset="0"/>
              <a:ea typeface="ＭＳ Ｐゴシック" charset="-128"/>
            </a:endParaRPr>
          </a:p>
        </p:txBody>
      </p:sp>
      <p:sp>
        <p:nvSpPr>
          <p:cNvPr id="5" name="Freeform 19"/>
          <p:cNvSpPr>
            <a:spLocks/>
          </p:cNvSpPr>
          <p:nvPr/>
        </p:nvSpPr>
        <p:spPr bwMode="auto">
          <a:xfrm>
            <a:off x="-10136" y="3529745"/>
            <a:ext cx="6993147" cy="258763"/>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chemeClr val="tx2"/>
          </a:solidFill>
          <a:ln w="9525">
            <a:noFill/>
            <a:round/>
            <a:headEnd/>
            <a:tailEnd/>
          </a:ln>
          <a:effectLst>
            <a:outerShdw blurRad="63500" sx="101000" sy="101000" algn="ctr" rotWithShape="0">
              <a:prstClr val="black">
                <a:alpha val="5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7" name="TextBox 6"/>
          <p:cNvSpPr txBox="1"/>
          <p:nvPr/>
        </p:nvSpPr>
        <p:spPr>
          <a:xfrm>
            <a:off x="4593164" y="6452561"/>
            <a:ext cx="7213600" cy="258763"/>
          </a:xfrm>
          <a:prstGeom prst="rect">
            <a:avLst/>
          </a:prstGeom>
          <a:noFill/>
          <a:ln>
            <a:noFill/>
          </a:ln>
        </p:spPr>
        <p:txBody>
          <a:bodyPr wrap="square" lIns="121896" tIns="60948" rIns="121896" bIns="60948" rtlCol="0" anchor="ctr" anchorCtr="0">
            <a:noAutofit/>
          </a:bodyPr>
          <a:lstStyle/>
          <a:p>
            <a:pPr algn="r" defTabSz="1218900"/>
            <a:r>
              <a:rPr lang="en-US" sz="1867" b="0" dirty="0">
                <a:solidFill>
                  <a:srgbClr val="FFFFFF"/>
                </a:solidFill>
                <a:latin typeface="Gill Sans Light"/>
                <a:ea typeface="ＭＳ Ｐゴシック" charset="-128"/>
                <a:cs typeface="Gill Sans Light"/>
              </a:rPr>
              <a:t>March 24, 2010</a:t>
            </a:r>
          </a:p>
        </p:txBody>
      </p:sp>
      <p:sp>
        <p:nvSpPr>
          <p:cNvPr id="8" name="Rectangle 7"/>
          <p:cNvSpPr/>
          <p:nvPr/>
        </p:nvSpPr>
        <p:spPr bwMode="auto">
          <a:xfrm>
            <a:off x="11969753" y="19"/>
            <a:ext cx="222251" cy="6857999"/>
          </a:xfrm>
          <a:prstGeom prst="rect">
            <a:avLst/>
          </a:prstGeom>
          <a:solidFill>
            <a:schemeClr val="bg1"/>
          </a:solidFill>
          <a:ln w="9525" cap="flat" cmpd="sng" algn="ctr">
            <a:noFill/>
            <a:prstDash val="solid"/>
            <a:round/>
            <a:headEnd type="none" w="med" len="med"/>
            <a:tailEnd type="none" w="med" len="med"/>
          </a:ln>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9" name="Rectangle 8"/>
          <p:cNvSpPr/>
          <p:nvPr/>
        </p:nvSpPr>
        <p:spPr bwMode="auto">
          <a:xfrm>
            <a:off x="-1" y="18"/>
            <a:ext cx="12192001" cy="2408663"/>
          </a:xfrm>
          <a:prstGeom prst="rect">
            <a:avLst/>
          </a:prstGeom>
          <a:solidFill>
            <a:srgbClr val="0194D3"/>
          </a:solidFill>
          <a:ln w="9525">
            <a:noFill/>
            <a:round/>
            <a:headEnd/>
            <a:tailEnd/>
          </a:ln>
          <a:effectLst>
            <a:outerShdw blurRad="88900" algn="ctr" rotWithShape="0">
              <a:prstClr val="black">
                <a:alpha val="7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13" name="Parallelogram 12"/>
          <p:cNvSpPr/>
          <p:nvPr/>
        </p:nvSpPr>
        <p:spPr bwMode="auto">
          <a:xfrm>
            <a:off x="243420" y="6452561"/>
            <a:ext cx="11726333" cy="258763"/>
          </a:xfrm>
          <a:prstGeom prst="parallelogram">
            <a:avLst>
              <a:gd name="adj" fmla="val 45003"/>
            </a:avLst>
          </a:prstGeom>
          <a:solidFill>
            <a:schemeClr val="tx2"/>
          </a:solidFill>
          <a:ln w="9525" cap="flat" cmpd="sng" algn="ctr">
            <a:noFill/>
            <a:prstDash val="solid"/>
            <a:round/>
            <a:headEnd type="none" w="med" len="med"/>
            <a:tailEnd type="none" w="med" len="med"/>
          </a:ln>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14" name="Title 13"/>
          <p:cNvSpPr>
            <a:spLocks noGrp="1"/>
          </p:cNvSpPr>
          <p:nvPr>
            <p:ph type="title"/>
          </p:nvPr>
        </p:nvSpPr>
        <p:spPr>
          <a:xfrm>
            <a:off x="241540" y="2728689"/>
            <a:ext cx="7182928" cy="609600"/>
          </a:xfrm>
        </p:spPr>
        <p:txBody>
          <a:bodyPr/>
          <a:lstStyle>
            <a:lvl1pPr>
              <a:defRPr>
                <a:solidFill>
                  <a:schemeClr val="bg1"/>
                </a:solidFill>
                <a:latin typeface="Franklin Gothic Demi" pitchFamily="34" charset="0"/>
              </a:defRPr>
            </a:lvl1pPr>
          </a:lstStyle>
          <a:p>
            <a:r>
              <a:rPr lang="en-US" smtClean="0"/>
              <a:t>Click to edit Master title style</a:t>
            </a:r>
            <a:endParaRPr lang="en-US" dirty="0"/>
          </a:p>
        </p:txBody>
      </p:sp>
      <p:sp>
        <p:nvSpPr>
          <p:cNvPr id="16" name="Subtitle 2"/>
          <p:cNvSpPr>
            <a:spLocks noGrp="1"/>
          </p:cNvSpPr>
          <p:nvPr>
            <p:ph type="subTitle" idx="1"/>
          </p:nvPr>
        </p:nvSpPr>
        <p:spPr>
          <a:xfrm>
            <a:off x="241555" y="3501992"/>
            <a:ext cx="6694097" cy="271733"/>
          </a:xfrm>
        </p:spPr>
        <p:txBody>
          <a:bodyPr anchor="ctr" anchorCtr="0"/>
          <a:lstStyle>
            <a:lvl1pPr marL="0" indent="0" algn="l">
              <a:buNone/>
              <a:defRPr sz="1867">
                <a:solidFill>
                  <a:schemeClr val="bg1"/>
                </a:solidFill>
                <a:latin typeface="Franklin Gothic Demi" pitchFamily="34" charset="0"/>
              </a:defRPr>
            </a:lvl1pPr>
            <a:lvl2pPr marL="609443" indent="0" algn="ctr">
              <a:buNone/>
              <a:defRPr>
                <a:solidFill>
                  <a:schemeClr val="tx1">
                    <a:tint val="75000"/>
                  </a:schemeClr>
                </a:solidFill>
              </a:defRPr>
            </a:lvl2pPr>
            <a:lvl3pPr marL="1218900" indent="0" algn="ctr">
              <a:buNone/>
              <a:defRPr>
                <a:solidFill>
                  <a:schemeClr val="tx1">
                    <a:tint val="75000"/>
                  </a:schemeClr>
                </a:solidFill>
              </a:defRPr>
            </a:lvl3pPr>
            <a:lvl4pPr marL="1828346" indent="0" algn="ctr">
              <a:buNone/>
              <a:defRPr>
                <a:solidFill>
                  <a:schemeClr val="tx1">
                    <a:tint val="75000"/>
                  </a:schemeClr>
                </a:solidFill>
              </a:defRPr>
            </a:lvl4pPr>
            <a:lvl5pPr marL="2437798" indent="0" algn="ctr">
              <a:buNone/>
              <a:defRPr>
                <a:solidFill>
                  <a:schemeClr val="tx1">
                    <a:tint val="75000"/>
                  </a:schemeClr>
                </a:solidFill>
              </a:defRPr>
            </a:lvl5pPr>
            <a:lvl6pPr marL="3047240" indent="0" algn="ctr">
              <a:buNone/>
              <a:defRPr>
                <a:solidFill>
                  <a:schemeClr val="tx1">
                    <a:tint val="75000"/>
                  </a:schemeClr>
                </a:solidFill>
              </a:defRPr>
            </a:lvl6pPr>
            <a:lvl7pPr marL="3656683"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smtClean="0"/>
              <a:t>Click to edit Master subtitle style</a:t>
            </a:r>
            <a:endParaRPr lang="en-US" dirty="0"/>
          </a:p>
        </p:txBody>
      </p:sp>
      <p:sp>
        <p:nvSpPr>
          <p:cNvPr id="17" name="Date Placeholder 12"/>
          <p:cNvSpPr>
            <a:spLocks noGrp="1"/>
          </p:cNvSpPr>
          <p:nvPr>
            <p:ph type="dt" sz="half" idx="2"/>
          </p:nvPr>
        </p:nvSpPr>
        <p:spPr>
          <a:xfrm>
            <a:off x="8948468" y="6408108"/>
            <a:ext cx="2844800" cy="365125"/>
          </a:xfrm>
          <a:prstGeom prst="rect">
            <a:avLst/>
          </a:prstGeom>
        </p:spPr>
        <p:txBody>
          <a:bodyPr vert="horz" lIns="91422" tIns="45711" rIns="91422" bIns="45711" rtlCol="0" anchor="ctr"/>
          <a:lstStyle>
            <a:lvl1pPr algn="r">
              <a:defRPr sz="1600" b="0">
                <a:solidFill>
                  <a:schemeClr val="bg1"/>
                </a:solidFill>
                <a:latin typeface="+mn-lt"/>
              </a:defRPr>
            </a:lvl1pPr>
          </a:lstStyle>
          <a:p>
            <a:pPr defTabSz="1218900"/>
            <a:fld id="{95C617A2-BC7F-4CF8-A1B0-BE50125BCB9F}" type="datetimeFigureOut">
              <a:rPr lang="en-US" smtClean="0">
                <a:solidFill>
                  <a:srgbClr val="FFFFFF"/>
                </a:solidFill>
                <a:ea typeface="ＭＳ Ｐゴシック" charset="-128"/>
              </a:rPr>
              <a:pPr defTabSz="1218900"/>
              <a:t>8/10/2016</a:t>
            </a:fld>
            <a:endParaRPr lang="en-US" dirty="0">
              <a:solidFill>
                <a:srgbClr val="FFFFFF"/>
              </a:solidFill>
              <a:ea typeface="ＭＳ Ｐゴシック" charset="-128"/>
            </a:endParaRPr>
          </a:p>
        </p:txBody>
      </p:sp>
      <p:pic>
        <p:nvPicPr>
          <p:cNvPr id="12" name="Picture 31"/>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14665" y="4653976"/>
            <a:ext cx="4048136" cy="828121"/>
          </a:xfrm>
          <a:prstGeom prst="rect">
            <a:avLst/>
          </a:prstGeom>
          <a:noFill/>
        </p:spPr>
      </p:pic>
      <p:sp>
        <p:nvSpPr>
          <p:cNvPr id="18" name="Freeform 25"/>
          <p:cNvSpPr>
            <a:spLocks/>
          </p:cNvSpPr>
          <p:nvPr userDrawn="1"/>
        </p:nvSpPr>
        <p:spPr bwMode="auto">
          <a:xfrm>
            <a:off x="25" y="2505323"/>
            <a:ext cx="11394017" cy="1378087"/>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solidFill>
            <a:schemeClr val="accent2"/>
          </a:solidFill>
          <a:ln w="9525">
            <a:noFill/>
            <a:round/>
            <a:headEnd/>
            <a:tailEnd/>
          </a:ln>
          <a:effectLst>
            <a:innerShdw blurRad="114300">
              <a:prstClr val="black"/>
            </a:innerShdw>
          </a:effectLst>
        </p:spPr>
        <p:txBody>
          <a:bodyPr vert="horz" wrap="square" lIns="121896" tIns="60948" rIns="121896" bIns="60948" numCol="1" anchor="t" anchorCtr="0" compatLnSpc="1">
            <a:prstTxWarp prst="textNoShape">
              <a:avLst/>
            </a:prstTxWarp>
          </a:bodyPr>
          <a:lstStyle/>
          <a:p>
            <a:pPr defTabSz="1218900"/>
            <a:endParaRPr lang="en-US" sz="4800">
              <a:solidFill>
                <a:srgbClr val="0D94D2"/>
              </a:solidFill>
              <a:latin typeface="Arial" charset="0"/>
              <a:ea typeface="ＭＳ Ｐゴシック" charset="-128"/>
            </a:endParaRPr>
          </a:p>
        </p:txBody>
      </p:sp>
      <p:sp>
        <p:nvSpPr>
          <p:cNvPr id="19" name="Freeform 19"/>
          <p:cNvSpPr>
            <a:spLocks/>
          </p:cNvSpPr>
          <p:nvPr userDrawn="1"/>
        </p:nvSpPr>
        <p:spPr bwMode="auto">
          <a:xfrm>
            <a:off x="128405" y="3529745"/>
            <a:ext cx="6993147" cy="258763"/>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chemeClr val="tx2"/>
          </a:solidFill>
          <a:ln w="9525">
            <a:noFill/>
            <a:round/>
            <a:headEnd/>
            <a:tailEnd/>
          </a:ln>
          <a:effectLst>
            <a:outerShdw blurRad="63500" sx="101000" sy="101000" algn="ctr" rotWithShape="0">
              <a:prstClr val="black">
                <a:alpha val="5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20" name="TextBox 19"/>
          <p:cNvSpPr txBox="1"/>
          <p:nvPr userDrawn="1"/>
        </p:nvSpPr>
        <p:spPr>
          <a:xfrm>
            <a:off x="4593164" y="6452561"/>
            <a:ext cx="7213600" cy="258763"/>
          </a:xfrm>
          <a:prstGeom prst="rect">
            <a:avLst/>
          </a:prstGeom>
          <a:noFill/>
          <a:ln>
            <a:noFill/>
          </a:ln>
        </p:spPr>
        <p:txBody>
          <a:bodyPr wrap="square" lIns="121896" tIns="60948" rIns="121896" bIns="60948" rtlCol="0" anchor="ctr" anchorCtr="0">
            <a:noAutofit/>
          </a:bodyPr>
          <a:lstStyle/>
          <a:p>
            <a:pPr algn="r" defTabSz="1218900"/>
            <a:r>
              <a:rPr lang="en-US" sz="1867" b="0" dirty="0">
                <a:solidFill>
                  <a:srgbClr val="FFFFFF"/>
                </a:solidFill>
                <a:latin typeface="Gill Sans Light"/>
                <a:ea typeface="ＭＳ Ｐゴシック" charset="-128"/>
                <a:cs typeface="Gill Sans Light"/>
              </a:rPr>
              <a:t>March 24, 2010</a:t>
            </a:r>
          </a:p>
        </p:txBody>
      </p:sp>
      <p:sp>
        <p:nvSpPr>
          <p:cNvPr id="21" name="Rectangle 20"/>
          <p:cNvSpPr/>
          <p:nvPr userDrawn="1"/>
        </p:nvSpPr>
        <p:spPr bwMode="auto">
          <a:xfrm>
            <a:off x="11969753" y="19"/>
            <a:ext cx="222251" cy="6857999"/>
          </a:xfrm>
          <a:prstGeom prst="rect">
            <a:avLst/>
          </a:prstGeom>
          <a:solidFill>
            <a:schemeClr val="bg1"/>
          </a:solidFill>
          <a:ln w="9525" cap="flat" cmpd="sng" algn="ctr">
            <a:noFill/>
            <a:prstDash val="solid"/>
            <a:round/>
            <a:headEnd type="none" w="med" len="med"/>
            <a:tailEnd type="none" w="med" len="med"/>
          </a:ln>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22" name="Rectangle 21"/>
          <p:cNvSpPr/>
          <p:nvPr userDrawn="1"/>
        </p:nvSpPr>
        <p:spPr bwMode="auto">
          <a:xfrm>
            <a:off x="-1" y="18"/>
            <a:ext cx="12192001" cy="2408663"/>
          </a:xfrm>
          <a:prstGeom prst="rect">
            <a:avLst/>
          </a:prstGeom>
          <a:solidFill>
            <a:srgbClr val="0194D3"/>
          </a:solidFill>
          <a:ln w="9525">
            <a:noFill/>
            <a:round/>
            <a:headEnd/>
            <a:tailEnd/>
          </a:ln>
          <a:effectLst>
            <a:outerShdw blurRad="88900" algn="ctr" rotWithShape="0">
              <a:prstClr val="black">
                <a:alpha val="7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23" name="Parallelogram 22"/>
          <p:cNvSpPr/>
          <p:nvPr userDrawn="1"/>
        </p:nvSpPr>
        <p:spPr bwMode="auto">
          <a:xfrm>
            <a:off x="243420" y="6452561"/>
            <a:ext cx="11726333" cy="258763"/>
          </a:xfrm>
          <a:prstGeom prst="parallelogram">
            <a:avLst>
              <a:gd name="adj" fmla="val 45003"/>
            </a:avLst>
          </a:prstGeom>
          <a:solidFill>
            <a:schemeClr val="tx2"/>
          </a:solidFill>
          <a:ln w="9525" cap="flat" cmpd="sng" algn="ctr">
            <a:noFill/>
            <a:prstDash val="solid"/>
            <a:round/>
            <a:headEnd type="none" w="med" len="med"/>
            <a:tailEnd type="none" w="med" len="med"/>
          </a:ln>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Tree>
    <p:extLst>
      <p:ext uri="{BB962C8B-B14F-4D97-AF65-F5344CB8AC3E}">
        <p14:creationId xmlns:p14="http://schemas.microsoft.com/office/powerpoint/2010/main" val="294858542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40" y="342148"/>
            <a:ext cx="11089217" cy="609600"/>
          </a:xfrm>
          <a:prstGeom prst="rect">
            <a:avLst/>
          </a:prstGeom>
        </p:spPr>
        <p:txBody>
          <a:bodyPr lIns="91420" tIns="45710" rIns="91420" bIns="45710"/>
          <a:lstStyle>
            <a:lvl1pPr>
              <a:defRPr>
                <a:solidFill>
                  <a:srgbClr val="FFFFFF"/>
                </a:solidFill>
              </a:defRPr>
            </a:lvl1pPr>
          </a:lstStyle>
          <a:p>
            <a:r>
              <a:rPr lang="en-US" dirty="0" smtClean="0"/>
              <a:t>Click to edit Master title style</a:t>
            </a:r>
            <a:endParaRPr lang="en-US" dirty="0"/>
          </a:p>
        </p:txBody>
      </p:sp>
      <p:sp>
        <p:nvSpPr>
          <p:cNvPr id="6" name="Content Placeholder 2"/>
          <p:cNvSpPr>
            <a:spLocks noGrp="1"/>
          </p:cNvSpPr>
          <p:nvPr>
            <p:ph idx="1"/>
          </p:nvPr>
        </p:nvSpPr>
        <p:spPr>
          <a:xfrm>
            <a:off x="609638" y="1066800"/>
            <a:ext cx="10555817" cy="4876800"/>
          </a:xfrm>
          <a:prstGeom prst="rect">
            <a:avLst/>
          </a:prstGeom>
        </p:spPr>
        <p:txBody>
          <a:bodyPr lIns="91420" tIns="45710" rIns="91420" bIns="45710"/>
          <a:lstStyle>
            <a:lvl1pPr marL="457071" indent="-457071">
              <a:spcBef>
                <a:spcPct val="20000"/>
              </a:spcBef>
              <a:buClr>
                <a:srgbClr val="72B636"/>
              </a:buClr>
              <a:buSzPct val="90000"/>
              <a:buFontTx/>
              <a:buBlip>
                <a:blip r:embed="rId2"/>
              </a:buBlip>
              <a:defRPr sz="2400"/>
            </a:lvl1pPr>
            <a:lvl2pPr marL="1151158" indent="-440149">
              <a:spcBef>
                <a:spcPct val="20000"/>
              </a:spcBef>
              <a:buClr>
                <a:srgbClr val="D99332"/>
              </a:buClr>
              <a:buSzPct val="120000"/>
              <a:buFontTx/>
              <a:buBlip>
                <a:blip r:embed="rId3"/>
              </a:buBlip>
              <a:defRPr sz="2133"/>
            </a:lvl2pPr>
            <a:lvl3pPr marL="1709797" indent="-304712">
              <a:spcBef>
                <a:spcPct val="20000"/>
              </a:spcBef>
              <a:buClr>
                <a:srgbClr val="DF6624"/>
              </a:buClr>
              <a:buSzPct val="80000"/>
              <a:buFont typeface="Wingdings" pitchFamily="-65" charset="2"/>
              <a:buChar char="n"/>
              <a:defRPr sz="1867"/>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097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Title - no images">
    <p:spTree>
      <p:nvGrpSpPr>
        <p:cNvPr id="1" name=""/>
        <p:cNvGrpSpPr/>
        <p:nvPr/>
      </p:nvGrpSpPr>
      <p:grpSpPr>
        <a:xfrm>
          <a:off x="0" y="0"/>
          <a:ext cx="0" cy="0"/>
          <a:chOff x="0" y="0"/>
          <a:chExt cx="0" cy="0"/>
        </a:xfrm>
      </p:grpSpPr>
      <p:grpSp>
        <p:nvGrpSpPr>
          <p:cNvPr id="18" name="Group 17"/>
          <p:cNvGrpSpPr/>
          <p:nvPr userDrawn="1"/>
        </p:nvGrpSpPr>
        <p:grpSpPr>
          <a:xfrm>
            <a:off x="2" y="-5943"/>
            <a:ext cx="12191999" cy="6903720"/>
            <a:chOff x="1" y="2698"/>
            <a:chExt cx="12191998" cy="6855302"/>
          </a:xfrm>
        </p:grpSpPr>
        <p:pic>
          <p:nvPicPr>
            <p:cNvPr id="19"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3997" b="970"/>
            <a:stretch/>
          </p:blipFill>
          <p:spPr bwMode="auto">
            <a:xfrm>
              <a:off x="1" y="2698"/>
              <a:ext cx="609599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userDrawn="1"/>
          </p:nvPicPr>
          <p:blipFill rotWithShape="1">
            <a:blip r:embed="rId2">
              <a:extLst>
                <a:ext uri="{28A0092B-C50C-407E-A947-70E740481C1C}">
                  <a14:useLocalDpi xmlns:a14="http://schemas.microsoft.com/office/drawing/2010/main" val="0"/>
                </a:ext>
              </a:extLst>
            </a:blip>
            <a:srcRect l="31820" r="996" b="970"/>
            <a:stretch/>
          </p:blipFill>
          <p:spPr bwMode="auto">
            <a:xfrm>
              <a:off x="5986930" y="2698"/>
              <a:ext cx="6205069" cy="685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 Placeholder 13"/>
          <p:cNvSpPr>
            <a:spLocks noGrp="1"/>
          </p:cNvSpPr>
          <p:nvPr userDrawn="1">
            <p:ph type="body" sz="quarter" idx="10" hasCustomPrompt="1"/>
          </p:nvPr>
        </p:nvSpPr>
        <p:spPr>
          <a:xfrm>
            <a:off x="414869" y="5300254"/>
            <a:ext cx="7397751" cy="417164"/>
          </a:xfrm>
          <a:prstGeom prst="rect">
            <a:avLst/>
          </a:prstGeom>
        </p:spPr>
        <p:txBody>
          <a:bodyPr/>
          <a:lstStyle>
            <a:lvl1pPr marL="0" indent="0">
              <a:buNone/>
              <a:defRPr sz="2267" baseline="0">
                <a:solidFill>
                  <a:schemeClr val="bg1"/>
                </a:solidFill>
                <a:latin typeface="Arial" pitchFamily="34" charset="0"/>
                <a:cs typeface="Arial" pitchFamily="34" charset="0"/>
              </a:defRPr>
            </a:lvl1pPr>
          </a:lstStyle>
          <a:p>
            <a:pPr lvl="0"/>
            <a:r>
              <a:rPr lang="en-US" dirty="0" smtClean="0"/>
              <a:t>Presenter Name</a:t>
            </a:r>
            <a:endParaRPr lang="en-US" dirty="0"/>
          </a:p>
        </p:txBody>
      </p:sp>
      <p:sp>
        <p:nvSpPr>
          <p:cNvPr id="11" name="Text Placeholder 13"/>
          <p:cNvSpPr>
            <a:spLocks noGrp="1"/>
          </p:cNvSpPr>
          <p:nvPr userDrawn="1">
            <p:ph type="body" sz="quarter" idx="12" hasCustomPrompt="1"/>
          </p:nvPr>
        </p:nvSpPr>
        <p:spPr>
          <a:xfrm>
            <a:off x="414869" y="5728921"/>
            <a:ext cx="7397751" cy="287257"/>
          </a:xfrm>
          <a:prstGeom prst="rect">
            <a:avLst/>
          </a:prstGeom>
        </p:spPr>
        <p:txBody>
          <a:bodyPr>
            <a:noAutofit/>
          </a:bodyPr>
          <a:lstStyle>
            <a:lvl1pPr marL="0" indent="0">
              <a:buNone/>
              <a:defRPr sz="1600" i="1" baseline="0">
                <a:solidFill>
                  <a:schemeClr val="bg1"/>
                </a:solidFill>
                <a:latin typeface="Arial" pitchFamily="34" charset="0"/>
                <a:cs typeface="Arial" pitchFamily="34" charset="0"/>
              </a:defRPr>
            </a:lvl1pPr>
          </a:lstStyle>
          <a:p>
            <a:pPr lvl="0"/>
            <a:r>
              <a:rPr lang="en-US" dirty="0" smtClean="0"/>
              <a:t>Presenter Title</a:t>
            </a:r>
            <a:endParaRPr lang="en-US" dirty="0"/>
          </a:p>
        </p:txBody>
      </p:sp>
      <p:grpSp>
        <p:nvGrpSpPr>
          <p:cNvPr id="2" name="Group 1"/>
          <p:cNvGrpSpPr/>
          <p:nvPr userDrawn="1"/>
        </p:nvGrpSpPr>
        <p:grpSpPr>
          <a:xfrm>
            <a:off x="-11180" y="2250764"/>
            <a:ext cx="12203179" cy="2371824"/>
            <a:chOff x="-11180" y="2250764"/>
            <a:chExt cx="12203178" cy="2371824"/>
          </a:xfrm>
        </p:grpSpPr>
        <p:sp>
          <p:nvSpPr>
            <p:cNvPr id="14" name="Rectangle 7"/>
            <p:cNvSpPr>
              <a:spLocks/>
            </p:cNvSpPr>
            <p:nvPr userDrawn="1"/>
          </p:nvSpPr>
          <p:spPr bwMode="auto">
            <a:xfrm>
              <a:off x="1" y="2252755"/>
              <a:ext cx="12191997" cy="2365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895"/>
              <a:endParaRPr lang="en-US" sz="1867" dirty="0">
                <a:solidFill>
                  <a:srgbClr val="FFFFFF"/>
                </a:solidFill>
                <a:latin typeface="Franklin Gothic Book" pitchFamily="34" charset="0"/>
              </a:endParaRPr>
            </a:p>
          </p:txBody>
        </p:sp>
        <p:sp>
          <p:nvSpPr>
            <p:cNvPr id="15" name="Parallelogram 11"/>
            <p:cNvSpPr/>
            <p:nvPr userDrawn="1"/>
          </p:nvSpPr>
          <p:spPr bwMode="auto">
            <a:xfrm>
              <a:off x="-11180" y="2250764"/>
              <a:ext cx="8474314" cy="2371824"/>
            </a:xfrm>
            <a:custGeom>
              <a:avLst/>
              <a:gdLst>
                <a:gd name="connsiteX0" fmla="*/ 0 w 7110584"/>
                <a:gd name="connsiteY0" fmla="*/ 2367666 h 2367666"/>
                <a:gd name="connsiteX1" fmla="*/ 775198 w 7110584"/>
                <a:gd name="connsiteY1" fmla="*/ 0 h 2367666"/>
                <a:gd name="connsiteX2" fmla="*/ 7110584 w 7110584"/>
                <a:gd name="connsiteY2" fmla="*/ 0 h 2367666"/>
                <a:gd name="connsiteX3" fmla="*/ 6335386 w 7110584"/>
                <a:gd name="connsiteY3" fmla="*/ 2367666 h 2367666"/>
                <a:gd name="connsiteX4" fmla="*/ 0 w 7110584"/>
                <a:gd name="connsiteY4" fmla="*/ 2367666 h 2367666"/>
                <a:gd name="connsiteX0" fmla="*/ 0 w 7110584"/>
                <a:gd name="connsiteY0" fmla="*/ 2367666 h 2367666"/>
                <a:gd name="connsiteX1" fmla="*/ 820442 w 7110584"/>
                <a:gd name="connsiteY1" fmla="*/ 0 h 2367666"/>
                <a:gd name="connsiteX2" fmla="*/ 7110584 w 7110584"/>
                <a:gd name="connsiteY2" fmla="*/ 0 h 2367666"/>
                <a:gd name="connsiteX3" fmla="*/ 6335386 w 7110584"/>
                <a:gd name="connsiteY3" fmla="*/ 2367666 h 2367666"/>
                <a:gd name="connsiteX4" fmla="*/ 0 w 7110584"/>
                <a:gd name="connsiteY4" fmla="*/ 2367666 h 2367666"/>
                <a:gd name="connsiteX0" fmla="*/ 0 w 6291434"/>
                <a:gd name="connsiteY0" fmla="*/ 2367666 h 2367666"/>
                <a:gd name="connsiteX1" fmla="*/ 1292 w 6291434"/>
                <a:gd name="connsiteY1" fmla="*/ 0 h 2367666"/>
                <a:gd name="connsiteX2" fmla="*/ 6291434 w 6291434"/>
                <a:gd name="connsiteY2" fmla="*/ 0 h 2367666"/>
                <a:gd name="connsiteX3" fmla="*/ 5516236 w 6291434"/>
                <a:gd name="connsiteY3" fmla="*/ 2367666 h 2367666"/>
                <a:gd name="connsiteX4" fmla="*/ 0 w 6291434"/>
                <a:gd name="connsiteY4" fmla="*/ 2367666 h 2367666"/>
                <a:gd name="connsiteX0" fmla="*/ 2176220 w 8467654"/>
                <a:gd name="connsiteY0" fmla="*/ 2367666 h 2367666"/>
                <a:gd name="connsiteX1" fmla="*/ 0 w 8467654"/>
                <a:gd name="connsiteY1" fmla="*/ 0 h 2367666"/>
                <a:gd name="connsiteX2" fmla="*/ 8467654 w 8467654"/>
                <a:gd name="connsiteY2" fmla="*/ 0 h 2367666"/>
                <a:gd name="connsiteX3" fmla="*/ 7692456 w 8467654"/>
                <a:gd name="connsiteY3" fmla="*/ 2367666 h 2367666"/>
                <a:gd name="connsiteX4" fmla="*/ 2176220 w 8467654"/>
                <a:gd name="connsiteY4" fmla="*/ 2367666 h 2367666"/>
                <a:gd name="connsiteX0" fmla="*/ 0 w 8476695"/>
                <a:gd name="connsiteY0" fmla="*/ 2359917 h 2367666"/>
                <a:gd name="connsiteX1" fmla="*/ 9041 w 8476695"/>
                <a:gd name="connsiteY1" fmla="*/ 0 h 2367666"/>
                <a:gd name="connsiteX2" fmla="*/ 8476695 w 8476695"/>
                <a:gd name="connsiteY2" fmla="*/ 0 h 2367666"/>
                <a:gd name="connsiteX3" fmla="*/ 7701497 w 8476695"/>
                <a:gd name="connsiteY3" fmla="*/ 2367666 h 2367666"/>
                <a:gd name="connsiteX4" fmla="*/ 0 w 8476695"/>
                <a:gd name="connsiteY4" fmla="*/ 2359917 h 2367666"/>
                <a:gd name="connsiteX0" fmla="*/ 0 w 8474314"/>
                <a:gd name="connsiteY0" fmla="*/ 2371824 h 2371824"/>
                <a:gd name="connsiteX1" fmla="*/ 6660 w 8474314"/>
                <a:gd name="connsiteY1" fmla="*/ 0 h 2371824"/>
                <a:gd name="connsiteX2" fmla="*/ 8474314 w 8474314"/>
                <a:gd name="connsiteY2" fmla="*/ 0 h 2371824"/>
                <a:gd name="connsiteX3" fmla="*/ 7699116 w 8474314"/>
                <a:gd name="connsiteY3" fmla="*/ 2367666 h 2371824"/>
                <a:gd name="connsiteX4" fmla="*/ 0 w 8474314"/>
                <a:gd name="connsiteY4" fmla="*/ 2371824 h 237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4314" h="2371824">
                  <a:moveTo>
                    <a:pt x="0" y="2371824"/>
                  </a:moveTo>
                  <a:cubicBezTo>
                    <a:pt x="431" y="1582602"/>
                    <a:pt x="6229" y="789222"/>
                    <a:pt x="6660" y="0"/>
                  </a:cubicBezTo>
                  <a:lnTo>
                    <a:pt x="8474314" y="0"/>
                  </a:lnTo>
                  <a:lnTo>
                    <a:pt x="7699116" y="2367666"/>
                  </a:lnTo>
                  <a:lnTo>
                    <a:pt x="0" y="2371824"/>
                  </a:lnTo>
                  <a:close/>
                </a:path>
              </a:pathLst>
            </a:cu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04" indent="-366704" algn="ctr" defTabSz="976289">
                <a:spcBef>
                  <a:spcPct val="20000"/>
                </a:spcBef>
                <a:buSzPct val="140000"/>
              </a:pPr>
              <a:endParaRPr lang="en-US" sz="3600">
                <a:solidFill>
                  <a:srgbClr val="393D41"/>
                </a:solidFill>
              </a:endParaRPr>
            </a:p>
          </p:txBody>
        </p:sp>
        <p:pic>
          <p:nvPicPr>
            <p:cNvPr id="21" name="Picture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06401" y="2592725"/>
              <a:ext cx="2735504" cy="671976"/>
            </a:xfrm>
            <a:prstGeom prst="rect">
              <a:avLst/>
            </a:prstGeom>
            <a:noFill/>
            <a:ln>
              <a:noFill/>
            </a:ln>
          </p:spPr>
        </p:pic>
      </p:grpSp>
      <p:sp>
        <p:nvSpPr>
          <p:cNvPr id="9" name="Text Placeholder 13"/>
          <p:cNvSpPr>
            <a:spLocks noGrp="1"/>
          </p:cNvSpPr>
          <p:nvPr userDrawn="1">
            <p:ph type="body" sz="quarter" idx="13" hasCustomPrompt="1"/>
          </p:nvPr>
        </p:nvSpPr>
        <p:spPr>
          <a:xfrm>
            <a:off x="414869" y="6342056"/>
            <a:ext cx="7397751" cy="287257"/>
          </a:xfrm>
          <a:prstGeom prst="rect">
            <a:avLst/>
          </a:prstGeom>
        </p:spPr>
        <p:txBody>
          <a:bodyPr>
            <a:normAutofit/>
          </a:bodyPr>
          <a:lstStyle>
            <a:lvl1pPr marL="0" indent="0">
              <a:buNone/>
              <a:defRPr sz="1467" i="0" baseline="0">
                <a:solidFill>
                  <a:schemeClr val="bg1"/>
                </a:solidFill>
                <a:latin typeface="Arial" pitchFamily="34" charset="0"/>
                <a:cs typeface="Arial" pitchFamily="34" charset="0"/>
              </a:defRPr>
            </a:lvl1pPr>
          </a:lstStyle>
          <a:p>
            <a:pPr lvl="0"/>
            <a:fld id="{B00CC99A-1AEC-4AAA-92D0-EFFF73746BF4}" type="datetime4">
              <a:rPr lang="en-US" smtClean="0"/>
              <a:t>August 9, 2016</a:t>
            </a:fld>
            <a:endParaRPr lang="en-US" dirty="0"/>
          </a:p>
        </p:txBody>
      </p:sp>
      <p:sp>
        <p:nvSpPr>
          <p:cNvPr id="4" name="Title 3"/>
          <p:cNvSpPr>
            <a:spLocks noGrp="1"/>
          </p:cNvSpPr>
          <p:nvPr userDrawn="1">
            <p:ph type="title"/>
          </p:nvPr>
        </p:nvSpPr>
        <p:spPr>
          <a:xfrm>
            <a:off x="414337" y="2259017"/>
            <a:ext cx="6857587" cy="2370667"/>
          </a:xfrm>
          <a:prstGeom prst="rect">
            <a:avLst/>
          </a:prstGeom>
        </p:spPr>
        <p:txBody>
          <a:bodyPr/>
          <a:lstStyle>
            <a:lvl1pPr>
              <a:lnSpc>
                <a:spcPct val="90000"/>
              </a:lnSpc>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8060130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36" y="342148"/>
            <a:ext cx="11089217" cy="609600"/>
          </a:xfrm>
          <a:prstGeom prst="rect">
            <a:avLst/>
          </a:prstGeom>
        </p:spPr>
        <p:txBody>
          <a:bodyPr lIns="91426" tIns="45713" rIns="91426" bIns="45713"/>
          <a:lstStyle>
            <a:lvl1pPr>
              <a:defRPr>
                <a:solidFill>
                  <a:srgbClr val="FFFFFF"/>
                </a:solidFill>
              </a:defRPr>
            </a:lvl1pPr>
          </a:lstStyle>
          <a:p>
            <a:r>
              <a:rPr lang="en-US" dirty="0" smtClean="0"/>
              <a:t>Click to edit Master title style</a:t>
            </a:r>
            <a:endParaRPr lang="en-US" dirty="0"/>
          </a:p>
        </p:txBody>
      </p:sp>
      <p:sp>
        <p:nvSpPr>
          <p:cNvPr id="6" name="Content Placeholder 2"/>
          <p:cNvSpPr>
            <a:spLocks noGrp="1"/>
          </p:cNvSpPr>
          <p:nvPr>
            <p:ph idx="1"/>
          </p:nvPr>
        </p:nvSpPr>
        <p:spPr>
          <a:xfrm>
            <a:off x="609634" y="1066800"/>
            <a:ext cx="10555817" cy="4876800"/>
          </a:xfrm>
          <a:prstGeom prst="rect">
            <a:avLst/>
          </a:prstGeom>
        </p:spPr>
        <p:txBody>
          <a:bodyPr lIns="91426" tIns="45713" rIns="91426" bIns="45713"/>
          <a:lstStyle>
            <a:lvl1pPr marL="457107" indent="-457107">
              <a:spcBef>
                <a:spcPct val="20000"/>
              </a:spcBef>
              <a:buClr>
                <a:srgbClr val="72B636"/>
              </a:buClr>
              <a:buSzPct val="90000"/>
              <a:buFontTx/>
              <a:buBlip>
                <a:blip r:embed="rId2"/>
              </a:buBlip>
              <a:defRPr sz="2400"/>
            </a:lvl1pPr>
            <a:lvl2pPr marL="1151242" indent="-440181">
              <a:spcBef>
                <a:spcPct val="20000"/>
              </a:spcBef>
              <a:buClr>
                <a:srgbClr val="D99332"/>
              </a:buClr>
              <a:buSzPct val="120000"/>
              <a:buFontTx/>
              <a:buBlip>
                <a:blip r:embed="rId3"/>
              </a:buBlip>
              <a:defRPr sz="2133"/>
            </a:lvl2pPr>
            <a:lvl3pPr marL="1709925" indent="-304736">
              <a:spcBef>
                <a:spcPct val="20000"/>
              </a:spcBef>
              <a:buClr>
                <a:srgbClr val="DF6624"/>
              </a:buClr>
              <a:buSzPct val="80000"/>
              <a:buFont typeface="Wingdings" pitchFamily="-65" charset="2"/>
              <a:buChar char="n"/>
              <a:defRPr sz="1867"/>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9714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2"/>
          <p:cNvSpPr>
            <a:spLocks noGrp="1"/>
          </p:cNvSpPr>
          <p:nvPr>
            <p:ph idx="1"/>
          </p:nvPr>
        </p:nvSpPr>
        <p:spPr>
          <a:xfrm>
            <a:off x="414867" y="1280161"/>
            <a:ext cx="10515600" cy="4528969"/>
          </a:xfrm>
          <a:prstGeom prst="rect">
            <a:avLst/>
          </a:prstGeom>
        </p:spPr>
        <p:txBody>
          <a:bodyPr vert="horz" lIns="91440" tIns="45720" rIns="91440" bIns="45720" rtlCol="0">
            <a:normAutofit/>
          </a:bodyPr>
          <a:lstStyle>
            <a:lvl1pPr marL="320040" indent="-320040">
              <a:defRPr/>
            </a:lvl1pPr>
            <a:lvl2pPr>
              <a:defRPr/>
            </a:lvl2pPr>
            <a:lvl3pPr>
              <a:defRPr/>
            </a:lvl3pPr>
            <a:lvl4pPr>
              <a:defRPr/>
            </a:lvl4pPr>
            <a:lvl5pPr marL="2057400" indent="-228600">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129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 one image">
    <p:spTree>
      <p:nvGrpSpPr>
        <p:cNvPr id="1" name=""/>
        <p:cNvGrpSpPr/>
        <p:nvPr/>
      </p:nvGrpSpPr>
      <p:grpSpPr>
        <a:xfrm>
          <a:off x="0" y="0"/>
          <a:ext cx="0" cy="0"/>
          <a:chOff x="0" y="0"/>
          <a:chExt cx="0" cy="0"/>
        </a:xfrm>
      </p:grpSpPr>
      <p:grpSp>
        <p:nvGrpSpPr>
          <p:cNvPr id="4" name="Group 3"/>
          <p:cNvGrpSpPr/>
          <p:nvPr userDrawn="1"/>
        </p:nvGrpSpPr>
        <p:grpSpPr>
          <a:xfrm>
            <a:off x="-12699" y="1426873"/>
            <a:ext cx="12204699" cy="3070517"/>
            <a:chOff x="-9524" y="1426872"/>
            <a:chExt cx="9153524" cy="3070517"/>
          </a:xfrm>
        </p:grpSpPr>
        <p:pic>
          <p:nvPicPr>
            <p:cNvPr id="2" name="Picture 1" descr="FAN9016905.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41711" y="1466071"/>
              <a:ext cx="4102289" cy="2734859"/>
            </a:xfrm>
            <a:prstGeom prst="rect">
              <a:avLst/>
            </a:prstGeom>
          </p:spPr>
        </p:pic>
        <p:grpSp>
          <p:nvGrpSpPr>
            <p:cNvPr id="10" name="Group 9"/>
            <p:cNvGrpSpPr/>
            <p:nvPr userDrawn="1"/>
          </p:nvGrpSpPr>
          <p:grpSpPr>
            <a:xfrm>
              <a:off x="-8597" y="1426872"/>
              <a:ext cx="6234000" cy="2853743"/>
              <a:chOff x="-8597" y="1426872"/>
              <a:chExt cx="6234000" cy="2853743"/>
            </a:xfrm>
          </p:grpSpPr>
          <p:sp>
            <p:nvSpPr>
              <p:cNvPr id="23" name="Parallelogram 22"/>
              <p:cNvSpPr/>
              <p:nvPr userDrawn="1"/>
            </p:nvSpPr>
            <p:spPr bwMode="auto">
              <a:xfrm>
                <a:off x="-8597" y="1426872"/>
                <a:ext cx="6234000" cy="2853743"/>
              </a:xfrm>
              <a:custGeom>
                <a:avLst/>
                <a:gdLst>
                  <a:gd name="connsiteX0" fmla="*/ 0 w 7305563"/>
                  <a:gd name="connsiteY0" fmla="*/ 2853743 h 2853743"/>
                  <a:gd name="connsiteX1" fmla="*/ 934344 w 7305563"/>
                  <a:gd name="connsiteY1" fmla="*/ 0 h 2853743"/>
                  <a:gd name="connsiteX2" fmla="*/ 7305563 w 7305563"/>
                  <a:gd name="connsiteY2" fmla="*/ 0 h 2853743"/>
                  <a:gd name="connsiteX3" fmla="*/ 6371219 w 7305563"/>
                  <a:gd name="connsiteY3" fmla="*/ 2853743 h 2853743"/>
                  <a:gd name="connsiteX4" fmla="*/ 0 w 7305563"/>
                  <a:gd name="connsiteY4" fmla="*/ 2853743 h 2853743"/>
                  <a:gd name="connsiteX0" fmla="*/ 137219 w 6371219"/>
                  <a:gd name="connsiteY0" fmla="*/ 2853743 h 2853743"/>
                  <a:gd name="connsiteX1" fmla="*/ 0 w 6371219"/>
                  <a:gd name="connsiteY1" fmla="*/ 0 h 2853743"/>
                  <a:gd name="connsiteX2" fmla="*/ 6371219 w 6371219"/>
                  <a:gd name="connsiteY2" fmla="*/ 0 h 2853743"/>
                  <a:gd name="connsiteX3" fmla="*/ 5436875 w 6371219"/>
                  <a:gd name="connsiteY3" fmla="*/ 2853743 h 2853743"/>
                  <a:gd name="connsiteX4" fmla="*/ 137219 w 6371219"/>
                  <a:gd name="connsiteY4" fmla="*/ 2853743 h 2853743"/>
                  <a:gd name="connsiteX0" fmla="*/ 0 w 6234000"/>
                  <a:gd name="connsiteY0" fmla="*/ 2853743 h 2853743"/>
                  <a:gd name="connsiteX1" fmla="*/ 3275 w 6234000"/>
                  <a:gd name="connsiteY1" fmla="*/ 0 h 2853743"/>
                  <a:gd name="connsiteX2" fmla="*/ 6234000 w 6234000"/>
                  <a:gd name="connsiteY2" fmla="*/ 0 h 2853743"/>
                  <a:gd name="connsiteX3" fmla="*/ 5299656 w 6234000"/>
                  <a:gd name="connsiteY3" fmla="*/ 2853743 h 2853743"/>
                  <a:gd name="connsiteX4" fmla="*/ 0 w 6234000"/>
                  <a:gd name="connsiteY4" fmla="*/ 2853743 h 2853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000" h="2853743">
                    <a:moveTo>
                      <a:pt x="0" y="2853743"/>
                    </a:moveTo>
                    <a:cubicBezTo>
                      <a:pt x="1092" y="1902495"/>
                      <a:pt x="2183" y="951248"/>
                      <a:pt x="3275" y="0"/>
                    </a:cubicBezTo>
                    <a:lnTo>
                      <a:pt x="6234000" y="0"/>
                    </a:lnTo>
                    <a:lnTo>
                      <a:pt x="5299656" y="2853743"/>
                    </a:lnTo>
                    <a:lnTo>
                      <a:pt x="0" y="2853743"/>
                    </a:lnTo>
                    <a:close/>
                  </a:path>
                </a:pathLst>
              </a:cu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a:spcBef>
                    <a:spcPct val="20000"/>
                  </a:spcBef>
                  <a:buSzPct val="140000"/>
                </a:pPr>
                <a:endParaRPr lang="en-US" sz="3600">
                  <a:solidFill>
                    <a:srgbClr val="393D41"/>
                  </a:solidFill>
                </a:endParaRPr>
              </a:p>
            </p:txBody>
          </p:sp>
          <p:sp>
            <p:nvSpPr>
              <p:cNvPr id="22" name="Parallelogram 21"/>
              <p:cNvSpPr/>
              <p:nvPr userDrawn="1"/>
            </p:nvSpPr>
            <p:spPr bwMode="auto">
              <a:xfrm>
                <a:off x="-7316" y="1469926"/>
                <a:ext cx="6052516" cy="2724249"/>
              </a:xfrm>
              <a:custGeom>
                <a:avLst/>
                <a:gdLst>
                  <a:gd name="connsiteX0" fmla="*/ 0 w 6974060"/>
                  <a:gd name="connsiteY0" fmla="*/ 2724249 h 2724249"/>
                  <a:gd name="connsiteX1" fmla="*/ 891946 w 6974060"/>
                  <a:gd name="connsiteY1" fmla="*/ 0 h 2724249"/>
                  <a:gd name="connsiteX2" fmla="*/ 6974060 w 6974060"/>
                  <a:gd name="connsiteY2" fmla="*/ 0 h 2724249"/>
                  <a:gd name="connsiteX3" fmla="*/ 6082114 w 6974060"/>
                  <a:gd name="connsiteY3" fmla="*/ 2724249 h 2724249"/>
                  <a:gd name="connsiteX4" fmla="*/ 0 w 6974060"/>
                  <a:gd name="connsiteY4" fmla="*/ 2724249 h 2724249"/>
                  <a:gd name="connsiteX0" fmla="*/ 0 w 6974060"/>
                  <a:gd name="connsiteY0" fmla="*/ 2724249 h 2724249"/>
                  <a:gd name="connsiteX1" fmla="*/ 922902 w 6974060"/>
                  <a:gd name="connsiteY1" fmla="*/ 0 h 2724249"/>
                  <a:gd name="connsiteX2" fmla="*/ 6974060 w 6974060"/>
                  <a:gd name="connsiteY2" fmla="*/ 0 h 2724249"/>
                  <a:gd name="connsiteX3" fmla="*/ 6082114 w 6974060"/>
                  <a:gd name="connsiteY3" fmla="*/ 2724249 h 2724249"/>
                  <a:gd name="connsiteX4" fmla="*/ 0 w 6974060"/>
                  <a:gd name="connsiteY4" fmla="*/ 2724249 h 2724249"/>
                  <a:gd name="connsiteX0" fmla="*/ 0 w 6052516"/>
                  <a:gd name="connsiteY0" fmla="*/ 2724249 h 2724249"/>
                  <a:gd name="connsiteX1" fmla="*/ 1358 w 6052516"/>
                  <a:gd name="connsiteY1" fmla="*/ 0 h 2724249"/>
                  <a:gd name="connsiteX2" fmla="*/ 6052516 w 6052516"/>
                  <a:gd name="connsiteY2" fmla="*/ 0 h 2724249"/>
                  <a:gd name="connsiteX3" fmla="*/ 5160570 w 6052516"/>
                  <a:gd name="connsiteY3" fmla="*/ 2724249 h 2724249"/>
                  <a:gd name="connsiteX4" fmla="*/ 0 w 6052516"/>
                  <a:gd name="connsiteY4" fmla="*/ 2724249 h 2724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2516" h="2724249">
                    <a:moveTo>
                      <a:pt x="0" y="2724249"/>
                    </a:moveTo>
                    <a:cubicBezTo>
                      <a:pt x="453" y="1816166"/>
                      <a:pt x="905" y="908083"/>
                      <a:pt x="1358" y="0"/>
                    </a:cubicBezTo>
                    <a:lnTo>
                      <a:pt x="6052516" y="0"/>
                    </a:lnTo>
                    <a:lnTo>
                      <a:pt x="5160570" y="2724249"/>
                    </a:lnTo>
                    <a:lnTo>
                      <a:pt x="0" y="2724249"/>
                    </a:lnTo>
                    <a:close/>
                  </a:path>
                </a:pathLst>
              </a:custGeom>
              <a:solidFill>
                <a:srgbClr val="0D94D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a:spcBef>
                    <a:spcPct val="20000"/>
                  </a:spcBef>
                  <a:buSzPct val="140000"/>
                </a:pPr>
                <a:endParaRPr lang="en-US" sz="3600">
                  <a:solidFill>
                    <a:srgbClr val="393D41"/>
                  </a:solidFill>
                  <a:latin typeface="Arial" charset="0"/>
                </a:endParaRPr>
              </a:p>
            </p:txBody>
          </p:sp>
        </p:grpSp>
        <p:sp>
          <p:nvSpPr>
            <p:cNvPr id="25" name="Parallelogram 24"/>
            <p:cNvSpPr/>
            <p:nvPr userDrawn="1"/>
          </p:nvSpPr>
          <p:spPr bwMode="auto">
            <a:xfrm>
              <a:off x="-9524" y="3808793"/>
              <a:ext cx="4579143" cy="688596"/>
            </a:xfrm>
            <a:custGeom>
              <a:avLst/>
              <a:gdLst>
                <a:gd name="connsiteX0" fmla="*/ 0 w 4800600"/>
                <a:gd name="connsiteY0" fmla="*/ 688596 h 688596"/>
                <a:gd name="connsiteX1" fmla="*/ 225453 w 4800600"/>
                <a:gd name="connsiteY1" fmla="*/ 0 h 688596"/>
                <a:gd name="connsiteX2" fmla="*/ 4800600 w 4800600"/>
                <a:gd name="connsiteY2" fmla="*/ 0 h 688596"/>
                <a:gd name="connsiteX3" fmla="*/ 4575147 w 4800600"/>
                <a:gd name="connsiteY3" fmla="*/ 688596 h 688596"/>
                <a:gd name="connsiteX4" fmla="*/ 0 w 4800600"/>
                <a:gd name="connsiteY4" fmla="*/ 688596 h 688596"/>
                <a:gd name="connsiteX0" fmla="*/ 0 w 4583906"/>
                <a:gd name="connsiteY0" fmla="*/ 688596 h 688596"/>
                <a:gd name="connsiteX1" fmla="*/ 8759 w 4583906"/>
                <a:gd name="connsiteY1" fmla="*/ 0 h 688596"/>
                <a:gd name="connsiteX2" fmla="*/ 4583906 w 4583906"/>
                <a:gd name="connsiteY2" fmla="*/ 0 h 688596"/>
                <a:gd name="connsiteX3" fmla="*/ 4358453 w 4583906"/>
                <a:gd name="connsiteY3" fmla="*/ 688596 h 688596"/>
                <a:gd name="connsiteX4" fmla="*/ 0 w 4583906"/>
                <a:gd name="connsiteY4" fmla="*/ 688596 h 688596"/>
                <a:gd name="connsiteX0" fmla="*/ 0 w 4579143"/>
                <a:gd name="connsiteY0" fmla="*/ 688596 h 688596"/>
                <a:gd name="connsiteX1" fmla="*/ 3996 w 4579143"/>
                <a:gd name="connsiteY1" fmla="*/ 0 h 688596"/>
                <a:gd name="connsiteX2" fmla="*/ 4579143 w 4579143"/>
                <a:gd name="connsiteY2" fmla="*/ 0 h 688596"/>
                <a:gd name="connsiteX3" fmla="*/ 4353690 w 4579143"/>
                <a:gd name="connsiteY3" fmla="*/ 688596 h 688596"/>
                <a:gd name="connsiteX4" fmla="*/ 0 w 4579143"/>
                <a:gd name="connsiteY4" fmla="*/ 688596 h 688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9143" h="688596">
                  <a:moveTo>
                    <a:pt x="0" y="688596"/>
                  </a:moveTo>
                  <a:lnTo>
                    <a:pt x="3996" y="0"/>
                  </a:lnTo>
                  <a:lnTo>
                    <a:pt x="4579143" y="0"/>
                  </a:lnTo>
                  <a:lnTo>
                    <a:pt x="4353690" y="688596"/>
                  </a:lnTo>
                  <a:lnTo>
                    <a:pt x="0" y="688596"/>
                  </a:lnTo>
                  <a:close/>
                </a:path>
              </a:pathLst>
            </a:cu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a:spcBef>
                  <a:spcPct val="20000"/>
                </a:spcBef>
                <a:buSzPct val="140000"/>
              </a:pPr>
              <a:endParaRPr lang="en-US" sz="3600">
                <a:solidFill>
                  <a:srgbClr val="393D41"/>
                </a:solidFill>
                <a:latin typeface="Arial" charset="0"/>
              </a:endParaRPr>
            </a:p>
          </p:txBody>
        </p:sp>
      </p:grpSp>
      <p:sp>
        <p:nvSpPr>
          <p:cNvPr id="6" name="Text Placeholder 13"/>
          <p:cNvSpPr>
            <a:spLocks noGrp="1"/>
          </p:cNvSpPr>
          <p:nvPr userDrawn="1">
            <p:ph type="body" sz="quarter" idx="10" hasCustomPrompt="1"/>
          </p:nvPr>
        </p:nvSpPr>
        <p:spPr>
          <a:xfrm>
            <a:off x="414867" y="4943092"/>
            <a:ext cx="5681132" cy="417164"/>
          </a:xfrm>
          <a:prstGeom prst="rect">
            <a:avLst/>
          </a:prstGeom>
        </p:spPr>
        <p:txBody>
          <a:bodyPr/>
          <a:lstStyle>
            <a:lvl1pPr marL="0" indent="0">
              <a:buNone/>
              <a:defRPr sz="2200" baseline="0">
                <a:solidFill>
                  <a:srgbClr val="4C5257"/>
                </a:solidFill>
                <a:latin typeface="+mj-lt"/>
              </a:defRPr>
            </a:lvl1pPr>
          </a:lstStyle>
          <a:p>
            <a:pPr lvl="0"/>
            <a:r>
              <a:rPr lang="en-US" dirty="0" smtClean="0"/>
              <a:t>Presenter Name</a:t>
            </a:r>
            <a:endParaRPr lang="en-US" dirty="0"/>
          </a:p>
        </p:txBody>
      </p:sp>
      <p:sp>
        <p:nvSpPr>
          <p:cNvPr id="7" name="Text Placeholder 13"/>
          <p:cNvSpPr>
            <a:spLocks noGrp="1"/>
          </p:cNvSpPr>
          <p:nvPr userDrawn="1">
            <p:ph type="body" sz="quarter" idx="12" hasCustomPrompt="1"/>
          </p:nvPr>
        </p:nvSpPr>
        <p:spPr>
          <a:xfrm>
            <a:off x="414867" y="5369614"/>
            <a:ext cx="5020732" cy="253865"/>
          </a:xfrm>
          <a:prstGeom prst="rect">
            <a:avLst/>
          </a:prstGeom>
        </p:spPr>
        <p:txBody>
          <a:bodyPr/>
          <a:lstStyle>
            <a:lvl1pPr marL="0" indent="0">
              <a:buNone/>
              <a:defRPr sz="1600" i="1" baseline="0">
                <a:solidFill>
                  <a:srgbClr val="4C5257"/>
                </a:solidFill>
                <a:latin typeface="+mj-lt"/>
              </a:defRPr>
            </a:lvl1pPr>
          </a:lstStyle>
          <a:p>
            <a:pPr lvl="0"/>
            <a:r>
              <a:rPr lang="en-US" dirty="0" smtClean="0"/>
              <a:t>Presenter Title</a:t>
            </a:r>
            <a:endParaRPr lang="en-US" dirty="0"/>
          </a:p>
        </p:txBody>
      </p:sp>
      <p:sp>
        <p:nvSpPr>
          <p:cNvPr id="8" name="Text Placeholder 13"/>
          <p:cNvSpPr>
            <a:spLocks noGrp="1"/>
          </p:cNvSpPr>
          <p:nvPr userDrawn="1">
            <p:ph type="body" sz="quarter" idx="13" hasCustomPrompt="1"/>
          </p:nvPr>
        </p:nvSpPr>
        <p:spPr>
          <a:xfrm>
            <a:off x="414868" y="6361810"/>
            <a:ext cx="2888249" cy="285471"/>
          </a:xfrm>
          <a:prstGeom prst="rect">
            <a:avLst/>
          </a:prstGeom>
        </p:spPr>
        <p:txBody>
          <a:bodyPr/>
          <a:lstStyle>
            <a:lvl1pPr marL="0" indent="0">
              <a:buNone/>
              <a:defRPr sz="1400" i="0" baseline="0">
                <a:solidFill>
                  <a:srgbClr val="4C5257"/>
                </a:solidFill>
                <a:latin typeface="+mj-lt"/>
              </a:defRPr>
            </a:lvl1pPr>
          </a:lstStyle>
          <a:p>
            <a:pPr lvl="0"/>
            <a:fld id="{B584F102-AF6B-4EC2-9F2D-C2961294974C}" type="datetime4">
              <a:rPr lang="en-US" smtClean="0"/>
              <a:t>July 21, 2014</a:t>
            </a:fld>
            <a:endParaRPr lang="en-US" dirty="0"/>
          </a:p>
        </p:txBody>
      </p:sp>
      <p:sp>
        <p:nvSpPr>
          <p:cNvPr id="5" name="Title 4"/>
          <p:cNvSpPr>
            <a:spLocks noGrp="1"/>
          </p:cNvSpPr>
          <p:nvPr userDrawn="1">
            <p:ph type="title"/>
          </p:nvPr>
        </p:nvSpPr>
        <p:spPr>
          <a:xfrm>
            <a:off x="414866" y="1481752"/>
            <a:ext cx="6453604" cy="2320627"/>
          </a:xfrm>
          <a:prstGeom prst="rect">
            <a:avLst/>
          </a:prstGeom>
        </p:spPr>
        <p:txBody>
          <a:bodyPr/>
          <a:lstStyle>
            <a:lvl1pPr>
              <a:lnSpc>
                <a:spcPct val="90000"/>
              </a:lnSpc>
              <a:spcAft>
                <a:spcPts val="0"/>
              </a:spcAft>
              <a:defRPr>
                <a:solidFill>
                  <a:schemeClr val="bg1"/>
                </a:solidFill>
              </a:defRPr>
            </a:lvl1pPr>
          </a:lstStyle>
          <a:p>
            <a:r>
              <a:rPr lang="en-US" smtClean="0"/>
              <a:t>Click to edit Master title style</a:t>
            </a:r>
            <a:endParaRPr lang="en-US" dirty="0"/>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089535" y="6133731"/>
            <a:ext cx="2769220" cy="510194"/>
          </a:xfrm>
          <a:prstGeom prst="rect">
            <a:avLst/>
          </a:prstGeom>
        </p:spPr>
      </p:pic>
      <p:sp>
        <p:nvSpPr>
          <p:cNvPr id="16" name="Text Placeholder 13"/>
          <p:cNvSpPr>
            <a:spLocks noGrp="1"/>
          </p:cNvSpPr>
          <p:nvPr userDrawn="1">
            <p:ph type="body" sz="quarter" idx="14" hasCustomPrompt="1"/>
          </p:nvPr>
        </p:nvSpPr>
        <p:spPr>
          <a:xfrm>
            <a:off x="414867" y="3810220"/>
            <a:ext cx="5336779" cy="687169"/>
          </a:xfrm>
          <a:prstGeom prst="rect">
            <a:avLst/>
          </a:prstGeom>
        </p:spPr>
        <p:txBody>
          <a:bodyPr anchor="ctr"/>
          <a:lstStyle>
            <a:lvl1pPr marL="0" indent="0">
              <a:buNone/>
              <a:defRPr sz="2200" baseline="0">
                <a:solidFill>
                  <a:schemeClr val="bg1"/>
                </a:soli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7980495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Green divider">
    <p:spTree>
      <p:nvGrpSpPr>
        <p:cNvPr id="1" name=""/>
        <p:cNvGrpSpPr/>
        <p:nvPr/>
      </p:nvGrpSpPr>
      <p:grpSpPr>
        <a:xfrm>
          <a:off x="0" y="0"/>
          <a:ext cx="0" cy="0"/>
          <a:chOff x="0" y="0"/>
          <a:chExt cx="0" cy="0"/>
        </a:xfrm>
      </p:grpSpPr>
      <p:pic>
        <p:nvPicPr>
          <p:cNvPr id="2" name="Picture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 y="-4952"/>
            <a:ext cx="12192000" cy="6903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3"/>
          <p:cNvSpPr>
            <a:spLocks noGrp="1"/>
          </p:cNvSpPr>
          <p:nvPr>
            <p:ph type="title" hasCustomPrompt="1"/>
          </p:nvPr>
        </p:nvSpPr>
        <p:spPr>
          <a:xfrm>
            <a:off x="1055966" y="2621603"/>
            <a:ext cx="10065743" cy="1642764"/>
          </a:xfrm>
          <a:prstGeom prst="rect">
            <a:avLst/>
          </a:prstGeom>
        </p:spPr>
        <p:txBody>
          <a:bodyPr/>
          <a:lstStyle>
            <a:lvl1pPr algn="ctr">
              <a:defRPr>
                <a:solidFill>
                  <a:schemeClr val="bg1"/>
                </a:solidFill>
              </a:defRPr>
            </a:lvl1pPr>
          </a:lstStyle>
          <a:p>
            <a:r>
              <a:rPr lang="en-US" dirty="0" smtClean="0"/>
              <a:t>Click to edit text</a:t>
            </a:r>
            <a:endParaRPr lang="en-US" dirty="0"/>
          </a:p>
        </p:txBody>
      </p:sp>
    </p:spTree>
    <p:extLst>
      <p:ext uri="{BB962C8B-B14F-4D97-AF65-F5344CB8AC3E}">
        <p14:creationId xmlns:p14="http://schemas.microsoft.com/office/powerpoint/2010/main" val="416828680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Picture Placeholder 5"/>
          <p:cNvSpPr>
            <a:spLocks noGrp="1"/>
          </p:cNvSpPr>
          <p:nvPr>
            <p:ph type="pic" sz="quarter" idx="12"/>
          </p:nvPr>
        </p:nvSpPr>
        <p:spPr>
          <a:xfrm>
            <a:off x="414867" y="1280160"/>
            <a:ext cx="5255683" cy="2332616"/>
          </a:xfrm>
        </p:spPr>
        <p:txBody>
          <a:bodyPr/>
          <a:lstStyle>
            <a:lvl1pPr marL="0" indent="0">
              <a:buNone/>
              <a:defRPr/>
            </a:lvl1pPr>
          </a:lstStyle>
          <a:p>
            <a:r>
              <a:rPr lang="en-US" smtClean="0"/>
              <a:t>Click icon to add picture</a:t>
            </a:r>
            <a:endParaRPr lang="en-US" dirty="0"/>
          </a:p>
        </p:txBody>
      </p:sp>
      <p:sp>
        <p:nvSpPr>
          <p:cNvPr id="9" name="Content Placeholder 8"/>
          <p:cNvSpPr>
            <a:spLocks noGrp="1"/>
          </p:cNvSpPr>
          <p:nvPr>
            <p:ph sz="quarter" idx="14"/>
          </p:nvPr>
        </p:nvSpPr>
        <p:spPr>
          <a:xfrm>
            <a:off x="5965705" y="1279526"/>
            <a:ext cx="4979991" cy="4772025"/>
          </a:xfrm>
        </p:spPr>
        <p:txBody>
          <a:bodyPr/>
          <a:lstStyle>
            <a:lvl1pPr marL="320040" indent="-320040">
              <a:defRPr sz="2400"/>
            </a:lvl1pPr>
            <a:lvl2pPr>
              <a:defRPr sz="2200"/>
            </a:lvl2pPr>
            <a:lvl3pPr>
              <a:defRPr sz="2000"/>
            </a:lvl3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5"/>
          <p:cNvSpPr>
            <a:spLocks noGrp="1"/>
          </p:cNvSpPr>
          <p:nvPr>
            <p:ph type="pic" sz="quarter" idx="15"/>
          </p:nvPr>
        </p:nvSpPr>
        <p:spPr>
          <a:xfrm>
            <a:off x="414867" y="3718934"/>
            <a:ext cx="5255683" cy="2332616"/>
          </a:xfrm>
        </p:spPr>
        <p:txBody>
          <a:bodyPr/>
          <a:lstStyle>
            <a:lvl1pPr marL="0" indent="0">
              <a:buNone/>
              <a:defRPr/>
            </a:lvl1pPr>
          </a:lstStyle>
          <a:p>
            <a:r>
              <a:rPr lang="en-US" smtClean="0"/>
              <a:t>Click icon to add picture</a:t>
            </a:r>
            <a:endParaRPr lang="en-US" dirty="0"/>
          </a:p>
        </p:txBody>
      </p:sp>
    </p:spTree>
    <p:extLst>
      <p:ext uri="{BB962C8B-B14F-4D97-AF65-F5344CB8AC3E}">
        <p14:creationId xmlns:p14="http://schemas.microsoft.com/office/powerpoint/2010/main" val="357113570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ation 3">
    <p:spTree>
      <p:nvGrpSpPr>
        <p:cNvPr id="1" name=""/>
        <p:cNvGrpSpPr/>
        <p:nvPr/>
      </p:nvGrpSpPr>
      <p:grpSpPr>
        <a:xfrm>
          <a:off x="0" y="0"/>
          <a:ext cx="0" cy="0"/>
          <a:chOff x="0" y="0"/>
          <a:chExt cx="0" cy="0"/>
        </a:xfrm>
      </p:grpSpPr>
      <p:pic>
        <p:nvPicPr>
          <p:cNvPr id="11" name="Picture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 y="-4952"/>
            <a:ext cx="12192000" cy="6903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TextBox 18"/>
          <p:cNvSpPr txBox="1"/>
          <p:nvPr userDrawn="1"/>
        </p:nvSpPr>
        <p:spPr>
          <a:xfrm>
            <a:off x="9735892" y="2845967"/>
            <a:ext cx="1997829" cy="2041732"/>
          </a:xfrm>
          <a:prstGeom prst="rect">
            <a:avLst/>
          </a:prstGeom>
        </p:spPr>
        <p:txBody>
          <a:bodyPr/>
          <a:lstStyle/>
          <a:p>
            <a:pPr>
              <a:defRPr/>
            </a:pPr>
            <a:r>
              <a:rPr lang="en-US" sz="20000" b="0" dirty="0">
                <a:solidFill>
                  <a:srgbClr val="7BC143">
                    <a:lumMod val="40000"/>
                    <a:lumOff val="60000"/>
                  </a:srgbClr>
                </a:solidFill>
                <a:latin typeface="Arial"/>
                <a:ea typeface="ＭＳ Ｐゴシック" charset="0"/>
                <a:cs typeface="ＭＳ Ｐゴシック" charset="0"/>
              </a:rPr>
              <a:t>”</a:t>
            </a:r>
            <a:endParaRPr lang="en-US" sz="20000" b="0" dirty="0">
              <a:solidFill>
                <a:srgbClr val="7BC143">
                  <a:lumMod val="40000"/>
                  <a:lumOff val="60000"/>
                </a:srgbClr>
              </a:solidFill>
              <a:latin typeface="Arial"/>
              <a:ea typeface="ＭＳ Ｐゴシック" charset="0"/>
              <a:cs typeface="Franklin Gothic Book"/>
            </a:endParaRPr>
          </a:p>
        </p:txBody>
      </p:sp>
      <p:sp>
        <p:nvSpPr>
          <p:cNvPr id="20" name="TextBox 19"/>
          <p:cNvSpPr txBox="1"/>
          <p:nvPr userDrawn="1"/>
        </p:nvSpPr>
        <p:spPr>
          <a:xfrm>
            <a:off x="1113433" y="947415"/>
            <a:ext cx="1964267" cy="2142907"/>
          </a:xfrm>
          <a:prstGeom prst="rect">
            <a:avLst/>
          </a:prstGeom>
          <a:ln>
            <a:noFill/>
          </a:ln>
          <a:effectLst/>
        </p:spPr>
        <p:txBody>
          <a:bodyPr/>
          <a:lstStyle/>
          <a:p>
            <a:pPr>
              <a:defRPr/>
            </a:pPr>
            <a:r>
              <a:rPr lang="en-US" sz="20000" b="0" dirty="0">
                <a:solidFill>
                  <a:srgbClr val="7BC143">
                    <a:lumMod val="40000"/>
                    <a:lumOff val="60000"/>
                  </a:srgbClr>
                </a:solidFill>
                <a:latin typeface="Arial"/>
                <a:ea typeface="ＭＳ Ｐゴシック" charset="0"/>
                <a:cs typeface="ＭＳ Ｐゴシック" charset="0"/>
              </a:rPr>
              <a:t>“</a:t>
            </a:r>
            <a:endParaRPr lang="en-US" sz="20000" b="0" dirty="0">
              <a:solidFill>
                <a:srgbClr val="7BC143">
                  <a:lumMod val="40000"/>
                  <a:lumOff val="60000"/>
                </a:srgbClr>
              </a:solidFill>
              <a:latin typeface="Arial"/>
              <a:ea typeface="ＭＳ Ｐゴシック" charset="0"/>
              <a:cs typeface="Franklin Gothic Book"/>
            </a:endParaRPr>
          </a:p>
        </p:txBody>
      </p:sp>
      <p:sp>
        <p:nvSpPr>
          <p:cNvPr id="21" name="Text Placeholder 8" title="A quotation can be used in this area"/>
          <p:cNvSpPr>
            <a:spLocks noGrp="1"/>
          </p:cNvSpPr>
          <p:nvPr>
            <p:ph type="body" sz="quarter" idx="10" hasCustomPrompt="1"/>
          </p:nvPr>
        </p:nvSpPr>
        <p:spPr>
          <a:xfrm>
            <a:off x="2338915" y="1969705"/>
            <a:ext cx="7514167" cy="1871662"/>
          </a:xfrm>
          <a:prstGeom prst="rect">
            <a:avLst/>
          </a:prstGeom>
        </p:spPr>
        <p:txBody>
          <a:bodyPr anchor="ctr">
            <a:normAutofit/>
          </a:bodyPr>
          <a:lstStyle>
            <a:lvl1pPr marL="0" indent="0" algn="ctr">
              <a:buNone/>
              <a:defRPr sz="2800" baseline="0">
                <a:solidFill>
                  <a:schemeClr val="bg1"/>
                </a:solidFill>
              </a:defRPr>
            </a:lvl1pPr>
          </a:lstStyle>
          <a:p>
            <a:pPr lvl="0"/>
            <a:r>
              <a:rPr lang="en-US" dirty="0" smtClean="0"/>
              <a:t>Put your quote in here</a:t>
            </a:r>
          </a:p>
        </p:txBody>
      </p:sp>
      <p:sp>
        <p:nvSpPr>
          <p:cNvPr id="22" name="Text Placeholder 10"/>
          <p:cNvSpPr>
            <a:spLocks noGrp="1"/>
          </p:cNvSpPr>
          <p:nvPr>
            <p:ph type="body" sz="quarter" idx="11" hasCustomPrompt="1"/>
          </p:nvPr>
        </p:nvSpPr>
        <p:spPr>
          <a:xfrm>
            <a:off x="5160825" y="4419881"/>
            <a:ext cx="4692257" cy="297748"/>
          </a:xfrm>
          <a:prstGeom prst="rect">
            <a:avLst/>
          </a:prstGeom>
        </p:spPr>
        <p:txBody>
          <a:bodyPr>
            <a:noAutofit/>
          </a:bodyPr>
          <a:lstStyle>
            <a:lvl1pPr marL="0" indent="0" algn="r">
              <a:buNone/>
              <a:defRPr sz="2000" i="1">
                <a:solidFill>
                  <a:schemeClr val="bg1"/>
                </a:solidFill>
                <a:latin typeface="Arial" pitchFamily="34" charset="0"/>
                <a:cs typeface="Arial" pitchFamily="34" charset="0"/>
              </a:defRPr>
            </a:lvl1pPr>
          </a:lstStyle>
          <a:p>
            <a:pPr lvl="0"/>
            <a:r>
              <a:rPr lang="en-US" dirty="0" smtClean="0"/>
              <a:t>Name here</a:t>
            </a:r>
            <a:endParaRPr lang="en-US" dirty="0"/>
          </a:p>
        </p:txBody>
      </p:sp>
      <p:sp>
        <p:nvSpPr>
          <p:cNvPr id="23" name="Text Placeholder 10"/>
          <p:cNvSpPr>
            <a:spLocks noGrp="1"/>
          </p:cNvSpPr>
          <p:nvPr>
            <p:ph type="body" sz="quarter" idx="12" hasCustomPrompt="1"/>
          </p:nvPr>
        </p:nvSpPr>
        <p:spPr>
          <a:xfrm>
            <a:off x="5170185" y="5080517"/>
            <a:ext cx="4692257" cy="297748"/>
          </a:xfrm>
          <a:prstGeom prst="rect">
            <a:avLst/>
          </a:prstGeom>
        </p:spPr>
        <p:txBody>
          <a:bodyPr anchor="ctr">
            <a:noAutofit/>
          </a:bodyPr>
          <a:lstStyle>
            <a:lvl1pPr marL="0" indent="0" algn="r">
              <a:buNone/>
              <a:defRPr lang="en-US" sz="140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914400" rtl="0" eaLnBrk="1" fontAlgn="base" latinLnBrk="0" hangingPunct="1">
              <a:lnSpc>
                <a:spcPct val="80000"/>
              </a:lnSpc>
              <a:spcBef>
                <a:spcPts val="1400"/>
              </a:spcBef>
              <a:spcAft>
                <a:spcPct val="0"/>
              </a:spcAft>
              <a:buClr>
                <a:srgbClr val="3294D3"/>
              </a:buClr>
              <a:buSzPct val="130000"/>
              <a:buFont typeface="Wingdings" pitchFamily="2" charset="2"/>
              <a:buNone/>
              <a:tabLst/>
            </a:pPr>
            <a:r>
              <a:rPr lang="en-US" dirty="0" smtClean="0"/>
              <a:t>Organization here</a:t>
            </a:r>
            <a:endParaRPr lang="en-US" dirty="0"/>
          </a:p>
        </p:txBody>
      </p:sp>
      <p:sp>
        <p:nvSpPr>
          <p:cNvPr id="24" name="Text Placeholder 10"/>
          <p:cNvSpPr>
            <a:spLocks noGrp="1"/>
          </p:cNvSpPr>
          <p:nvPr>
            <p:ph type="body" sz="quarter" idx="13" hasCustomPrompt="1"/>
          </p:nvPr>
        </p:nvSpPr>
        <p:spPr>
          <a:xfrm>
            <a:off x="5164429" y="4774552"/>
            <a:ext cx="4692257" cy="297748"/>
          </a:xfrm>
          <a:prstGeom prst="rect">
            <a:avLst/>
          </a:prstGeom>
        </p:spPr>
        <p:txBody>
          <a:bodyPr anchor="ctr">
            <a:noAutofit/>
          </a:bodyPr>
          <a:lstStyle>
            <a:lvl1pPr marL="0" indent="0" algn="r">
              <a:buNone/>
              <a:defRPr lang="en-US" sz="140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914400" rtl="0" eaLnBrk="1" fontAlgn="base" latinLnBrk="0" hangingPunct="1">
              <a:lnSpc>
                <a:spcPct val="80000"/>
              </a:lnSpc>
              <a:spcBef>
                <a:spcPts val="1400"/>
              </a:spcBef>
              <a:spcAft>
                <a:spcPct val="0"/>
              </a:spcAft>
              <a:buClr>
                <a:srgbClr val="3294D3"/>
              </a:buClr>
              <a:buSzPct val="130000"/>
              <a:buFont typeface="Wingdings" pitchFamily="2" charset="2"/>
              <a:buNone/>
              <a:tabLst/>
            </a:pPr>
            <a:r>
              <a:rPr lang="en-US" dirty="0" smtClean="0"/>
              <a:t>Title here</a:t>
            </a:r>
            <a:endParaRPr lang="en-US" dirty="0"/>
          </a:p>
        </p:txBody>
      </p:sp>
      <p:sp>
        <p:nvSpPr>
          <p:cNvPr id="14" name="TextBox 13"/>
          <p:cNvSpPr txBox="1"/>
          <p:nvPr userDrawn="1"/>
        </p:nvSpPr>
        <p:spPr>
          <a:xfrm>
            <a:off x="11534454" y="6426953"/>
            <a:ext cx="561653" cy="276999"/>
          </a:xfrm>
          <a:prstGeom prst="rect">
            <a:avLst/>
          </a:prstGeom>
          <a:noFill/>
        </p:spPr>
        <p:txBody>
          <a:bodyPr wrap="square" rtlCol="0">
            <a:spAutoFit/>
          </a:bodyPr>
          <a:lstStyle/>
          <a:p>
            <a:fld id="{F881FCEE-8B8D-471D-B2CD-8B20A04D8A95}" type="slidenum">
              <a:rPr lang="en-US" sz="1200" smtClean="0">
                <a:solidFill>
                  <a:srgbClr val="7BC143">
                    <a:lumMod val="40000"/>
                    <a:lumOff val="60000"/>
                  </a:srgbClr>
                </a:solidFill>
              </a:rPr>
              <a:pPr/>
              <a:t>‹#›</a:t>
            </a:fld>
            <a:endParaRPr lang="en-US" sz="1200" dirty="0">
              <a:solidFill>
                <a:srgbClr val="7BC143">
                  <a:lumMod val="40000"/>
                  <a:lumOff val="60000"/>
                </a:srgbClr>
              </a:solidFill>
            </a:endParaRPr>
          </a:p>
        </p:txBody>
      </p:sp>
      <p:sp>
        <p:nvSpPr>
          <p:cNvPr id="25" name="TextBox 24"/>
          <p:cNvSpPr txBox="1"/>
          <p:nvPr userDrawn="1"/>
        </p:nvSpPr>
        <p:spPr>
          <a:xfrm>
            <a:off x="41097" y="6575461"/>
            <a:ext cx="11972819" cy="276999"/>
          </a:xfrm>
          <a:prstGeom prst="rect">
            <a:avLst/>
          </a:prstGeom>
          <a:noFill/>
        </p:spPr>
        <p:txBody>
          <a:bodyPr wrap="square" rtlCol="0">
            <a:spAutoFit/>
          </a:bodyPr>
          <a:lstStyle/>
          <a:p>
            <a:pPr>
              <a:defRPr/>
            </a:pPr>
            <a:r>
              <a:rPr lang="en-US" sz="600" b="0" dirty="0" smtClean="0">
                <a:solidFill>
                  <a:srgbClr val="FFFFFF"/>
                </a:solidFill>
              </a:rPr>
              <a:t>Wiki Title: Illuminations Presentation PowerPoint Template Document ID: 1303681811 Version: 2 ©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a:t>
            </a:r>
            <a:endParaRPr lang="en-US" sz="600" b="0" dirty="0">
              <a:solidFill>
                <a:srgbClr val="FFFFFF"/>
              </a:solidFill>
            </a:endParaRPr>
          </a:p>
        </p:txBody>
      </p:sp>
    </p:spTree>
    <p:extLst>
      <p:ext uri="{BB962C8B-B14F-4D97-AF65-F5344CB8AC3E}">
        <p14:creationId xmlns:p14="http://schemas.microsoft.com/office/powerpoint/2010/main" val="54293298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Quotation ">
    <p:spTree>
      <p:nvGrpSpPr>
        <p:cNvPr id="1" name=""/>
        <p:cNvGrpSpPr/>
        <p:nvPr/>
      </p:nvGrpSpPr>
      <p:grpSpPr>
        <a:xfrm>
          <a:off x="0" y="0"/>
          <a:ext cx="0" cy="0"/>
          <a:chOff x="0" y="0"/>
          <a:chExt cx="0" cy="0"/>
        </a:xfrm>
      </p:grpSpPr>
      <p:grpSp>
        <p:nvGrpSpPr>
          <p:cNvPr id="3" name="Group 14"/>
          <p:cNvGrpSpPr>
            <a:grpSpLocks/>
          </p:cNvGrpSpPr>
          <p:nvPr/>
        </p:nvGrpSpPr>
        <p:grpSpPr bwMode="auto">
          <a:xfrm>
            <a:off x="0" y="4343401"/>
            <a:ext cx="7012517" cy="2087563"/>
            <a:chOff x="-422728" y="4800600"/>
            <a:chExt cx="5805606" cy="1695965"/>
          </a:xfrm>
        </p:grpSpPr>
        <p:pic>
          <p:nvPicPr>
            <p:cNvPr id="4" name="Picture 15" descr="angle_bar.png" hidden="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22728" y="4800600"/>
              <a:ext cx="5796910" cy="1694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6" descr="angle_bar.png" hidden="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14032" y="4801990"/>
              <a:ext cx="5796910" cy="1694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4" name="TextBox 13"/>
          <p:cNvSpPr txBox="1"/>
          <p:nvPr userDrawn="1"/>
        </p:nvSpPr>
        <p:spPr>
          <a:xfrm>
            <a:off x="9735892" y="2845967"/>
            <a:ext cx="1997829" cy="2041732"/>
          </a:xfrm>
          <a:prstGeom prst="rect">
            <a:avLst/>
          </a:prstGeom>
        </p:spPr>
        <p:txBody>
          <a:bodyPr/>
          <a:lstStyle/>
          <a:p>
            <a:pPr>
              <a:defRPr/>
            </a:pPr>
            <a:r>
              <a:rPr lang="en-US" sz="20000" b="0" dirty="0">
                <a:solidFill>
                  <a:srgbClr val="393D41">
                    <a:lumMod val="40000"/>
                    <a:lumOff val="60000"/>
                  </a:srgbClr>
                </a:solidFill>
                <a:latin typeface="Arial"/>
                <a:ea typeface="ＭＳ Ｐゴシック" charset="0"/>
                <a:cs typeface="ＭＳ Ｐゴシック" charset="0"/>
              </a:rPr>
              <a:t>”</a:t>
            </a:r>
            <a:endParaRPr lang="en-US" sz="20000" b="0" dirty="0">
              <a:solidFill>
                <a:srgbClr val="393D41">
                  <a:lumMod val="40000"/>
                  <a:lumOff val="60000"/>
                </a:srgbClr>
              </a:solidFill>
              <a:latin typeface="Arial"/>
              <a:ea typeface="ＭＳ Ｐゴシック" charset="0"/>
              <a:cs typeface="Franklin Gothic Book"/>
            </a:endParaRPr>
          </a:p>
        </p:txBody>
      </p:sp>
      <p:sp>
        <p:nvSpPr>
          <p:cNvPr id="15" name="TextBox 14"/>
          <p:cNvSpPr txBox="1"/>
          <p:nvPr userDrawn="1"/>
        </p:nvSpPr>
        <p:spPr>
          <a:xfrm>
            <a:off x="1113433" y="947415"/>
            <a:ext cx="1964267" cy="2142907"/>
          </a:xfrm>
          <a:prstGeom prst="rect">
            <a:avLst/>
          </a:prstGeom>
          <a:ln>
            <a:noFill/>
          </a:ln>
          <a:effectLst/>
        </p:spPr>
        <p:txBody>
          <a:bodyPr/>
          <a:lstStyle/>
          <a:p>
            <a:pPr>
              <a:defRPr/>
            </a:pPr>
            <a:r>
              <a:rPr lang="en-US" sz="20000" b="0" dirty="0">
                <a:solidFill>
                  <a:srgbClr val="393D41">
                    <a:lumMod val="40000"/>
                    <a:lumOff val="60000"/>
                  </a:srgbClr>
                </a:solidFill>
                <a:latin typeface="Arial"/>
                <a:ea typeface="ＭＳ Ｐゴシック" charset="0"/>
                <a:cs typeface="ＭＳ Ｐゴシック" charset="0"/>
              </a:rPr>
              <a:t>“</a:t>
            </a:r>
            <a:endParaRPr lang="en-US" sz="20000" b="0" dirty="0">
              <a:solidFill>
                <a:srgbClr val="393D41">
                  <a:lumMod val="40000"/>
                  <a:lumOff val="60000"/>
                </a:srgbClr>
              </a:solidFill>
              <a:latin typeface="Arial"/>
              <a:ea typeface="ＭＳ Ｐゴシック" charset="0"/>
              <a:cs typeface="Franklin Gothic Book"/>
            </a:endParaRPr>
          </a:p>
        </p:txBody>
      </p:sp>
      <p:sp>
        <p:nvSpPr>
          <p:cNvPr id="16" name="Text Placeholder 8" title="A quotation can be used in this area"/>
          <p:cNvSpPr>
            <a:spLocks noGrp="1"/>
          </p:cNvSpPr>
          <p:nvPr>
            <p:ph type="body" sz="quarter" idx="10" hasCustomPrompt="1"/>
          </p:nvPr>
        </p:nvSpPr>
        <p:spPr>
          <a:xfrm>
            <a:off x="2338915" y="1969705"/>
            <a:ext cx="7514167" cy="1871662"/>
          </a:xfrm>
          <a:prstGeom prst="rect">
            <a:avLst/>
          </a:prstGeom>
        </p:spPr>
        <p:txBody>
          <a:bodyPr anchor="ctr">
            <a:normAutofit/>
          </a:bodyPr>
          <a:lstStyle>
            <a:lvl1pPr marL="0" indent="0" algn="ctr">
              <a:buNone/>
              <a:defRPr sz="2800" baseline="0">
                <a:solidFill>
                  <a:schemeClr val="tx1"/>
                </a:solidFill>
              </a:defRPr>
            </a:lvl1pPr>
          </a:lstStyle>
          <a:p>
            <a:pPr lvl="0"/>
            <a:r>
              <a:rPr lang="en-US" dirty="0" smtClean="0"/>
              <a:t>Put your quote in here</a:t>
            </a:r>
          </a:p>
        </p:txBody>
      </p:sp>
      <p:sp>
        <p:nvSpPr>
          <p:cNvPr id="17" name="Text Placeholder 10"/>
          <p:cNvSpPr>
            <a:spLocks noGrp="1"/>
          </p:cNvSpPr>
          <p:nvPr>
            <p:ph type="body" sz="quarter" idx="11" hasCustomPrompt="1"/>
          </p:nvPr>
        </p:nvSpPr>
        <p:spPr>
          <a:xfrm>
            <a:off x="5160825" y="4419881"/>
            <a:ext cx="4692257" cy="297748"/>
          </a:xfrm>
          <a:prstGeom prst="rect">
            <a:avLst/>
          </a:prstGeom>
        </p:spPr>
        <p:txBody>
          <a:bodyPr>
            <a:noAutofit/>
          </a:bodyPr>
          <a:lstStyle>
            <a:lvl1pPr marL="0" indent="0" algn="r">
              <a:buNone/>
              <a:defRPr sz="2000" i="1">
                <a:solidFill>
                  <a:schemeClr val="tx1"/>
                </a:solidFill>
                <a:latin typeface="Arial" pitchFamily="34" charset="0"/>
                <a:cs typeface="Arial" pitchFamily="34" charset="0"/>
              </a:defRPr>
            </a:lvl1pPr>
          </a:lstStyle>
          <a:p>
            <a:pPr lvl="0"/>
            <a:r>
              <a:rPr lang="en-US" dirty="0" smtClean="0"/>
              <a:t>Name here</a:t>
            </a:r>
            <a:endParaRPr lang="en-US" dirty="0"/>
          </a:p>
        </p:txBody>
      </p:sp>
      <p:sp>
        <p:nvSpPr>
          <p:cNvPr id="18" name="Text Placeholder 10"/>
          <p:cNvSpPr>
            <a:spLocks noGrp="1"/>
          </p:cNvSpPr>
          <p:nvPr>
            <p:ph type="body" sz="quarter" idx="12" hasCustomPrompt="1"/>
          </p:nvPr>
        </p:nvSpPr>
        <p:spPr>
          <a:xfrm>
            <a:off x="5170185" y="5080517"/>
            <a:ext cx="4692257" cy="297748"/>
          </a:xfrm>
          <a:prstGeom prst="rect">
            <a:avLst/>
          </a:prstGeom>
        </p:spPr>
        <p:txBody>
          <a:bodyPr anchor="ctr">
            <a:noAutofit/>
          </a:bodyPr>
          <a:lstStyle>
            <a:lvl1pPr marL="0" indent="0" algn="r">
              <a:buNone/>
              <a:defRPr lang="en-US" sz="1400" i="1" baseline="0" dirty="0">
                <a:solidFill>
                  <a:schemeClr val="tx1"/>
                </a:solidFill>
                <a:latin typeface="Arial" pitchFamily="34" charset="0"/>
                <a:ea typeface="ＭＳ Ｐゴシック" pitchFamily="-112" charset="-128"/>
                <a:cs typeface="Arial" pitchFamily="34" charset="0"/>
              </a:defRPr>
            </a:lvl1pPr>
          </a:lstStyle>
          <a:p>
            <a:pPr marL="0" marR="0" lvl="0" indent="0" algn="r" defTabSz="914400" rtl="0" eaLnBrk="1" fontAlgn="base" latinLnBrk="0" hangingPunct="1">
              <a:lnSpc>
                <a:spcPct val="80000"/>
              </a:lnSpc>
              <a:spcBef>
                <a:spcPts val="1400"/>
              </a:spcBef>
              <a:spcAft>
                <a:spcPct val="0"/>
              </a:spcAft>
              <a:buClr>
                <a:srgbClr val="3294D3"/>
              </a:buClr>
              <a:buSzPct val="130000"/>
              <a:buFont typeface="Wingdings" pitchFamily="2" charset="2"/>
              <a:buNone/>
              <a:tabLst/>
            </a:pPr>
            <a:r>
              <a:rPr lang="en-US" dirty="0" smtClean="0"/>
              <a:t>Organization here</a:t>
            </a:r>
            <a:endParaRPr lang="en-US" dirty="0"/>
          </a:p>
        </p:txBody>
      </p:sp>
      <p:sp>
        <p:nvSpPr>
          <p:cNvPr id="19" name="Text Placeholder 10"/>
          <p:cNvSpPr>
            <a:spLocks noGrp="1"/>
          </p:cNvSpPr>
          <p:nvPr>
            <p:ph type="body" sz="quarter" idx="13" hasCustomPrompt="1"/>
          </p:nvPr>
        </p:nvSpPr>
        <p:spPr>
          <a:xfrm>
            <a:off x="5164429" y="4774552"/>
            <a:ext cx="4692257" cy="297748"/>
          </a:xfrm>
          <a:prstGeom prst="rect">
            <a:avLst/>
          </a:prstGeom>
        </p:spPr>
        <p:txBody>
          <a:bodyPr anchor="ctr">
            <a:noAutofit/>
          </a:bodyPr>
          <a:lstStyle>
            <a:lvl1pPr marL="0" indent="0" algn="r">
              <a:buNone/>
              <a:defRPr lang="en-US" sz="1400" i="1" baseline="0" dirty="0">
                <a:solidFill>
                  <a:schemeClr val="tx1"/>
                </a:solidFill>
                <a:latin typeface="Arial" pitchFamily="34" charset="0"/>
                <a:ea typeface="ＭＳ Ｐゴシック" pitchFamily="-112" charset="-128"/>
                <a:cs typeface="Arial" pitchFamily="34" charset="0"/>
              </a:defRPr>
            </a:lvl1pPr>
          </a:lstStyle>
          <a:p>
            <a:pPr marL="0" marR="0" lvl="0" indent="0" algn="r" defTabSz="914400" rtl="0" eaLnBrk="1" fontAlgn="base" latinLnBrk="0" hangingPunct="1">
              <a:lnSpc>
                <a:spcPct val="80000"/>
              </a:lnSpc>
              <a:spcBef>
                <a:spcPts val="1400"/>
              </a:spcBef>
              <a:spcAft>
                <a:spcPct val="0"/>
              </a:spcAft>
              <a:buClr>
                <a:srgbClr val="3294D3"/>
              </a:buClr>
              <a:buSzPct val="130000"/>
              <a:buFont typeface="Wingdings" pitchFamily="2" charset="2"/>
              <a:buNone/>
              <a:tabLst/>
            </a:pPr>
            <a:r>
              <a:rPr lang="en-US" dirty="0" smtClean="0"/>
              <a:t>Title here</a:t>
            </a:r>
            <a:endParaRPr lang="en-US" dirty="0"/>
          </a:p>
        </p:txBody>
      </p:sp>
      <p:sp>
        <p:nvSpPr>
          <p:cNvPr id="20" name="TextBox 19"/>
          <p:cNvSpPr txBox="1"/>
          <p:nvPr userDrawn="1"/>
        </p:nvSpPr>
        <p:spPr>
          <a:xfrm>
            <a:off x="11534454" y="6426953"/>
            <a:ext cx="561653" cy="276999"/>
          </a:xfrm>
          <a:prstGeom prst="rect">
            <a:avLst/>
          </a:prstGeom>
          <a:noFill/>
        </p:spPr>
        <p:txBody>
          <a:bodyPr wrap="square" rtlCol="0">
            <a:spAutoFit/>
          </a:bodyPr>
          <a:lstStyle/>
          <a:p>
            <a:fld id="{F881FCEE-8B8D-471D-B2CD-8B20A04D8A95}" type="slidenum">
              <a:rPr lang="en-US" sz="1200" smtClean="0">
                <a:solidFill>
                  <a:srgbClr val="B4B8BD">
                    <a:lumMod val="75000"/>
                  </a:srgbClr>
                </a:solidFill>
              </a:rPr>
              <a:pPr/>
              <a:t>‹#›</a:t>
            </a:fld>
            <a:endParaRPr lang="en-US" sz="1200" dirty="0">
              <a:solidFill>
                <a:srgbClr val="B4B8BD">
                  <a:lumMod val="75000"/>
                </a:srgbClr>
              </a:solidFill>
            </a:endParaRPr>
          </a:p>
        </p:txBody>
      </p:sp>
      <p:sp>
        <p:nvSpPr>
          <p:cNvPr id="21" name="TextBox 20"/>
          <p:cNvSpPr txBox="1"/>
          <p:nvPr userDrawn="1"/>
        </p:nvSpPr>
        <p:spPr>
          <a:xfrm>
            <a:off x="41097" y="6575461"/>
            <a:ext cx="11972819" cy="276999"/>
          </a:xfrm>
          <a:prstGeom prst="rect">
            <a:avLst/>
          </a:prstGeom>
          <a:noFill/>
        </p:spPr>
        <p:txBody>
          <a:bodyPr wrap="square" rtlCol="0">
            <a:spAutoFit/>
          </a:bodyPr>
          <a:lstStyle/>
          <a:p>
            <a:pPr>
              <a:defRPr/>
            </a:pPr>
            <a:r>
              <a:rPr lang="en-US" sz="600" b="0" dirty="0" smtClean="0">
                <a:solidFill>
                  <a:srgbClr val="393D41"/>
                </a:solidFill>
              </a:rPr>
              <a:t>Wiki Title: Illuminations Presentation PowerPoint Template Document ID: 1303681811 Version: 2 ©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a:t>
            </a:r>
            <a:endParaRPr lang="en-US" sz="600" b="0" dirty="0">
              <a:solidFill>
                <a:srgbClr val="393D41"/>
              </a:solidFill>
            </a:endParaRPr>
          </a:p>
        </p:txBody>
      </p:sp>
    </p:spTree>
    <p:extLst>
      <p:ext uri="{BB962C8B-B14F-4D97-AF65-F5344CB8AC3E}">
        <p14:creationId xmlns:p14="http://schemas.microsoft.com/office/powerpoint/2010/main" val="34480876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erner - Divider 2">
    <p:spTree>
      <p:nvGrpSpPr>
        <p:cNvPr id="1" name=""/>
        <p:cNvGrpSpPr/>
        <p:nvPr/>
      </p:nvGrpSpPr>
      <p:grpSpPr>
        <a:xfrm>
          <a:off x="0" y="0"/>
          <a:ext cx="0" cy="0"/>
          <a:chOff x="0" y="0"/>
          <a:chExt cx="0" cy="0"/>
        </a:xfrm>
      </p:grpSpPr>
      <p:sp>
        <p:nvSpPr>
          <p:cNvPr id="4" name="Freeform 25"/>
          <p:cNvSpPr>
            <a:spLocks/>
          </p:cNvSpPr>
          <p:nvPr/>
        </p:nvSpPr>
        <p:spPr bwMode="auto">
          <a:xfrm>
            <a:off x="25" y="2505323"/>
            <a:ext cx="11394017" cy="1378087"/>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solidFill>
            <a:schemeClr val="accent2"/>
          </a:solidFill>
          <a:ln w="9525">
            <a:noFill/>
            <a:round/>
            <a:headEnd/>
            <a:tailEnd/>
          </a:ln>
          <a:effectLst>
            <a:innerShdw blurRad="114300">
              <a:prstClr val="black"/>
            </a:innerShdw>
          </a:effectLst>
        </p:spPr>
        <p:txBody>
          <a:bodyPr vert="horz" wrap="square" lIns="121896" tIns="60948" rIns="121896" bIns="60948" numCol="1" anchor="t" anchorCtr="0" compatLnSpc="1">
            <a:prstTxWarp prst="textNoShape">
              <a:avLst/>
            </a:prstTxWarp>
          </a:bodyPr>
          <a:lstStyle/>
          <a:p>
            <a:pPr defTabSz="1218900"/>
            <a:endParaRPr lang="en-US" sz="4800">
              <a:solidFill>
                <a:srgbClr val="0D94D2"/>
              </a:solidFill>
              <a:latin typeface="Arial" charset="0"/>
              <a:ea typeface="ＭＳ Ｐゴシック" charset="-128"/>
            </a:endParaRPr>
          </a:p>
        </p:txBody>
      </p:sp>
      <p:sp>
        <p:nvSpPr>
          <p:cNvPr id="14" name="Title 13"/>
          <p:cNvSpPr>
            <a:spLocks noGrp="1"/>
          </p:cNvSpPr>
          <p:nvPr>
            <p:ph type="title"/>
          </p:nvPr>
        </p:nvSpPr>
        <p:spPr>
          <a:xfrm>
            <a:off x="241540" y="2892241"/>
            <a:ext cx="7182928" cy="609600"/>
          </a:xfrm>
        </p:spPr>
        <p:txBody>
          <a:bodyPr/>
          <a:lstStyle>
            <a:lvl1pPr>
              <a:defRPr>
                <a:solidFill>
                  <a:schemeClr val="bg1"/>
                </a:solidFill>
                <a:latin typeface="Franklin Gothic Demi" pitchFamily="34" charset="0"/>
              </a:defRPr>
            </a:lvl1pPr>
          </a:lstStyle>
          <a:p>
            <a:r>
              <a:rPr lang="en-US" smtClean="0"/>
              <a:t>Click to edit Master title style</a:t>
            </a:r>
            <a:endParaRPr lang="en-US" dirty="0"/>
          </a:p>
        </p:txBody>
      </p:sp>
      <p:sp>
        <p:nvSpPr>
          <p:cNvPr id="15" name="Freeform 19"/>
          <p:cNvSpPr>
            <a:spLocks/>
          </p:cNvSpPr>
          <p:nvPr/>
        </p:nvSpPr>
        <p:spPr bwMode="auto">
          <a:xfrm>
            <a:off x="1" y="3943213"/>
            <a:ext cx="6993147" cy="258763"/>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chemeClr val="tx2"/>
          </a:solidFill>
          <a:ln w="9525">
            <a:noFill/>
            <a:round/>
            <a:headEnd/>
            <a:tailEnd/>
          </a:ln>
          <a:effectLst>
            <a:outerShdw blurRad="63500" sx="101000" sy="101000" algn="ctr" rotWithShape="0">
              <a:prstClr val="black">
                <a:alpha val="5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22" name="Subtitle 2"/>
          <p:cNvSpPr>
            <a:spLocks noGrp="1"/>
          </p:cNvSpPr>
          <p:nvPr>
            <p:ph type="subTitle" idx="1"/>
          </p:nvPr>
        </p:nvSpPr>
        <p:spPr>
          <a:xfrm>
            <a:off x="241555" y="3933960"/>
            <a:ext cx="6694097" cy="271733"/>
          </a:xfrm>
        </p:spPr>
        <p:txBody>
          <a:bodyPr anchor="ctr" anchorCtr="0"/>
          <a:lstStyle>
            <a:lvl1pPr marL="0" indent="0" algn="l">
              <a:buNone/>
              <a:defRPr sz="1867">
                <a:solidFill>
                  <a:schemeClr val="bg1"/>
                </a:solidFill>
                <a:latin typeface="Franklin Gothic Demi" pitchFamily="34" charset="0"/>
              </a:defRPr>
            </a:lvl1pPr>
            <a:lvl2pPr marL="609443" indent="0" algn="ctr">
              <a:buNone/>
              <a:defRPr>
                <a:solidFill>
                  <a:schemeClr val="tx1">
                    <a:tint val="75000"/>
                  </a:schemeClr>
                </a:solidFill>
              </a:defRPr>
            </a:lvl2pPr>
            <a:lvl3pPr marL="1218900" indent="0" algn="ctr">
              <a:buNone/>
              <a:defRPr>
                <a:solidFill>
                  <a:schemeClr val="tx1">
                    <a:tint val="75000"/>
                  </a:schemeClr>
                </a:solidFill>
              </a:defRPr>
            </a:lvl3pPr>
            <a:lvl4pPr marL="1828346" indent="0" algn="ctr">
              <a:buNone/>
              <a:defRPr>
                <a:solidFill>
                  <a:schemeClr val="tx1">
                    <a:tint val="75000"/>
                  </a:schemeClr>
                </a:solidFill>
              </a:defRPr>
            </a:lvl4pPr>
            <a:lvl5pPr marL="2437798" indent="0" algn="ctr">
              <a:buNone/>
              <a:defRPr>
                <a:solidFill>
                  <a:schemeClr val="tx1">
                    <a:tint val="75000"/>
                  </a:schemeClr>
                </a:solidFill>
              </a:defRPr>
            </a:lvl5pPr>
            <a:lvl6pPr marL="3047240" indent="0" algn="ctr">
              <a:buNone/>
              <a:defRPr>
                <a:solidFill>
                  <a:schemeClr val="tx1">
                    <a:tint val="75000"/>
                  </a:schemeClr>
                </a:solidFill>
              </a:defRPr>
            </a:lvl6pPr>
            <a:lvl7pPr marL="3656683"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smtClean="0"/>
              <a:t>Click to edit Master subtitle style</a:t>
            </a:r>
            <a:endParaRPr lang="en-US" dirty="0"/>
          </a:p>
        </p:txBody>
      </p:sp>
      <p:sp>
        <p:nvSpPr>
          <p:cNvPr id="23" name="Freeform 22"/>
          <p:cNvSpPr/>
          <p:nvPr/>
        </p:nvSpPr>
        <p:spPr bwMode="auto">
          <a:xfrm>
            <a:off x="0" y="2209803"/>
            <a:ext cx="11655552" cy="255588"/>
          </a:xfrm>
          <a:custGeom>
            <a:avLst/>
            <a:gdLst>
              <a:gd name="connsiteX0" fmla="*/ 0 w 8683083"/>
              <a:gd name="connsiteY0" fmla="*/ 0 h 275064"/>
              <a:gd name="connsiteX1" fmla="*/ 8683083 w 8683083"/>
              <a:gd name="connsiteY1" fmla="*/ 14868 h 275064"/>
              <a:gd name="connsiteX2" fmla="*/ 8556702 w 8683083"/>
              <a:gd name="connsiteY2" fmla="*/ 275064 h 275064"/>
              <a:gd name="connsiteX3" fmla="*/ 14868 w 8683083"/>
              <a:gd name="connsiteY3" fmla="*/ 275064 h 275064"/>
              <a:gd name="connsiteX4" fmla="*/ 0 w 8683083"/>
              <a:gd name="connsiteY4" fmla="*/ 0 h 275064"/>
              <a:gd name="connsiteX0" fmla="*/ 0 w 8735334"/>
              <a:gd name="connsiteY0" fmla="*/ 0 h 275064"/>
              <a:gd name="connsiteX1" fmla="*/ 8735334 w 8735334"/>
              <a:gd name="connsiteY1" fmla="*/ 16727 h 275064"/>
              <a:gd name="connsiteX2" fmla="*/ 8556702 w 8735334"/>
              <a:gd name="connsiteY2" fmla="*/ 275064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60380 w 8735334"/>
              <a:gd name="connsiteY2" fmla="*/ 272315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60380 w 8735334"/>
              <a:gd name="connsiteY2" fmla="*/ 272315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98616 w 8735334"/>
              <a:gd name="connsiteY2" fmla="*/ 272315 h 275064"/>
              <a:gd name="connsiteX3" fmla="*/ 14868 w 8735334"/>
              <a:gd name="connsiteY3" fmla="*/ 275064 h 275064"/>
              <a:gd name="connsiteX4" fmla="*/ 0 w 8735334"/>
              <a:gd name="connsiteY4" fmla="*/ 0 h 275064"/>
              <a:gd name="connsiteX0" fmla="*/ 0 w 8775974"/>
              <a:gd name="connsiteY0" fmla="*/ 0 h 275064"/>
              <a:gd name="connsiteX1" fmla="*/ 8775974 w 8775974"/>
              <a:gd name="connsiteY1" fmla="*/ 16727 h 275064"/>
              <a:gd name="connsiteX2" fmla="*/ 8598616 w 8775974"/>
              <a:gd name="connsiteY2" fmla="*/ 272315 h 275064"/>
              <a:gd name="connsiteX3" fmla="*/ 14868 w 8775974"/>
              <a:gd name="connsiteY3" fmla="*/ 275064 h 275064"/>
              <a:gd name="connsiteX4" fmla="*/ 0 w 8775974"/>
              <a:gd name="connsiteY4" fmla="*/ 0 h 275064"/>
              <a:gd name="connsiteX0" fmla="*/ 0 w 8761107"/>
              <a:gd name="connsiteY0" fmla="*/ 0 h 258337"/>
              <a:gd name="connsiteX1" fmla="*/ 8761107 w 8761107"/>
              <a:gd name="connsiteY1" fmla="*/ 0 h 258337"/>
              <a:gd name="connsiteX2" fmla="*/ 8583749 w 8761107"/>
              <a:gd name="connsiteY2" fmla="*/ 255588 h 258337"/>
              <a:gd name="connsiteX3" fmla="*/ 1 w 8761107"/>
              <a:gd name="connsiteY3" fmla="*/ 258337 h 258337"/>
              <a:gd name="connsiteX4" fmla="*/ 0 w 8761107"/>
              <a:gd name="connsiteY4" fmla="*/ 0 h 258337"/>
              <a:gd name="connsiteX0" fmla="*/ 0 w 8761107"/>
              <a:gd name="connsiteY0" fmla="*/ 0 h 255588"/>
              <a:gd name="connsiteX1" fmla="*/ 8761107 w 8761107"/>
              <a:gd name="connsiteY1" fmla="*/ 0 h 255588"/>
              <a:gd name="connsiteX2" fmla="*/ 8583749 w 8761107"/>
              <a:gd name="connsiteY2" fmla="*/ 255588 h 255588"/>
              <a:gd name="connsiteX3" fmla="*/ 52252 w 8761107"/>
              <a:gd name="connsiteY3" fmla="*/ 255588 h 255588"/>
              <a:gd name="connsiteX4" fmla="*/ 0 w 8761107"/>
              <a:gd name="connsiteY4" fmla="*/ 0 h 255588"/>
              <a:gd name="connsiteX0" fmla="*/ 0 w 8761107"/>
              <a:gd name="connsiteY0" fmla="*/ 0 h 255588"/>
              <a:gd name="connsiteX1" fmla="*/ 8761107 w 8761107"/>
              <a:gd name="connsiteY1" fmla="*/ 0 h 255588"/>
              <a:gd name="connsiteX2" fmla="*/ 8583749 w 8761107"/>
              <a:gd name="connsiteY2" fmla="*/ 255588 h 255588"/>
              <a:gd name="connsiteX3" fmla="*/ 0 w 8761107"/>
              <a:gd name="connsiteY3" fmla="*/ 255588 h 255588"/>
              <a:gd name="connsiteX4" fmla="*/ 0 w 8761107"/>
              <a:gd name="connsiteY4" fmla="*/ 0 h 255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1107" h="255588">
                <a:moveTo>
                  <a:pt x="0" y="0"/>
                </a:moveTo>
                <a:lnTo>
                  <a:pt x="8761107" y="0"/>
                </a:lnTo>
                <a:lnTo>
                  <a:pt x="8583749" y="255588"/>
                </a:lnTo>
                <a:lnTo>
                  <a:pt x="0" y="255588"/>
                </a:lnTo>
                <a:lnTo>
                  <a:pt x="0" y="0"/>
                </a:lnTo>
                <a:close/>
              </a:path>
            </a:pathLst>
          </a:custGeom>
          <a:solidFill>
            <a:schemeClr val="tx2"/>
          </a:solidFill>
          <a:ln w="9525">
            <a:noFill/>
            <a:round/>
            <a:headEnd/>
            <a:tailEnd/>
          </a:ln>
          <a:effectLst>
            <a:outerShdw blurRad="63500" sx="101000" sy="101000" algn="ctr" rotWithShape="0">
              <a:prstClr val="black">
                <a:alpha val="5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pic>
        <p:nvPicPr>
          <p:cNvPr id="11" name="Picture 3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573925" y="1274914"/>
            <a:ext cx="4037337" cy="825913"/>
          </a:xfrm>
          <a:prstGeom prst="rect">
            <a:avLst/>
          </a:prstGeom>
          <a:noFill/>
        </p:spPr>
      </p:pic>
      <p:sp>
        <p:nvSpPr>
          <p:cNvPr id="8" name="Freeform 25"/>
          <p:cNvSpPr>
            <a:spLocks/>
          </p:cNvSpPr>
          <p:nvPr userDrawn="1"/>
        </p:nvSpPr>
        <p:spPr bwMode="auto">
          <a:xfrm>
            <a:off x="25" y="2505323"/>
            <a:ext cx="11394017" cy="1378087"/>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solidFill>
            <a:schemeClr val="accent2"/>
          </a:solidFill>
          <a:ln w="9525">
            <a:noFill/>
            <a:round/>
            <a:headEnd/>
            <a:tailEnd/>
          </a:ln>
          <a:effectLst>
            <a:innerShdw blurRad="114300">
              <a:prstClr val="black"/>
            </a:innerShdw>
          </a:effectLst>
        </p:spPr>
        <p:txBody>
          <a:bodyPr vert="horz" wrap="square" lIns="121896" tIns="60948" rIns="121896" bIns="60948" numCol="1" anchor="t" anchorCtr="0" compatLnSpc="1">
            <a:prstTxWarp prst="textNoShape">
              <a:avLst/>
            </a:prstTxWarp>
          </a:bodyPr>
          <a:lstStyle/>
          <a:p>
            <a:pPr defTabSz="1218900"/>
            <a:endParaRPr lang="en-US" sz="4800">
              <a:solidFill>
                <a:srgbClr val="0D94D2"/>
              </a:solidFill>
              <a:latin typeface="Arial" charset="0"/>
              <a:ea typeface="ＭＳ Ｐゴシック" charset="-128"/>
            </a:endParaRPr>
          </a:p>
        </p:txBody>
      </p:sp>
      <p:sp>
        <p:nvSpPr>
          <p:cNvPr id="9" name="Freeform 19"/>
          <p:cNvSpPr>
            <a:spLocks/>
          </p:cNvSpPr>
          <p:nvPr userDrawn="1"/>
        </p:nvSpPr>
        <p:spPr bwMode="auto">
          <a:xfrm>
            <a:off x="1" y="3943213"/>
            <a:ext cx="6993147" cy="258763"/>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chemeClr val="tx2"/>
          </a:solidFill>
          <a:ln w="9525">
            <a:noFill/>
            <a:round/>
            <a:headEnd/>
            <a:tailEnd/>
          </a:ln>
          <a:effectLst>
            <a:outerShdw blurRad="63500" sx="101000" sy="101000" algn="ctr" rotWithShape="0">
              <a:prstClr val="black">
                <a:alpha val="5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10" name="Freeform 9"/>
          <p:cNvSpPr/>
          <p:nvPr userDrawn="1"/>
        </p:nvSpPr>
        <p:spPr bwMode="auto">
          <a:xfrm>
            <a:off x="0" y="2209803"/>
            <a:ext cx="11655552" cy="255588"/>
          </a:xfrm>
          <a:custGeom>
            <a:avLst/>
            <a:gdLst>
              <a:gd name="connsiteX0" fmla="*/ 0 w 8683083"/>
              <a:gd name="connsiteY0" fmla="*/ 0 h 275064"/>
              <a:gd name="connsiteX1" fmla="*/ 8683083 w 8683083"/>
              <a:gd name="connsiteY1" fmla="*/ 14868 h 275064"/>
              <a:gd name="connsiteX2" fmla="*/ 8556702 w 8683083"/>
              <a:gd name="connsiteY2" fmla="*/ 275064 h 275064"/>
              <a:gd name="connsiteX3" fmla="*/ 14868 w 8683083"/>
              <a:gd name="connsiteY3" fmla="*/ 275064 h 275064"/>
              <a:gd name="connsiteX4" fmla="*/ 0 w 8683083"/>
              <a:gd name="connsiteY4" fmla="*/ 0 h 275064"/>
              <a:gd name="connsiteX0" fmla="*/ 0 w 8735334"/>
              <a:gd name="connsiteY0" fmla="*/ 0 h 275064"/>
              <a:gd name="connsiteX1" fmla="*/ 8735334 w 8735334"/>
              <a:gd name="connsiteY1" fmla="*/ 16727 h 275064"/>
              <a:gd name="connsiteX2" fmla="*/ 8556702 w 8735334"/>
              <a:gd name="connsiteY2" fmla="*/ 275064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60380 w 8735334"/>
              <a:gd name="connsiteY2" fmla="*/ 272315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60380 w 8735334"/>
              <a:gd name="connsiteY2" fmla="*/ 272315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98616 w 8735334"/>
              <a:gd name="connsiteY2" fmla="*/ 272315 h 275064"/>
              <a:gd name="connsiteX3" fmla="*/ 14868 w 8735334"/>
              <a:gd name="connsiteY3" fmla="*/ 275064 h 275064"/>
              <a:gd name="connsiteX4" fmla="*/ 0 w 8735334"/>
              <a:gd name="connsiteY4" fmla="*/ 0 h 275064"/>
              <a:gd name="connsiteX0" fmla="*/ 0 w 8775974"/>
              <a:gd name="connsiteY0" fmla="*/ 0 h 275064"/>
              <a:gd name="connsiteX1" fmla="*/ 8775974 w 8775974"/>
              <a:gd name="connsiteY1" fmla="*/ 16727 h 275064"/>
              <a:gd name="connsiteX2" fmla="*/ 8598616 w 8775974"/>
              <a:gd name="connsiteY2" fmla="*/ 272315 h 275064"/>
              <a:gd name="connsiteX3" fmla="*/ 14868 w 8775974"/>
              <a:gd name="connsiteY3" fmla="*/ 275064 h 275064"/>
              <a:gd name="connsiteX4" fmla="*/ 0 w 8775974"/>
              <a:gd name="connsiteY4" fmla="*/ 0 h 275064"/>
              <a:gd name="connsiteX0" fmla="*/ 0 w 8761107"/>
              <a:gd name="connsiteY0" fmla="*/ 0 h 258337"/>
              <a:gd name="connsiteX1" fmla="*/ 8761107 w 8761107"/>
              <a:gd name="connsiteY1" fmla="*/ 0 h 258337"/>
              <a:gd name="connsiteX2" fmla="*/ 8583749 w 8761107"/>
              <a:gd name="connsiteY2" fmla="*/ 255588 h 258337"/>
              <a:gd name="connsiteX3" fmla="*/ 1 w 8761107"/>
              <a:gd name="connsiteY3" fmla="*/ 258337 h 258337"/>
              <a:gd name="connsiteX4" fmla="*/ 0 w 8761107"/>
              <a:gd name="connsiteY4" fmla="*/ 0 h 258337"/>
              <a:gd name="connsiteX0" fmla="*/ 0 w 8761107"/>
              <a:gd name="connsiteY0" fmla="*/ 0 h 255588"/>
              <a:gd name="connsiteX1" fmla="*/ 8761107 w 8761107"/>
              <a:gd name="connsiteY1" fmla="*/ 0 h 255588"/>
              <a:gd name="connsiteX2" fmla="*/ 8583749 w 8761107"/>
              <a:gd name="connsiteY2" fmla="*/ 255588 h 255588"/>
              <a:gd name="connsiteX3" fmla="*/ 52252 w 8761107"/>
              <a:gd name="connsiteY3" fmla="*/ 255588 h 255588"/>
              <a:gd name="connsiteX4" fmla="*/ 0 w 8761107"/>
              <a:gd name="connsiteY4" fmla="*/ 0 h 255588"/>
              <a:gd name="connsiteX0" fmla="*/ 0 w 8761107"/>
              <a:gd name="connsiteY0" fmla="*/ 0 h 255588"/>
              <a:gd name="connsiteX1" fmla="*/ 8761107 w 8761107"/>
              <a:gd name="connsiteY1" fmla="*/ 0 h 255588"/>
              <a:gd name="connsiteX2" fmla="*/ 8583749 w 8761107"/>
              <a:gd name="connsiteY2" fmla="*/ 255588 h 255588"/>
              <a:gd name="connsiteX3" fmla="*/ 0 w 8761107"/>
              <a:gd name="connsiteY3" fmla="*/ 255588 h 255588"/>
              <a:gd name="connsiteX4" fmla="*/ 0 w 8761107"/>
              <a:gd name="connsiteY4" fmla="*/ 0 h 255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1107" h="255588">
                <a:moveTo>
                  <a:pt x="0" y="0"/>
                </a:moveTo>
                <a:lnTo>
                  <a:pt x="8761107" y="0"/>
                </a:lnTo>
                <a:lnTo>
                  <a:pt x="8583749" y="255588"/>
                </a:lnTo>
                <a:lnTo>
                  <a:pt x="0" y="255588"/>
                </a:lnTo>
                <a:lnTo>
                  <a:pt x="0" y="0"/>
                </a:lnTo>
                <a:close/>
              </a:path>
            </a:pathLst>
          </a:custGeom>
          <a:solidFill>
            <a:schemeClr val="tx2"/>
          </a:solidFill>
          <a:ln w="9525">
            <a:noFill/>
            <a:round/>
            <a:headEnd/>
            <a:tailEnd/>
          </a:ln>
          <a:effectLst>
            <a:outerShdw blurRad="63500" sx="101000" sy="101000" algn="ctr" rotWithShape="0">
              <a:prstClr val="black">
                <a:alpha val="50000"/>
              </a:prstClr>
            </a:out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pic>
        <p:nvPicPr>
          <p:cNvPr id="12" name="Picture 31"/>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573925" y="1274896"/>
            <a:ext cx="4037337" cy="825912"/>
          </a:xfrm>
          <a:prstGeom prst="rect">
            <a:avLst/>
          </a:prstGeom>
          <a:noFill/>
        </p:spPr>
      </p:pic>
    </p:spTree>
    <p:extLst>
      <p:ext uri="{BB962C8B-B14F-4D97-AF65-F5344CB8AC3E}">
        <p14:creationId xmlns:p14="http://schemas.microsoft.com/office/powerpoint/2010/main" val="2761264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erner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a:defRPr sz="3200"/>
            </a:lvl1pPr>
            <a:lvl2pPr>
              <a:defRPr sz="2667"/>
            </a:lvl2pPr>
            <a:lvl3pPr>
              <a:defRPr sz="2400"/>
            </a:lvl3pPr>
            <a:lvl4pPr>
              <a:defRPr sz="1867"/>
            </a:lvl4pPr>
            <a:lvl5pPr>
              <a:defRPr sz="1600"/>
            </a:lvl5pPr>
          </a:lstStyle>
          <a:p>
            <a:pPr lvl="0"/>
            <a:r>
              <a:rPr lang="en-US" dirty="0" smtClean="0"/>
              <a:t>Subhead One</a:t>
            </a:r>
          </a:p>
          <a:p>
            <a:pPr lvl="1"/>
            <a:r>
              <a:rPr lang="en-US" dirty="0" smtClean="0"/>
              <a:t>Secondary text bullet</a:t>
            </a:r>
          </a:p>
          <a:p>
            <a:pPr lvl="1"/>
            <a:r>
              <a:rPr lang="en-US" dirty="0" smtClean="0"/>
              <a:t>Secondary text bullet</a:t>
            </a:r>
          </a:p>
          <a:p>
            <a:pPr lvl="2"/>
            <a:r>
              <a:rPr lang="en-US" dirty="0" smtClean="0"/>
              <a:t>Third bullet</a:t>
            </a:r>
          </a:p>
          <a:p>
            <a:pPr lvl="0"/>
            <a:r>
              <a:rPr lang="en-US" dirty="0" smtClean="0"/>
              <a:t>Subhead Two</a:t>
            </a:r>
          </a:p>
          <a:p>
            <a:pPr lvl="1"/>
            <a:r>
              <a:rPr lang="en-US" dirty="0" smtClean="0"/>
              <a:t>Secondary text bullet</a:t>
            </a:r>
          </a:p>
          <a:p>
            <a:pPr lvl="1"/>
            <a:r>
              <a:rPr lang="en-US" dirty="0" smtClean="0"/>
              <a:t>Secondary text bullet</a:t>
            </a:r>
          </a:p>
          <a:p>
            <a:pPr lvl="2"/>
            <a:r>
              <a:rPr lang="en-US" dirty="0" smtClean="0"/>
              <a:t>Third bullet</a:t>
            </a:r>
          </a:p>
        </p:txBody>
      </p:sp>
    </p:spTree>
    <p:extLst>
      <p:ext uri="{BB962C8B-B14F-4D97-AF65-F5344CB8AC3E}">
        <p14:creationId xmlns:p14="http://schemas.microsoft.com/office/powerpoint/2010/main" val="25507585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erner - 2 Image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ontent Placeholder 2"/>
          <p:cNvSpPr>
            <a:spLocks noGrp="1"/>
          </p:cNvSpPr>
          <p:nvPr>
            <p:ph idx="10" hasCustomPrompt="1"/>
          </p:nvPr>
        </p:nvSpPr>
        <p:spPr>
          <a:xfrm>
            <a:off x="5470500" y="3836020"/>
            <a:ext cx="5849229" cy="2014653"/>
          </a:xfrm>
        </p:spPr>
        <p:txBody>
          <a:bodyPr/>
          <a:lstStyle>
            <a:lvl1pPr marL="459199" indent="-459199">
              <a:buSzPct val="100000"/>
              <a:buFontTx/>
              <a:buBlip>
                <a:blip r:embed="rId2"/>
              </a:buBlip>
              <a:defRPr sz="3200"/>
            </a:lvl1pPr>
            <a:lvl2pPr marL="920524" indent="-380906">
              <a:buSzPct val="100000"/>
              <a:defRPr sz="2667"/>
            </a:lvl2pPr>
            <a:lvl3pPr marL="1369144" indent="-228546">
              <a:defRPr sz="2400"/>
            </a:lvl3pPr>
            <a:lvl4pPr>
              <a:defRPr sz="1467"/>
            </a:lvl4pPr>
            <a:lvl5pPr>
              <a:defRPr sz="1333"/>
            </a:lvl5pPr>
          </a:lstStyle>
          <a:p>
            <a:pPr lvl="0"/>
            <a:r>
              <a:rPr lang="en-US" dirty="0" smtClean="0"/>
              <a:t>Subhead One</a:t>
            </a:r>
          </a:p>
          <a:p>
            <a:pPr lvl="1"/>
            <a:r>
              <a:rPr lang="en-US" dirty="0" smtClean="0"/>
              <a:t>Secondary text bullet</a:t>
            </a:r>
          </a:p>
          <a:p>
            <a:pPr lvl="1"/>
            <a:r>
              <a:rPr lang="en-US" dirty="0" smtClean="0"/>
              <a:t>Secondary text bullet</a:t>
            </a:r>
          </a:p>
          <a:p>
            <a:pPr lvl="2"/>
            <a:r>
              <a:rPr lang="en-US" dirty="0" smtClean="0"/>
              <a:t>Third bullet</a:t>
            </a:r>
          </a:p>
        </p:txBody>
      </p:sp>
      <p:sp>
        <p:nvSpPr>
          <p:cNvPr id="9" name="Picture Placeholder 8"/>
          <p:cNvSpPr>
            <a:spLocks noGrp="1"/>
          </p:cNvSpPr>
          <p:nvPr>
            <p:ph type="pic" sz="quarter" idx="11"/>
          </p:nvPr>
        </p:nvSpPr>
        <p:spPr>
          <a:xfrm>
            <a:off x="609601" y="1554182"/>
            <a:ext cx="4462939" cy="2014537"/>
          </a:xfrm>
          <a:ln w="19050">
            <a:solidFill>
              <a:schemeClr val="accent2"/>
            </a:solidFill>
          </a:ln>
          <a:effectLst>
            <a:innerShdw blurRad="114300">
              <a:prstClr val="black"/>
            </a:innerShdw>
          </a:effectLst>
        </p:spPr>
        <p:txBody>
          <a:bodyPr/>
          <a:lstStyle/>
          <a:p>
            <a:r>
              <a:rPr lang="en-US" smtClean="0"/>
              <a:t>Click icon to add picture</a:t>
            </a:r>
            <a:endParaRPr lang="en-US" dirty="0"/>
          </a:p>
        </p:txBody>
      </p:sp>
      <p:sp>
        <p:nvSpPr>
          <p:cNvPr id="10" name="Picture Placeholder 8"/>
          <p:cNvSpPr>
            <a:spLocks noGrp="1"/>
          </p:cNvSpPr>
          <p:nvPr>
            <p:ph type="pic" sz="quarter" idx="12"/>
          </p:nvPr>
        </p:nvSpPr>
        <p:spPr>
          <a:xfrm>
            <a:off x="609601" y="3836154"/>
            <a:ext cx="4462939" cy="2014537"/>
          </a:xfrm>
          <a:ln w="19050">
            <a:solidFill>
              <a:schemeClr val="accent2"/>
            </a:solidFill>
          </a:ln>
          <a:effectLst>
            <a:innerShdw blurRad="114300">
              <a:prstClr val="black"/>
            </a:innerShdw>
          </a:effectLst>
        </p:spPr>
        <p:txBody>
          <a:bodyPr/>
          <a:lstStyle/>
          <a:p>
            <a:r>
              <a:rPr lang="en-US" smtClean="0"/>
              <a:t>Click icon to add picture</a:t>
            </a:r>
            <a:endParaRPr lang="en-US" dirty="0"/>
          </a:p>
        </p:txBody>
      </p:sp>
      <p:sp>
        <p:nvSpPr>
          <p:cNvPr id="11" name="Content Placeholder 2"/>
          <p:cNvSpPr>
            <a:spLocks noGrp="1"/>
          </p:cNvSpPr>
          <p:nvPr>
            <p:ph idx="13" hasCustomPrompt="1"/>
          </p:nvPr>
        </p:nvSpPr>
        <p:spPr>
          <a:xfrm>
            <a:off x="5470500" y="1554164"/>
            <a:ext cx="5849229" cy="2014653"/>
          </a:xfrm>
        </p:spPr>
        <p:txBody>
          <a:bodyPr/>
          <a:lstStyle>
            <a:lvl1pPr marL="459199" indent="-459199">
              <a:buSzPct val="100000"/>
              <a:buFontTx/>
              <a:buBlip>
                <a:blip r:embed="rId2"/>
              </a:buBlip>
              <a:defRPr sz="3200"/>
            </a:lvl1pPr>
            <a:lvl2pPr marL="920524" indent="-391490">
              <a:buSzPct val="100000"/>
              <a:defRPr sz="2667"/>
            </a:lvl2pPr>
            <a:lvl3pPr marL="1369144" indent="-228546">
              <a:defRPr sz="2400"/>
            </a:lvl3pPr>
            <a:lvl4pPr>
              <a:defRPr sz="1467"/>
            </a:lvl4pPr>
            <a:lvl5pPr>
              <a:defRPr sz="1333"/>
            </a:lvl5pPr>
          </a:lstStyle>
          <a:p>
            <a:pPr lvl="0"/>
            <a:r>
              <a:rPr lang="en-US" dirty="0" smtClean="0"/>
              <a:t>Subhead One</a:t>
            </a:r>
          </a:p>
          <a:p>
            <a:pPr lvl="1"/>
            <a:r>
              <a:rPr lang="en-US" dirty="0" smtClean="0"/>
              <a:t>Secondary text bullet</a:t>
            </a:r>
          </a:p>
          <a:p>
            <a:pPr lvl="1"/>
            <a:r>
              <a:rPr lang="en-US" dirty="0" smtClean="0"/>
              <a:t>Secondary text bullet</a:t>
            </a:r>
          </a:p>
          <a:p>
            <a:pPr lvl="2"/>
            <a:r>
              <a:rPr lang="en-US" dirty="0" smtClean="0"/>
              <a:t>Third bullet</a:t>
            </a:r>
          </a:p>
        </p:txBody>
      </p:sp>
    </p:spTree>
    <p:extLst>
      <p:ext uri="{BB962C8B-B14F-4D97-AF65-F5344CB8AC3E}">
        <p14:creationId xmlns:p14="http://schemas.microsoft.com/office/powerpoint/2010/main" val="3322684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erner - 1 Imag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Picture Placeholder 8"/>
          <p:cNvSpPr>
            <a:spLocks noGrp="1"/>
          </p:cNvSpPr>
          <p:nvPr>
            <p:ph type="pic" sz="quarter" idx="11"/>
          </p:nvPr>
        </p:nvSpPr>
        <p:spPr>
          <a:xfrm>
            <a:off x="609601" y="1554181"/>
            <a:ext cx="4462939" cy="4363559"/>
          </a:xfrm>
          <a:ln w="19050">
            <a:solidFill>
              <a:schemeClr val="accent2"/>
            </a:solidFill>
          </a:ln>
          <a:effectLst>
            <a:innerShdw blurRad="114300">
              <a:prstClr val="black"/>
            </a:innerShdw>
          </a:effectLst>
        </p:spPr>
        <p:txBody>
          <a:bodyPr/>
          <a:lstStyle/>
          <a:p>
            <a:r>
              <a:rPr lang="en-US" smtClean="0"/>
              <a:t>Click icon to add picture</a:t>
            </a:r>
            <a:endParaRPr lang="en-US" dirty="0"/>
          </a:p>
        </p:txBody>
      </p:sp>
      <p:sp>
        <p:nvSpPr>
          <p:cNvPr id="4" name="Content Placeholder 2"/>
          <p:cNvSpPr>
            <a:spLocks noGrp="1"/>
          </p:cNvSpPr>
          <p:nvPr>
            <p:ph idx="13" hasCustomPrompt="1"/>
          </p:nvPr>
        </p:nvSpPr>
        <p:spPr>
          <a:xfrm>
            <a:off x="5470500" y="1554181"/>
            <a:ext cx="5849229" cy="4363559"/>
          </a:xfrm>
        </p:spPr>
        <p:txBody>
          <a:bodyPr/>
          <a:lstStyle>
            <a:lvl1pPr marL="459199" indent="-459199">
              <a:buSzPct val="100000"/>
              <a:buFontTx/>
              <a:buBlip>
                <a:blip r:embed="rId2"/>
              </a:buBlip>
              <a:defRPr sz="3200"/>
            </a:lvl1pPr>
            <a:lvl2pPr marL="920524" indent="-391490">
              <a:buSzPct val="100000"/>
              <a:defRPr sz="2667"/>
            </a:lvl2pPr>
            <a:lvl3pPr marL="1369144" indent="-228546">
              <a:defRPr sz="2400" baseline="0"/>
            </a:lvl3pPr>
            <a:lvl4pPr>
              <a:defRPr sz="1467"/>
            </a:lvl4pPr>
            <a:lvl5pPr>
              <a:defRPr sz="1333"/>
            </a:lvl5pPr>
          </a:lstStyle>
          <a:p>
            <a:pPr lvl="0"/>
            <a:r>
              <a:rPr lang="en-US" dirty="0" smtClean="0"/>
              <a:t>Subhead One</a:t>
            </a:r>
          </a:p>
          <a:p>
            <a:pPr lvl="1"/>
            <a:r>
              <a:rPr lang="en-US" dirty="0" smtClean="0"/>
              <a:t>Secondary text bullet</a:t>
            </a:r>
          </a:p>
          <a:p>
            <a:pPr lvl="1"/>
            <a:r>
              <a:rPr lang="en-US" dirty="0" smtClean="0"/>
              <a:t>Secondary text bullet</a:t>
            </a:r>
          </a:p>
          <a:p>
            <a:pPr lvl="2"/>
            <a:r>
              <a:rPr lang="en-US" dirty="0" smtClean="0"/>
              <a:t>Third bullet</a:t>
            </a:r>
          </a:p>
          <a:p>
            <a:pPr lvl="0"/>
            <a:endParaRPr lang="en-US" dirty="0" smtClean="0"/>
          </a:p>
          <a:p>
            <a:pPr lvl="0"/>
            <a:r>
              <a:rPr lang="en-US" dirty="0" smtClean="0"/>
              <a:t>Subhead Two</a:t>
            </a:r>
          </a:p>
          <a:p>
            <a:pPr lvl="1"/>
            <a:r>
              <a:rPr lang="en-US" dirty="0" smtClean="0"/>
              <a:t>Secondary text bullet</a:t>
            </a:r>
          </a:p>
          <a:p>
            <a:pPr lvl="1"/>
            <a:r>
              <a:rPr lang="en-US" dirty="0" smtClean="0"/>
              <a:t>Secondary text bullet</a:t>
            </a:r>
          </a:p>
          <a:p>
            <a:pPr lvl="2"/>
            <a:r>
              <a:rPr lang="en-US" dirty="0" smtClean="0"/>
              <a:t>Third Bullet</a:t>
            </a:r>
          </a:p>
        </p:txBody>
      </p:sp>
    </p:spTree>
    <p:extLst>
      <p:ext uri="{BB962C8B-B14F-4D97-AF65-F5344CB8AC3E}">
        <p14:creationId xmlns:p14="http://schemas.microsoft.com/office/powerpoint/2010/main" val="35983537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erner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3" hasCustomPrompt="1"/>
          </p:nvPr>
        </p:nvSpPr>
        <p:spPr>
          <a:xfrm>
            <a:off x="6022519" y="1562804"/>
            <a:ext cx="5306863" cy="4363559"/>
          </a:xfrm>
        </p:spPr>
        <p:txBody>
          <a:bodyPr/>
          <a:lstStyle>
            <a:lvl1pPr marL="459199" indent="-459199">
              <a:buSzPct val="100000"/>
              <a:buFontTx/>
              <a:buBlip>
                <a:blip r:embed="rId2"/>
              </a:buBlip>
              <a:defRPr sz="3200"/>
            </a:lvl1pPr>
            <a:lvl2pPr marL="920524" indent="-391490">
              <a:buSzPct val="100000"/>
              <a:defRPr sz="2667"/>
            </a:lvl2pPr>
            <a:lvl3pPr marL="1369144" indent="-228546">
              <a:defRPr sz="2400" baseline="0"/>
            </a:lvl3pPr>
            <a:lvl4pPr>
              <a:defRPr sz="1467"/>
            </a:lvl4pPr>
            <a:lvl5pPr>
              <a:defRPr sz="1333"/>
            </a:lvl5pPr>
          </a:lstStyle>
          <a:p>
            <a:pPr lvl="0"/>
            <a:r>
              <a:rPr lang="en-US" dirty="0" smtClean="0"/>
              <a:t>Subhead One</a:t>
            </a:r>
          </a:p>
          <a:p>
            <a:pPr lvl="1"/>
            <a:r>
              <a:rPr lang="en-US" dirty="0" smtClean="0"/>
              <a:t>Secondary text bullet</a:t>
            </a:r>
          </a:p>
          <a:p>
            <a:pPr lvl="1"/>
            <a:r>
              <a:rPr lang="en-US" dirty="0" smtClean="0"/>
              <a:t>Secondary text bullet</a:t>
            </a:r>
          </a:p>
          <a:p>
            <a:pPr lvl="2"/>
            <a:r>
              <a:rPr lang="en-US" dirty="0" smtClean="0"/>
              <a:t>Third bullet</a:t>
            </a:r>
          </a:p>
          <a:p>
            <a:pPr lvl="0"/>
            <a:endParaRPr lang="en-US" dirty="0" smtClean="0"/>
          </a:p>
          <a:p>
            <a:pPr lvl="0"/>
            <a:r>
              <a:rPr lang="en-US" dirty="0" smtClean="0"/>
              <a:t>Subhead Two</a:t>
            </a:r>
          </a:p>
          <a:p>
            <a:pPr lvl="1"/>
            <a:r>
              <a:rPr lang="en-US" dirty="0" smtClean="0"/>
              <a:t>Secondary text bullet</a:t>
            </a:r>
          </a:p>
          <a:p>
            <a:pPr lvl="1"/>
            <a:r>
              <a:rPr lang="en-US" dirty="0" smtClean="0"/>
              <a:t>Secondary text bullet</a:t>
            </a:r>
          </a:p>
          <a:p>
            <a:pPr lvl="2"/>
            <a:r>
              <a:rPr lang="en-US" dirty="0" smtClean="0"/>
              <a:t>Third Bullet</a:t>
            </a:r>
          </a:p>
        </p:txBody>
      </p:sp>
      <p:sp>
        <p:nvSpPr>
          <p:cNvPr id="4" name="Content Placeholder 2"/>
          <p:cNvSpPr>
            <a:spLocks noGrp="1"/>
          </p:cNvSpPr>
          <p:nvPr>
            <p:ph idx="14" hasCustomPrompt="1"/>
          </p:nvPr>
        </p:nvSpPr>
        <p:spPr>
          <a:xfrm>
            <a:off x="382833" y="1559933"/>
            <a:ext cx="5303520" cy="4363559"/>
          </a:xfrm>
        </p:spPr>
        <p:txBody>
          <a:bodyPr/>
          <a:lstStyle>
            <a:lvl1pPr marL="459199" indent="-459199">
              <a:buSzPct val="100000"/>
              <a:buFontTx/>
              <a:buBlip>
                <a:blip r:embed="rId2"/>
              </a:buBlip>
              <a:defRPr sz="3200"/>
            </a:lvl1pPr>
            <a:lvl2pPr marL="920524" indent="-391490">
              <a:buSzPct val="100000"/>
              <a:defRPr sz="2667"/>
            </a:lvl2pPr>
            <a:lvl3pPr marL="1369144" indent="-228546">
              <a:defRPr sz="2400" baseline="0"/>
            </a:lvl3pPr>
            <a:lvl4pPr>
              <a:defRPr sz="1467"/>
            </a:lvl4pPr>
            <a:lvl5pPr>
              <a:defRPr sz="1333"/>
            </a:lvl5pPr>
          </a:lstStyle>
          <a:p>
            <a:pPr lvl="0"/>
            <a:r>
              <a:rPr lang="en-US" dirty="0" smtClean="0"/>
              <a:t>Subhead One</a:t>
            </a:r>
          </a:p>
          <a:p>
            <a:pPr lvl="1"/>
            <a:r>
              <a:rPr lang="en-US" dirty="0" smtClean="0"/>
              <a:t>Secondary text bullet</a:t>
            </a:r>
          </a:p>
          <a:p>
            <a:pPr lvl="1"/>
            <a:r>
              <a:rPr lang="en-US" dirty="0" smtClean="0"/>
              <a:t>Secondary text bullet</a:t>
            </a:r>
          </a:p>
          <a:p>
            <a:pPr lvl="2"/>
            <a:r>
              <a:rPr lang="en-US" dirty="0" smtClean="0"/>
              <a:t>Third bullet</a:t>
            </a:r>
          </a:p>
          <a:p>
            <a:pPr lvl="0"/>
            <a:endParaRPr lang="en-US" dirty="0" smtClean="0"/>
          </a:p>
          <a:p>
            <a:pPr lvl="0"/>
            <a:r>
              <a:rPr lang="en-US" dirty="0" smtClean="0"/>
              <a:t>Subhead Two</a:t>
            </a:r>
          </a:p>
          <a:p>
            <a:pPr lvl="1"/>
            <a:r>
              <a:rPr lang="en-US" dirty="0" smtClean="0"/>
              <a:t>Secondary text bullet</a:t>
            </a:r>
          </a:p>
          <a:p>
            <a:pPr lvl="1"/>
            <a:r>
              <a:rPr lang="en-US" dirty="0" smtClean="0"/>
              <a:t>Secondary text bullet</a:t>
            </a:r>
          </a:p>
          <a:p>
            <a:pPr lvl="2"/>
            <a:r>
              <a:rPr lang="en-US" dirty="0" smtClean="0"/>
              <a:t>Third Bullet</a:t>
            </a:r>
          </a:p>
        </p:txBody>
      </p:sp>
    </p:spTree>
    <p:extLst>
      <p:ext uri="{BB962C8B-B14F-4D97-AF65-F5344CB8AC3E}">
        <p14:creationId xmlns:p14="http://schemas.microsoft.com/office/powerpoint/2010/main" val="17589235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erner - Callout with Text">
    <p:spTree>
      <p:nvGrpSpPr>
        <p:cNvPr id="1" name=""/>
        <p:cNvGrpSpPr/>
        <p:nvPr/>
      </p:nvGrpSpPr>
      <p:grpSpPr>
        <a:xfrm>
          <a:off x="0" y="0"/>
          <a:ext cx="0" cy="0"/>
          <a:chOff x="0" y="0"/>
          <a:chExt cx="0" cy="0"/>
        </a:xfrm>
      </p:grpSpPr>
      <p:sp>
        <p:nvSpPr>
          <p:cNvPr id="7" name="Rectangle 6"/>
          <p:cNvSpPr/>
          <p:nvPr/>
        </p:nvSpPr>
        <p:spPr bwMode="auto">
          <a:xfrm>
            <a:off x="609601" y="2128761"/>
            <a:ext cx="4462939" cy="3452531"/>
          </a:xfrm>
          <a:prstGeom prst="rect">
            <a:avLst/>
          </a:prstGeom>
          <a:solidFill>
            <a:schemeClr val="tx2"/>
          </a:solidFill>
          <a:ln w="9525" cap="flat" cmpd="sng" algn="ctr">
            <a:noFill/>
            <a:prstDash val="solid"/>
            <a:round/>
            <a:headEnd type="none" w="med" len="med"/>
            <a:tailEnd type="none" w="med" len="med"/>
          </a:ln>
          <a:effectLst>
            <a:outerShdw blurRad="38100" sx="101000" sy="101000" algn="ctr" rotWithShape="0">
              <a:prstClr val="black">
                <a:alpha val="40000"/>
              </a:prstClr>
            </a:outerShdw>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1" name="Content Placeholder 2"/>
          <p:cNvSpPr>
            <a:spLocks noGrp="1"/>
          </p:cNvSpPr>
          <p:nvPr>
            <p:ph idx="13" hasCustomPrompt="1"/>
          </p:nvPr>
        </p:nvSpPr>
        <p:spPr>
          <a:xfrm>
            <a:off x="5470500" y="1284799"/>
            <a:ext cx="5849229" cy="4296511"/>
          </a:xfrm>
        </p:spPr>
        <p:txBody>
          <a:bodyPr/>
          <a:lstStyle>
            <a:lvl1pPr marL="459199" indent="-459199">
              <a:buSzPct val="100000"/>
              <a:buFontTx/>
              <a:buBlip>
                <a:blip r:embed="rId2"/>
              </a:buBlip>
              <a:defRPr sz="3200"/>
            </a:lvl1pPr>
            <a:lvl2pPr marL="920524" indent="-380906">
              <a:buSzPct val="100000"/>
              <a:defRPr sz="2667"/>
            </a:lvl2pPr>
            <a:lvl3pPr marL="1369144" indent="-228546">
              <a:defRPr sz="2400"/>
            </a:lvl3pPr>
            <a:lvl4pPr>
              <a:defRPr sz="1467"/>
            </a:lvl4pPr>
            <a:lvl5pPr>
              <a:defRPr sz="1333"/>
            </a:lvl5pPr>
          </a:lstStyle>
          <a:p>
            <a:pPr lvl="0"/>
            <a:r>
              <a:rPr lang="en-US" dirty="0" smtClean="0"/>
              <a:t>Subhead One</a:t>
            </a:r>
          </a:p>
          <a:p>
            <a:pPr lvl="1"/>
            <a:r>
              <a:rPr lang="en-US" dirty="0" smtClean="0"/>
              <a:t>Secondary text bullet</a:t>
            </a:r>
          </a:p>
          <a:p>
            <a:pPr lvl="1"/>
            <a:r>
              <a:rPr lang="en-US" dirty="0" smtClean="0"/>
              <a:t>Secondary text bullet</a:t>
            </a:r>
          </a:p>
          <a:p>
            <a:pPr lvl="2"/>
            <a:r>
              <a:rPr lang="en-US" dirty="0" smtClean="0"/>
              <a:t>Third bullet</a:t>
            </a:r>
          </a:p>
          <a:p>
            <a:pPr lvl="0"/>
            <a:r>
              <a:rPr lang="en-US" dirty="0" smtClean="0"/>
              <a:t>Subhead Two</a:t>
            </a:r>
          </a:p>
          <a:p>
            <a:pPr lvl="1"/>
            <a:r>
              <a:rPr lang="en-US" dirty="0" smtClean="0"/>
              <a:t>Secondary text bullet</a:t>
            </a:r>
          </a:p>
          <a:p>
            <a:pPr lvl="1"/>
            <a:r>
              <a:rPr lang="en-US" dirty="0" smtClean="0"/>
              <a:t>Secondary text bullet</a:t>
            </a:r>
          </a:p>
          <a:p>
            <a:pPr lvl="2"/>
            <a:r>
              <a:rPr lang="en-US" dirty="0" smtClean="0"/>
              <a:t>Third bullet</a:t>
            </a:r>
          </a:p>
        </p:txBody>
      </p:sp>
      <p:sp>
        <p:nvSpPr>
          <p:cNvPr id="8" name="Content Placeholder 2"/>
          <p:cNvSpPr>
            <a:spLocks noGrp="1"/>
          </p:cNvSpPr>
          <p:nvPr>
            <p:ph idx="14" hasCustomPrompt="1"/>
          </p:nvPr>
        </p:nvSpPr>
        <p:spPr>
          <a:xfrm>
            <a:off x="759125" y="2234260"/>
            <a:ext cx="4163891" cy="3347049"/>
          </a:xfrm>
        </p:spPr>
        <p:txBody>
          <a:bodyPr/>
          <a:lstStyle>
            <a:lvl1pPr marL="311071" indent="-311071">
              <a:buClr>
                <a:schemeClr val="bg1"/>
              </a:buClr>
              <a:buSzPct val="100000"/>
              <a:buFont typeface="Wingdings" pitchFamily="2" charset="2"/>
              <a:buChar char="§"/>
              <a:defRPr sz="2400" b="1">
                <a:solidFill>
                  <a:schemeClr val="bg1"/>
                </a:solidFill>
              </a:defRPr>
            </a:lvl1pPr>
            <a:lvl2pPr marL="689860" indent="-277217">
              <a:buClr>
                <a:schemeClr val="bg1"/>
              </a:buClr>
              <a:buSzPct val="100000"/>
              <a:buFont typeface="Arial" pitchFamily="34" charset="0"/>
              <a:buChar char="•"/>
              <a:defRPr sz="1867" b="1">
                <a:solidFill>
                  <a:schemeClr val="bg1"/>
                </a:solidFill>
              </a:defRPr>
            </a:lvl2pPr>
            <a:lvl3pPr marL="988242" indent="-192577">
              <a:buClr>
                <a:schemeClr val="bg1"/>
              </a:buClr>
              <a:buSzPct val="100000"/>
              <a:defRPr sz="1333" b="1">
                <a:solidFill>
                  <a:schemeClr val="bg1"/>
                </a:solidFill>
              </a:defRPr>
            </a:lvl3pPr>
            <a:lvl4pPr>
              <a:defRPr sz="1467"/>
            </a:lvl4pPr>
            <a:lvl5pPr>
              <a:defRPr sz="1333"/>
            </a:lvl5pPr>
          </a:lstStyle>
          <a:p>
            <a:pPr lvl="0"/>
            <a:r>
              <a:rPr lang="en-US" dirty="0" smtClean="0"/>
              <a:t>Subhead One</a:t>
            </a:r>
          </a:p>
          <a:p>
            <a:pPr lvl="1"/>
            <a:r>
              <a:rPr lang="en-US" dirty="0" smtClean="0"/>
              <a:t>Secondary text bullet</a:t>
            </a:r>
          </a:p>
          <a:p>
            <a:pPr lvl="1"/>
            <a:r>
              <a:rPr lang="en-US" dirty="0" smtClean="0"/>
              <a:t>Secondary text bullet</a:t>
            </a:r>
          </a:p>
          <a:p>
            <a:pPr lvl="0"/>
            <a:r>
              <a:rPr lang="en-US" dirty="0" smtClean="0"/>
              <a:t>Subhead Two</a:t>
            </a:r>
          </a:p>
          <a:p>
            <a:pPr lvl="1"/>
            <a:r>
              <a:rPr lang="en-US" dirty="0" smtClean="0"/>
              <a:t>Secondary text bullet</a:t>
            </a:r>
          </a:p>
          <a:p>
            <a:pPr lvl="1"/>
            <a:r>
              <a:rPr lang="en-US" dirty="0" smtClean="0"/>
              <a:t>Secondary text bullet</a:t>
            </a:r>
          </a:p>
        </p:txBody>
      </p:sp>
      <p:sp>
        <p:nvSpPr>
          <p:cNvPr id="12" name="Rectangle 11"/>
          <p:cNvSpPr/>
          <p:nvPr/>
        </p:nvSpPr>
        <p:spPr bwMode="auto">
          <a:xfrm>
            <a:off x="609601" y="1284784"/>
            <a:ext cx="4462939" cy="725173"/>
          </a:xfrm>
          <a:prstGeom prst="rect">
            <a:avLst/>
          </a:prstGeom>
          <a:solidFill>
            <a:schemeClr val="accent2"/>
          </a:solidFill>
          <a:ln w="9525" cap="flat" cmpd="sng" algn="ctr">
            <a:noFill/>
            <a:prstDash val="solid"/>
            <a:round/>
            <a:headEnd type="none" w="med" len="med"/>
            <a:tailEnd type="none" w="med" len="med"/>
          </a:ln>
          <a:effectLst>
            <a:outerShdw blurRad="38100" sx="101000" sy="101000" algn="ctr" rotWithShape="0">
              <a:prstClr val="black">
                <a:alpha val="40000"/>
              </a:prstClr>
            </a:outerShdw>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14" name="Text Placeholder 13"/>
          <p:cNvSpPr>
            <a:spLocks noGrp="1"/>
          </p:cNvSpPr>
          <p:nvPr>
            <p:ph type="body" sz="quarter" idx="15" hasCustomPrompt="1"/>
          </p:nvPr>
        </p:nvSpPr>
        <p:spPr>
          <a:xfrm>
            <a:off x="609600" y="1284307"/>
            <a:ext cx="4461933" cy="725487"/>
          </a:xfrm>
        </p:spPr>
        <p:txBody>
          <a:bodyPr anchor="ctr" anchorCtr="0">
            <a:normAutofit/>
          </a:bodyPr>
          <a:lstStyle>
            <a:lvl1pPr marL="0" indent="0" algn="ctr">
              <a:buNone/>
              <a:defRPr sz="2667" b="1">
                <a:solidFill>
                  <a:schemeClr val="bg1"/>
                </a:solidFill>
              </a:defRPr>
            </a:lvl1pPr>
          </a:lstStyle>
          <a:p>
            <a:pPr lvl="0"/>
            <a:r>
              <a:rPr lang="en-US" dirty="0" smtClean="0"/>
              <a:t>Click to Add Callout Title</a:t>
            </a:r>
            <a:endParaRPr lang="en-US" dirty="0"/>
          </a:p>
        </p:txBody>
      </p:sp>
      <p:sp>
        <p:nvSpPr>
          <p:cNvPr id="9" name="Rectangle 8"/>
          <p:cNvSpPr/>
          <p:nvPr userDrawn="1"/>
        </p:nvSpPr>
        <p:spPr bwMode="auto">
          <a:xfrm>
            <a:off x="609601" y="2128761"/>
            <a:ext cx="4462939" cy="3452531"/>
          </a:xfrm>
          <a:prstGeom prst="rect">
            <a:avLst/>
          </a:prstGeom>
          <a:solidFill>
            <a:schemeClr val="tx2"/>
          </a:solidFill>
          <a:ln w="9525" cap="flat" cmpd="sng" algn="ctr">
            <a:noFill/>
            <a:prstDash val="solid"/>
            <a:round/>
            <a:headEnd type="none" w="med" len="med"/>
            <a:tailEnd type="none" w="med" len="med"/>
          </a:ln>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10" name="Rectangle 9"/>
          <p:cNvSpPr/>
          <p:nvPr userDrawn="1"/>
        </p:nvSpPr>
        <p:spPr bwMode="auto">
          <a:xfrm>
            <a:off x="609601" y="1284784"/>
            <a:ext cx="4462939" cy="725173"/>
          </a:xfrm>
          <a:prstGeom prst="rect">
            <a:avLst/>
          </a:prstGeom>
          <a:solidFill>
            <a:schemeClr val="accent2"/>
          </a:solidFill>
          <a:ln w="9525" cap="flat" cmpd="sng" algn="ctr">
            <a:noFill/>
            <a:prstDash val="solid"/>
            <a:round/>
            <a:headEnd type="none" w="med" len="med"/>
            <a:tailEnd type="none" w="med" len="med"/>
          </a:ln>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Tree>
    <p:extLst>
      <p:ext uri="{BB962C8B-B14F-4D97-AF65-F5344CB8AC3E}">
        <p14:creationId xmlns:p14="http://schemas.microsoft.com/office/powerpoint/2010/main" val="797161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erner - Primary Image and Titl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24417" y="888523"/>
            <a:ext cx="10744200" cy="5785484"/>
          </a:xfrm>
          <a:effectLst>
            <a:innerShdw blurRad="114300">
              <a:prstClr val="black"/>
            </a:innerShdw>
          </a:effectLst>
        </p:spPr>
        <p:txBody>
          <a:bodyPr/>
          <a:lstStyle/>
          <a:p>
            <a:r>
              <a:rPr lang="en-US" smtClean="0"/>
              <a:t>Click icon to add picture</a:t>
            </a:r>
            <a:endParaRPr lang="en-US" dirty="0"/>
          </a:p>
        </p:txBody>
      </p:sp>
      <p:sp>
        <p:nvSpPr>
          <p:cNvPr id="2" name="Title 1"/>
          <p:cNvSpPr>
            <a:spLocks noGrp="1"/>
          </p:cNvSpPr>
          <p:nvPr>
            <p:ph type="title"/>
          </p:nvPr>
        </p:nvSpPr>
        <p:spPr>
          <a:xfrm>
            <a:off x="304825" y="0"/>
            <a:ext cx="11089217" cy="609600"/>
          </a:xfrm>
        </p:spPr>
        <p:txBody>
          <a:bodyPr/>
          <a:lstStyle>
            <a:lvl1pPr>
              <a:defRPr sz="3200"/>
            </a:lvl1pPr>
          </a:lstStyle>
          <a:p>
            <a:r>
              <a:rPr lang="en-US" smtClean="0"/>
              <a:t>Click to edit Master title style</a:t>
            </a:r>
            <a:endParaRPr lang="en-US" dirty="0"/>
          </a:p>
        </p:txBody>
      </p:sp>
      <p:sp>
        <p:nvSpPr>
          <p:cNvPr id="4" name="Freeform 3"/>
          <p:cNvSpPr/>
          <p:nvPr/>
        </p:nvSpPr>
        <p:spPr bwMode="auto">
          <a:xfrm>
            <a:off x="-1" y="613265"/>
            <a:ext cx="11394017" cy="69851"/>
          </a:xfrm>
          <a:custGeom>
            <a:avLst/>
            <a:gdLst>
              <a:gd name="connsiteX0" fmla="*/ 0 w 9002751"/>
              <a:gd name="connsiteY0" fmla="*/ 944137 h 951571"/>
              <a:gd name="connsiteX1" fmla="*/ 7434 w 9002751"/>
              <a:gd name="connsiteY1" fmla="*/ 0 h 951571"/>
              <a:gd name="connsiteX2" fmla="*/ 9002751 w 9002751"/>
              <a:gd name="connsiteY2" fmla="*/ 7434 h 951571"/>
              <a:gd name="connsiteX3" fmla="*/ 8549268 w 9002751"/>
              <a:gd name="connsiteY3" fmla="*/ 951571 h 951571"/>
              <a:gd name="connsiteX4" fmla="*/ 0 w 9002751"/>
              <a:gd name="connsiteY4" fmla="*/ 944137 h 951571"/>
              <a:gd name="connsiteX0" fmla="*/ 0 w 9002751"/>
              <a:gd name="connsiteY0" fmla="*/ 944137 h 951571"/>
              <a:gd name="connsiteX1" fmla="*/ 7434 w 9002751"/>
              <a:gd name="connsiteY1" fmla="*/ 0 h 951571"/>
              <a:gd name="connsiteX2" fmla="*/ 9002751 w 9002751"/>
              <a:gd name="connsiteY2" fmla="*/ 7434 h 951571"/>
              <a:gd name="connsiteX3" fmla="*/ 8838905 w 9002751"/>
              <a:gd name="connsiteY3" fmla="*/ 951571 h 951571"/>
              <a:gd name="connsiteX4" fmla="*/ 0 w 900275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38905 w 8943601"/>
              <a:gd name="connsiteY3" fmla="*/ 951571 h 951571"/>
              <a:gd name="connsiteX4" fmla="*/ 0 w 894360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77830 w 8943601"/>
              <a:gd name="connsiteY3" fmla="*/ 951571 h 951571"/>
              <a:gd name="connsiteX4" fmla="*/ 0 w 8943601"/>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77830 w 8943602"/>
              <a:gd name="connsiteY3" fmla="*/ 951571 h 951571"/>
              <a:gd name="connsiteX4" fmla="*/ 0 w 8943602"/>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67213 w 8943602"/>
              <a:gd name="connsiteY3" fmla="*/ 951571 h 951571"/>
              <a:gd name="connsiteX4" fmla="*/ 0 w 8943602"/>
              <a:gd name="connsiteY4" fmla="*/ 944137 h 951571"/>
              <a:gd name="connsiteX0" fmla="*/ 0 w 8943602"/>
              <a:gd name="connsiteY0" fmla="*/ 944137 h 1024987"/>
              <a:gd name="connsiteX1" fmla="*/ 7434 w 8943602"/>
              <a:gd name="connsiteY1" fmla="*/ 0 h 1024987"/>
              <a:gd name="connsiteX2" fmla="*/ 8943602 w 8943602"/>
              <a:gd name="connsiteY2" fmla="*/ 0 h 1024987"/>
              <a:gd name="connsiteX3" fmla="*/ 8902379 w 8943602"/>
              <a:gd name="connsiteY3" fmla="*/ 1024987 h 1024987"/>
              <a:gd name="connsiteX4" fmla="*/ 0 w 8943602"/>
              <a:gd name="connsiteY4" fmla="*/ 944137 h 1024987"/>
              <a:gd name="connsiteX0" fmla="*/ 0 w 8943602"/>
              <a:gd name="connsiteY0" fmla="*/ 944137 h 1024987"/>
              <a:gd name="connsiteX1" fmla="*/ 7434 w 8943602"/>
              <a:gd name="connsiteY1" fmla="*/ 0 h 1024987"/>
              <a:gd name="connsiteX2" fmla="*/ 8943602 w 8943602"/>
              <a:gd name="connsiteY2" fmla="*/ 0 h 1024987"/>
              <a:gd name="connsiteX3" fmla="*/ 8908240 w 8943602"/>
              <a:gd name="connsiteY3" fmla="*/ 1024987 h 1024987"/>
              <a:gd name="connsiteX4" fmla="*/ 0 w 8943602"/>
              <a:gd name="connsiteY4" fmla="*/ 944137 h 1024987"/>
              <a:gd name="connsiteX0" fmla="*/ 8100 w 8936168"/>
              <a:gd name="connsiteY0" fmla="*/ 1024987 h 1024987"/>
              <a:gd name="connsiteX1" fmla="*/ 0 w 8936168"/>
              <a:gd name="connsiteY1" fmla="*/ 0 h 1024987"/>
              <a:gd name="connsiteX2" fmla="*/ 8936168 w 8936168"/>
              <a:gd name="connsiteY2" fmla="*/ 0 h 1024987"/>
              <a:gd name="connsiteX3" fmla="*/ 8900806 w 8936168"/>
              <a:gd name="connsiteY3" fmla="*/ 1024987 h 1024987"/>
              <a:gd name="connsiteX4" fmla="*/ 8100 w 8936168"/>
              <a:gd name="connsiteY4" fmla="*/ 1024987 h 1024987"/>
              <a:gd name="connsiteX0" fmla="*/ 1 w 8928069"/>
              <a:gd name="connsiteY0" fmla="*/ 1025002 h 1025002"/>
              <a:gd name="connsiteX1" fmla="*/ 0 w 8928069"/>
              <a:gd name="connsiteY1" fmla="*/ 0 h 1025002"/>
              <a:gd name="connsiteX2" fmla="*/ 8928069 w 8928069"/>
              <a:gd name="connsiteY2" fmla="*/ 15 h 1025002"/>
              <a:gd name="connsiteX3" fmla="*/ 8892707 w 8928069"/>
              <a:gd name="connsiteY3" fmla="*/ 1025002 h 1025002"/>
              <a:gd name="connsiteX4" fmla="*/ 1 w 8928069"/>
              <a:gd name="connsiteY4" fmla="*/ 1025002 h 1025002"/>
              <a:gd name="connsiteX0" fmla="*/ 1 w 8928068"/>
              <a:gd name="connsiteY0" fmla="*/ 1025002 h 1025002"/>
              <a:gd name="connsiteX1" fmla="*/ 0 w 8928068"/>
              <a:gd name="connsiteY1" fmla="*/ 0 h 1025002"/>
              <a:gd name="connsiteX2" fmla="*/ 8928068 w 8928068"/>
              <a:gd name="connsiteY2" fmla="*/ 0 h 1025002"/>
              <a:gd name="connsiteX3" fmla="*/ 8892707 w 8928068"/>
              <a:gd name="connsiteY3" fmla="*/ 1025002 h 1025002"/>
              <a:gd name="connsiteX4" fmla="*/ 1 w 8928068"/>
              <a:gd name="connsiteY4" fmla="*/ 1025002 h 1025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068" h="1025002">
                <a:moveTo>
                  <a:pt x="1" y="1025002"/>
                </a:moveTo>
                <a:cubicBezTo>
                  <a:pt x="1" y="683335"/>
                  <a:pt x="0" y="341667"/>
                  <a:pt x="0" y="0"/>
                </a:cubicBezTo>
                <a:lnTo>
                  <a:pt x="8928068" y="0"/>
                </a:lnTo>
                <a:lnTo>
                  <a:pt x="8892707" y="1025002"/>
                </a:lnTo>
                <a:lnTo>
                  <a:pt x="1" y="1025002"/>
                </a:lnTo>
                <a:close/>
              </a:path>
            </a:pathLst>
          </a:custGeom>
          <a:solidFill>
            <a:schemeClr val="accent2"/>
          </a:solidFill>
          <a:ln w="19050" cap="flat" cmpd="sng" algn="ctr">
            <a:noFill/>
            <a:prstDash val="solid"/>
            <a:round/>
            <a:headEnd type="none" w="med" len="med"/>
            <a:tailEnd type="none" w="med" len="med"/>
          </a:ln>
          <a:effectLst>
            <a:outerShdw blurRad="38100" dist="25400" dir="5400000" algn="t" rotWithShape="0">
              <a:prstClr val="black">
                <a:alpha val="40000"/>
              </a:prstClr>
            </a:outerShdw>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7" name="Rectangle 66"/>
          <p:cNvSpPr>
            <a:spLocks noGrp="1" noChangeArrowheads="1"/>
          </p:cNvSpPr>
          <p:nvPr/>
        </p:nvSpPr>
        <p:spPr bwMode="auto">
          <a:xfrm>
            <a:off x="11387872" y="6622248"/>
            <a:ext cx="711200" cy="228600"/>
          </a:xfrm>
          <a:prstGeom prst="rect">
            <a:avLst/>
          </a:prstGeom>
          <a:noFill/>
          <a:ln w="9525">
            <a:noFill/>
            <a:miter lim="800000"/>
            <a:headEnd/>
            <a:tailEnd/>
          </a:ln>
        </p:spPr>
        <p:txBody>
          <a:bodyPr lIns="121896" tIns="60948" rIns="121896" bIns="60948"/>
          <a:lstStyle/>
          <a:p>
            <a:pPr algn="r" defTabSz="1218900" eaLnBrk="0" hangingPunct="0"/>
            <a:fld id="{ED89AE07-C97F-44A6-A614-2F99B440138C}" type="slidenum">
              <a:rPr lang="en-US" sz="1600">
                <a:solidFill>
                  <a:srgbClr val="000000"/>
                </a:solidFill>
                <a:latin typeface="Franklin Gothic Book"/>
                <a:ea typeface="ＭＳ Ｐゴシック" charset="-128"/>
              </a:rPr>
              <a:pPr algn="r" defTabSz="1218900" eaLnBrk="0" hangingPunct="0"/>
              <a:t>‹#›</a:t>
            </a:fld>
            <a:endParaRPr lang="en-US" sz="1600" dirty="0">
              <a:solidFill>
                <a:srgbClr val="000000"/>
              </a:solidFill>
              <a:latin typeface="Franklin Gothic Book"/>
              <a:ea typeface="ＭＳ Ｐゴシック" charset="-128"/>
            </a:endParaRPr>
          </a:p>
        </p:txBody>
      </p:sp>
      <p:sp>
        <p:nvSpPr>
          <p:cNvPr id="6" name="Freeform 5"/>
          <p:cNvSpPr/>
          <p:nvPr userDrawn="1"/>
        </p:nvSpPr>
        <p:spPr bwMode="auto">
          <a:xfrm>
            <a:off x="-1" y="613265"/>
            <a:ext cx="11394017" cy="69851"/>
          </a:xfrm>
          <a:custGeom>
            <a:avLst/>
            <a:gdLst>
              <a:gd name="connsiteX0" fmla="*/ 0 w 9002751"/>
              <a:gd name="connsiteY0" fmla="*/ 944137 h 951571"/>
              <a:gd name="connsiteX1" fmla="*/ 7434 w 9002751"/>
              <a:gd name="connsiteY1" fmla="*/ 0 h 951571"/>
              <a:gd name="connsiteX2" fmla="*/ 9002751 w 9002751"/>
              <a:gd name="connsiteY2" fmla="*/ 7434 h 951571"/>
              <a:gd name="connsiteX3" fmla="*/ 8549268 w 9002751"/>
              <a:gd name="connsiteY3" fmla="*/ 951571 h 951571"/>
              <a:gd name="connsiteX4" fmla="*/ 0 w 9002751"/>
              <a:gd name="connsiteY4" fmla="*/ 944137 h 951571"/>
              <a:gd name="connsiteX0" fmla="*/ 0 w 9002751"/>
              <a:gd name="connsiteY0" fmla="*/ 944137 h 951571"/>
              <a:gd name="connsiteX1" fmla="*/ 7434 w 9002751"/>
              <a:gd name="connsiteY1" fmla="*/ 0 h 951571"/>
              <a:gd name="connsiteX2" fmla="*/ 9002751 w 9002751"/>
              <a:gd name="connsiteY2" fmla="*/ 7434 h 951571"/>
              <a:gd name="connsiteX3" fmla="*/ 8838905 w 9002751"/>
              <a:gd name="connsiteY3" fmla="*/ 951571 h 951571"/>
              <a:gd name="connsiteX4" fmla="*/ 0 w 900275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38905 w 8943601"/>
              <a:gd name="connsiteY3" fmla="*/ 951571 h 951571"/>
              <a:gd name="connsiteX4" fmla="*/ 0 w 894360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77830 w 8943601"/>
              <a:gd name="connsiteY3" fmla="*/ 951571 h 951571"/>
              <a:gd name="connsiteX4" fmla="*/ 0 w 8943601"/>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77830 w 8943602"/>
              <a:gd name="connsiteY3" fmla="*/ 951571 h 951571"/>
              <a:gd name="connsiteX4" fmla="*/ 0 w 8943602"/>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67213 w 8943602"/>
              <a:gd name="connsiteY3" fmla="*/ 951571 h 951571"/>
              <a:gd name="connsiteX4" fmla="*/ 0 w 8943602"/>
              <a:gd name="connsiteY4" fmla="*/ 944137 h 951571"/>
              <a:gd name="connsiteX0" fmla="*/ 0 w 8943602"/>
              <a:gd name="connsiteY0" fmla="*/ 944137 h 1024987"/>
              <a:gd name="connsiteX1" fmla="*/ 7434 w 8943602"/>
              <a:gd name="connsiteY1" fmla="*/ 0 h 1024987"/>
              <a:gd name="connsiteX2" fmla="*/ 8943602 w 8943602"/>
              <a:gd name="connsiteY2" fmla="*/ 0 h 1024987"/>
              <a:gd name="connsiteX3" fmla="*/ 8902379 w 8943602"/>
              <a:gd name="connsiteY3" fmla="*/ 1024987 h 1024987"/>
              <a:gd name="connsiteX4" fmla="*/ 0 w 8943602"/>
              <a:gd name="connsiteY4" fmla="*/ 944137 h 1024987"/>
              <a:gd name="connsiteX0" fmla="*/ 0 w 8943602"/>
              <a:gd name="connsiteY0" fmla="*/ 944137 h 1024987"/>
              <a:gd name="connsiteX1" fmla="*/ 7434 w 8943602"/>
              <a:gd name="connsiteY1" fmla="*/ 0 h 1024987"/>
              <a:gd name="connsiteX2" fmla="*/ 8943602 w 8943602"/>
              <a:gd name="connsiteY2" fmla="*/ 0 h 1024987"/>
              <a:gd name="connsiteX3" fmla="*/ 8908240 w 8943602"/>
              <a:gd name="connsiteY3" fmla="*/ 1024987 h 1024987"/>
              <a:gd name="connsiteX4" fmla="*/ 0 w 8943602"/>
              <a:gd name="connsiteY4" fmla="*/ 944137 h 1024987"/>
              <a:gd name="connsiteX0" fmla="*/ 8100 w 8936168"/>
              <a:gd name="connsiteY0" fmla="*/ 1024987 h 1024987"/>
              <a:gd name="connsiteX1" fmla="*/ 0 w 8936168"/>
              <a:gd name="connsiteY1" fmla="*/ 0 h 1024987"/>
              <a:gd name="connsiteX2" fmla="*/ 8936168 w 8936168"/>
              <a:gd name="connsiteY2" fmla="*/ 0 h 1024987"/>
              <a:gd name="connsiteX3" fmla="*/ 8900806 w 8936168"/>
              <a:gd name="connsiteY3" fmla="*/ 1024987 h 1024987"/>
              <a:gd name="connsiteX4" fmla="*/ 8100 w 8936168"/>
              <a:gd name="connsiteY4" fmla="*/ 1024987 h 1024987"/>
              <a:gd name="connsiteX0" fmla="*/ 1 w 8928069"/>
              <a:gd name="connsiteY0" fmla="*/ 1025002 h 1025002"/>
              <a:gd name="connsiteX1" fmla="*/ 0 w 8928069"/>
              <a:gd name="connsiteY1" fmla="*/ 0 h 1025002"/>
              <a:gd name="connsiteX2" fmla="*/ 8928069 w 8928069"/>
              <a:gd name="connsiteY2" fmla="*/ 15 h 1025002"/>
              <a:gd name="connsiteX3" fmla="*/ 8892707 w 8928069"/>
              <a:gd name="connsiteY3" fmla="*/ 1025002 h 1025002"/>
              <a:gd name="connsiteX4" fmla="*/ 1 w 8928069"/>
              <a:gd name="connsiteY4" fmla="*/ 1025002 h 1025002"/>
              <a:gd name="connsiteX0" fmla="*/ 1 w 8928068"/>
              <a:gd name="connsiteY0" fmla="*/ 1025002 h 1025002"/>
              <a:gd name="connsiteX1" fmla="*/ 0 w 8928068"/>
              <a:gd name="connsiteY1" fmla="*/ 0 h 1025002"/>
              <a:gd name="connsiteX2" fmla="*/ 8928068 w 8928068"/>
              <a:gd name="connsiteY2" fmla="*/ 0 h 1025002"/>
              <a:gd name="connsiteX3" fmla="*/ 8892707 w 8928068"/>
              <a:gd name="connsiteY3" fmla="*/ 1025002 h 1025002"/>
              <a:gd name="connsiteX4" fmla="*/ 1 w 8928068"/>
              <a:gd name="connsiteY4" fmla="*/ 1025002 h 1025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068" h="1025002">
                <a:moveTo>
                  <a:pt x="1" y="1025002"/>
                </a:moveTo>
                <a:cubicBezTo>
                  <a:pt x="1" y="683335"/>
                  <a:pt x="0" y="341667"/>
                  <a:pt x="0" y="0"/>
                </a:cubicBezTo>
                <a:lnTo>
                  <a:pt x="8928068" y="0"/>
                </a:lnTo>
                <a:lnTo>
                  <a:pt x="8892707" y="1025002"/>
                </a:lnTo>
                <a:lnTo>
                  <a:pt x="1" y="1025002"/>
                </a:lnTo>
                <a:close/>
              </a:path>
            </a:pathLst>
          </a:custGeom>
          <a:solidFill>
            <a:schemeClr val="accent2"/>
          </a:solidFill>
          <a:ln w="19050" cap="flat" cmpd="sng" algn="ctr">
            <a:noFill/>
            <a:prstDash val="solid"/>
            <a:round/>
            <a:headEnd type="none" w="med" len="med"/>
            <a:tailEnd type="none" w="med" len="med"/>
          </a:ln>
          <a:effectLst>
            <a:outerShdw blurRad="38100" dist="25400" dir="5400000" algn="t" rotWithShape="0">
              <a:prstClr val="black">
                <a:alpha val="40000"/>
              </a:prstClr>
            </a:outerShdw>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9" name="Rectangle 66"/>
          <p:cNvSpPr>
            <a:spLocks noGrp="1" noChangeArrowheads="1"/>
          </p:cNvSpPr>
          <p:nvPr userDrawn="1"/>
        </p:nvSpPr>
        <p:spPr bwMode="auto">
          <a:xfrm>
            <a:off x="11387872" y="6622248"/>
            <a:ext cx="711200" cy="228600"/>
          </a:xfrm>
          <a:prstGeom prst="rect">
            <a:avLst/>
          </a:prstGeom>
          <a:noFill/>
          <a:ln w="9525">
            <a:noFill/>
            <a:miter lim="800000"/>
            <a:headEnd/>
            <a:tailEnd/>
          </a:ln>
        </p:spPr>
        <p:txBody>
          <a:bodyPr lIns="121896" tIns="60948" rIns="121896" bIns="60948"/>
          <a:lstStyle/>
          <a:p>
            <a:pPr algn="r" defTabSz="1218900" eaLnBrk="0" hangingPunct="0"/>
            <a:fld id="{ED89AE07-C97F-44A6-A614-2F99B440138C}" type="slidenum">
              <a:rPr lang="en-US" sz="1600">
                <a:solidFill>
                  <a:srgbClr val="000000"/>
                </a:solidFill>
                <a:latin typeface="Franklin Gothic Book"/>
                <a:ea typeface="ＭＳ Ｐゴシック" charset="-128"/>
              </a:rPr>
              <a:pPr algn="r" defTabSz="1218900" eaLnBrk="0" hangingPunct="0"/>
              <a:t>‹#›</a:t>
            </a:fld>
            <a:endParaRPr lang="en-US" sz="1600" dirty="0">
              <a:solidFill>
                <a:srgbClr val="000000"/>
              </a:solidFill>
              <a:latin typeface="Franklin Gothic Book"/>
              <a:ea typeface="ＭＳ Ｐゴシック" charset="-128"/>
            </a:endParaRPr>
          </a:p>
        </p:txBody>
      </p:sp>
    </p:spTree>
    <p:extLst>
      <p:ext uri="{BB962C8B-B14F-4D97-AF65-F5344CB8AC3E}">
        <p14:creationId xmlns:p14="http://schemas.microsoft.com/office/powerpoint/2010/main" val="7359753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41"/>
          <p:cNvSpPr>
            <a:spLocks noGrp="1" noChangeArrowheads="1"/>
          </p:cNvSpPr>
          <p:nvPr>
            <p:ph type="body" idx="1"/>
          </p:nvPr>
        </p:nvSpPr>
        <p:spPr bwMode="auto">
          <a:xfrm>
            <a:off x="508023" y="1204335"/>
            <a:ext cx="11267017" cy="4739268"/>
          </a:xfrm>
          <a:prstGeom prst="rect">
            <a:avLst/>
          </a:prstGeom>
          <a:noFill/>
          <a:ln w="9525">
            <a:noFill/>
            <a:miter lim="800000"/>
            <a:headEnd/>
            <a:tailEnd/>
          </a:ln>
        </p:spPr>
        <p:txBody>
          <a:bodyPr vert="horz" wrap="square" lIns="91413" tIns="45707" rIns="91413" bIns="45707" numCol="1" anchor="t" anchorCtr="0" compatLnSpc="1">
            <a:prstTxWarp prst="textNoShape">
              <a:avLst/>
            </a:prstTxWarp>
          </a:bodyPr>
          <a:lstStyle/>
          <a:p>
            <a:pPr lvl="0"/>
            <a:r>
              <a:rPr lang="en-US" dirty="0" smtClean="0"/>
              <a:t>Subhead One</a:t>
            </a:r>
          </a:p>
          <a:p>
            <a:pPr lvl="1"/>
            <a:r>
              <a:rPr lang="en-US" dirty="0" smtClean="0"/>
              <a:t>Secondary text bullet</a:t>
            </a:r>
          </a:p>
          <a:p>
            <a:pPr lvl="1"/>
            <a:r>
              <a:rPr lang="en-US" dirty="0" smtClean="0"/>
              <a:t>Secondary text bullet</a:t>
            </a:r>
          </a:p>
          <a:p>
            <a:pPr lvl="2"/>
            <a:r>
              <a:rPr lang="en-US" dirty="0" smtClean="0"/>
              <a:t>Third bullet</a:t>
            </a:r>
          </a:p>
          <a:p>
            <a:pPr lvl="0"/>
            <a:r>
              <a:rPr lang="en-US" dirty="0" smtClean="0"/>
              <a:t>Subhead Two</a:t>
            </a:r>
          </a:p>
          <a:p>
            <a:pPr lvl="1"/>
            <a:r>
              <a:rPr lang="en-US" dirty="0" smtClean="0"/>
              <a:t>Secondary text bullet</a:t>
            </a:r>
          </a:p>
          <a:p>
            <a:pPr lvl="1"/>
            <a:r>
              <a:rPr lang="en-US" dirty="0" smtClean="0"/>
              <a:t>Secondary text bullet</a:t>
            </a:r>
          </a:p>
          <a:p>
            <a:pPr lvl="2"/>
            <a:r>
              <a:rPr lang="en-US" dirty="0" smtClean="0"/>
              <a:t>Third bullet</a:t>
            </a:r>
          </a:p>
        </p:txBody>
      </p:sp>
      <p:sp>
        <p:nvSpPr>
          <p:cNvPr id="23" name="Freeform 19"/>
          <p:cNvSpPr>
            <a:spLocks/>
          </p:cNvSpPr>
          <p:nvPr/>
        </p:nvSpPr>
        <p:spPr bwMode="auto">
          <a:xfrm flipH="1" flipV="1">
            <a:off x="7" y="6659595"/>
            <a:ext cx="12281545" cy="250164"/>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chemeClr val="accent2"/>
          </a:solidFill>
          <a:ln w="19050">
            <a:noFill/>
            <a:round/>
            <a:headEnd/>
            <a:tailEnd/>
          </a:ln>
          <a:effectLst>
            <a:innerShdw blurRad="114300">
              <a:prstClr val="black"/>
            </a:innerShdw>
          </a:effectLst>
        </p:spPr>
        <p:txBody>
          <a:bodyPr vert="horz" wrap="square" lIns="121896" tIns="60948" rIns="121896" bIns="60948" numCol="1" anchor="t" anchorCtr="0" compatLnSpc="1">
            <a:prstTxWarp prst="textNoShape">
              <a:avLst/>
            </a:prstTxWarp>
          </a:bodyPr>
          <a:lstStyle/>
          <a:p>
            <a:pPr marL="488830" indent="-488830" defTabSz="1301430">
              <a:buSzPct val="140000"/>
            </a:pPr>
            <a:endParaRPr lang="en-US" sz="4800">
              <a:solidFill>
                <a:srgbClr val="0D94D2"/>
              </a:solidFill>
              <a:latin typeface="Arial" charset="0"/>
              <a:ea typeface="ＭＳ Ｐゴシック" charset="-128"/>
            </a:endParaRPr>
          </a:p>
        </p:txBody>
      </p:sp>
      <p:sp>
        <p:nvSpPr>
          <p:cNvPr id="1029" name="Rectangle 51"/>
          <p:cNvSpPr>
            <a:spLocks noGrp="1" noChangeArrowheads="1"/>
          </p:cNvSpPr>
          <p:nvPr>
            <p:ph type="title"/>
          </p:nvPr>
        </p:nvSpPr>
        <p:spPr bwMode="white">
          <a:xfrm>
            <a:off x="304825" y="197004"/>
            <a:ext cx="11089217" cy="609600"/>
          </a:xfrm>
          <a:prstGeom prst="rect">
            <a:avLst/>
          </a:prstGeom>
          <a:noFill/>
          <a:ln w="9525">
            <a:noFill/>
            <a:miter lim="800000"/>
            <a:headEnd/>
            <a:tailEnd/>
          </a:ln>
        </p:spPr>
        <p:txBody>
          <a:bodyPr vert="horz" wrap="square" lIns="85552" tIns="42776" rIns="85552" bIns="42776" numCol="1" anchor="ctr" anchorCtr="0" compatLnSpc="1">
            <a:prstTxWarp prst="textNoShape">
              <a:avLst/>
            </a:prstTxWarp>
          </a:bodyPr>
          <a:lstStyle/>
          <a:p>
            <a:pPr lvl="0"/>
            <a:r>
              <a:rPr lang="en-US" smtClean="0"/>
              <a:t>Click to edit Master title style</a:t>
            </a:r>
            <a:endParaRPr lang="en-US" dirty="0" smtClean="0"/>
          </a:p>
        </p:txBody>
      </p:sp>
      <p:sp>
        <p:nvSpPr>
          <p:cNvPr id="19" name="Freeform 18"/>
          <p:cNvSpPr/>
          <p:nvPr/>
        </p:nvSpPr>
        <p:spPr bwMode="auto">
          <a:xfrm>
            <a:off x="-1" y="932445"/>
            <a:ext cx="11394017" cy="69851"/>
          </a:xfrm>
          <a:custGeom>
            <a:avLst/>
            <a:gdLst>
              <a:gd name="connsiteX0" fmla="*/ 0 w 9002751"/>
              <a:gd name="connsiteY0" fmla="*/ 944137 h 951571"/>
              <a:gd name="connsiteX1" fmla="*/ 7434 w 9002751"/>
              <a:gd name="connsiteY1" fmla="*/ 0 h 951571"/>
              <a:gd name="connsiteX2" fmla="*/ 9002751 w 9002751"/>
              <a:gd name="connsiteY2" fmla="*/ 7434 h 951571"/>
              <a:gd name="connsiteX3" fmla="*/ 8549268 w 9002751"/>
              <a:gd name="connsiteY3" fmla="*/ 951571 h 951571"/>
              <a:gd name="connsiteX4" fmla="*/ 0 w 9002751"/>
              <a:gd name="connsiteY4" fmla="*/ 944137 h 951571"/>
              <a:gd name="connsiteX0" fmla="*/ 0 w 9002751"/>
              <a:gd name="connsiteY0" fmla="*/ 944137 h 951571"/>
              <a:gd name="connsiteX1" fmla="*/ 7434 w 9002751"/>
              <a:gd name="connsiteY1" fmla="*/ 0 h 951571"/>
              <a:gd name="connsiteX2" fmla="*/ 9002751 w 9002751"/>
              <a:gd name="connsiteY2" fmla="*/ 7434 h 951571"/>
              <a:gd name="connsiteX3" fmla="*/ 8838905 w 9002751"/>
              <a:gd name="connsiteY3" fmla="*/ 951571 h 951571"/>
              <a:gd name="connsiteX4" fmla="*/ 0 w 900275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38905 w 8943601"/>
              <a:gd name="connsiteY3" fmla="*/ 951571 h 951571"/>
              <a:gd name="connsiteX4" fmla="*/ 0 w 894360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77830 w 8943601"/>
              <a:gd name="connsiteY3" fmla="*/ 951571 h 951571"/>
              <a:gd name="connsiteX4" fmla="*/ 0 w 8943601"/>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77830 w 8943602"/>
              <a:gd name="connsiteY3" fmla="*/ 951571 h 951571"/>
              <a:gd name="connsiteX4" fmla="*/ 0 w 8943602"/>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67213 w 8943602"/>
              <a:gd name="connsiteY3" fmla="*/ 951571 h 951571"/>
              <a:gd name="connsiteX4" fmla="*/ 0 w 8943602"/>
              <a:gd name="connsiteY4" fmla="*/ 944137 h 951571"/>
              <a:gd name="connsiteX0" fmla="*/ 0 w 8943602"/>
              <a:gd name="connsiteY0" fmla="*/ 944137 h 1024987"/>
              <a:gd name="connsiteX1" fmla="*/ 7434 w 8943602"/>
              <a:gd name="connsiteY1" fmla="*/ 0 h 1024987"/>
              <a:gd name="connsiteX2" fmla="*/ 8943602 w 8943602"/>
              <a:gd name="connsiteY2" fmla="*/ 0 h 1024987"/>
              <a:gd name="connsiteX3" fmla="*/ 8902379 w 8943602"/>
              <a:gd name="connsiteY3" fmla="*/ 1024987 h 1024987"/>
              <a:gd name="connsiteX4" fmla="*/ 0 w 8943602"/>
              <a:gd name="connsiteY4" fmla="*/ 944137 h 1024987"/>
              <a:gd name="connsiteX0" fmla="*/ 0 w 8943602"/>
              <a:gd name="connsiteY0" fmla="*/ 944137 h 1024987"/>
              <a:gd name="connsiteX1" fmla="*/ 7434 w 8943602"/>
              <a:gd name="connsiteY1" fmla="*/ 0 h 1024987"/>
              <a:gd name="connsiteX2" fmla="*/ 8943602 w 8943602"/>
              <a:gd name="connsiteY2" fmla="*/ 0 h 1024987"/>
              <a:gd name="connsiteX3" fmla="*/ 8908240 w 8943602"/>
              <a:gd name="connsiteY3" fmla="*/ 1024987 h 1024987"/>
              <a:gd name="connsiteX4" fmla="*/ 0 w 8943602"/>
              <a:gd name="connsiteY4" fmla="*/ 944137 h 1024987"/>
              <a:gd name="connsiteX0" fmla="*/ 8100 w 8936168"/>
              <a:gd name="connsiteY0" fmla="*/ 1024987 h 1024987"/>
              <a:gd name="connsiteX1" fmla="*/ 0 w 8936168"/>
              <a:gd name="connsiteY1" fmla="*/ 0 h 1024987"/>
              <a:gd name="connsiteX2" fmla="*/ 8936168 w 8936168"/>
              <a:gd name="connsiteY2" fmla="*/ 0 h 1024987"/>
              <a:gd name="connsiteX3" fmla="*/ 8900806 w 8936168"/>
              <a:gd name="connsiteY3" fmla="*/ 1024987 h 1024987"/>
              <a:gd name="connsiteX4" fmla="*/ 8100 w 8936168"/>
              <a:gd name="connsiteY4" fmla="*/ 1024987 h 1024987"/>
              <a:gd name="connsiteX0" fmla="*/ 1 w 8928069"/>
              <a:gd name="connsiteY0" fmla="*/ 1025002 h 1025002"/>
              <a:gd name="connsiteX1" fmla="*/ 0 w 8928069"/>
              <a:gd name="connsiteY1" fmla="*/ 0 h 1025002"/>
              <a:gd name="connsiteX2" fmla="*/ 8928069 w 8928069"/>
              <a:gd name="connsiteY2" fmla="*/ 15 h 1025002"/>
              <a:gd name="connsiteX3" fmla="*/ 8892707 w 8928069"/>
              <a:gd name="connsiteY3" fmla="*/ 1025002 h 1025002"/>
              <a:gd name="connsiteX4" fmla="*/ 1 w 8928069"/>
              <a:gd name="connsiteY4" fmla="*/ 1025002 h 1025002"/>
              <a:gd name="connsiteX0" fmla="*/ 1 w 8928068"/>
              <a:gd name="connsiteY0" fmla="*/ 1025002 h 1025002"/>
              <a:gd name="connsiteX1" fmla="*/ 0 w 8928068"/>
              <a:gd name="connsiteY1" fmla="*/ 0 h 1025002"/>
              <a:gd name="connsiteX2" fmla="*/ 8928068 w 8928068"/>
              <a:gd name="connsiteY2" fmla="*/ 0 h 1025002"/>
              <a:gd name="connsiteX3" fmla="*/ 8892707 w 8928068"/>
              <a:gd name="connsiteY3" fmla="*/ 1025002 h 1025002"/>
              <a:gd name="connsiteX4" fmla="*/ 1 w 8928068"/>
              <a:gd name="connsiteY4" fmla="*/ 1025002 h 1025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068" h="1025002">
                <a:moveTo>
                  <a:pt x="1" y="1025002"/>
                </a:moveTo>
                <a:cubicBezTo>
                  <a:pt x="1" y="683335"/>
                  <a:pt x="0" y="341667"/>
                  <a:pt x="0" y="0"/>
                </a:cubicBezTo>
                <a:lnTo>
                  <a:pt x="8928068" y="0"/>
                </a:lnTo>
                <a:lnTo>
                  <a:pt x="8892707" y="1025002"/>
                </a:lnTo>
                <a:lnTo>
                  <a:pt x="1" y="1025002"/>
                </a:lnTo>
                <a:close/>
              </a:path>
            </a:pathLst>
          </a:custGeom>
          <a:solidFill>
            <a:schemeClr val="accent2"/>
          </a:solidFill>
          <a:ln w="19050" cap="flat" cmpd="sng" algn="ctr">
            <a:noFill/>
            <a:prstDash val="solid"/>
            <a:round/>
            <a:headEnd type="none" w="med" len="med"/>
            <a:tailEnd type="none" w="med" len="med"/>
          </a:ln>
          <a:effectLst>
            <a:outerShdw blurRad="38100" dist="25400" dir="5400000" algn="t" rotWithShape="0">
              <a:prstClr val="black">
                <a:alpha val="40000"/>
              </a:prstClr>
            </a:outerShdw>
          </a:effectLst>
        </p:spPr>
        <p:txBody>
          <a:bodyPr vert="horz" wrap="none" lIns="121896" tIns="60948" rIns="121896" bIns="60948" numCol="1" rtlCol="0" anchor="ctr" anchorCtr="0" compatLnSpc="1">
            <a:prstTxWarp prst="textNoShape">
              <a:avLst/>
            </a:prstTxWarp>
          </a:bodyPr>
          <a:lstStyle/>
          <a:p>
            <a:pPr marL="488830" indent="-488830" algn="ctr" defTabSz="1301430">
              <a:spcBef>
                <a:spcPct val="20000"/>
              </a:spcBef>
              <a:buSzPct val="140000"/>
            </a:pPr>
            <a:endParaRPr lang="en-US" sz="4800">
              <a:solidFill>
                <a:srgbClr val="0D94D2"/>
              </a:solidFill>
              <a:latin typeface="Arial" charset="0"/>
              <a:ea typeface="ＭＳ Ｐゴシック" charset="-128"/>
            </a:endParaRPr>
          </a:p>
        </p:txBody>
      </p:sp>
      <p:sp>
        <p:nvSpPr>
          <p:cNvPr id="24" name="TextBox 23"/>
          <p:cNvSpPr txBox="1"/>
          <p:nvPr/>
        </p:nvSpPr>
        <p:spPr>
          <a:xfrm>
            <a:off x="262672" y="6676912"/>
            <a:ext cx="11684000" cy="246197"/>
          </a:xfrm>
          <a:prstGeom prst="rect">
            <a:avLst/>
          </a:prstGeom>
          <a:noFill/>
        </p:spPr>
        <p:txBody>
          <a:bodyPr lIns="121896" tIns="60948" rIns="121896" bIns="60948">
            <a:spAutoFit/>
          </a:bodyPr>
          <a:lstStyle/>
          <a:p>
            <a:pPr defTabSz="1218900">
              <a:spcBef>
                <a:spcPct val="20000"/>
              </a:spcBef>
              <a:buSzPct val="140000"/>
            </a:pPr>
            <a:r>
              <a:rPr lang="en-US" sz="800" b="0" dirty="0">
                <a:solidFill>
                  <a:srgbClr val="FFFFFF"/>
                </a:solidFill>
                <a:latin typeface="Franklin Gothic Book"/>
                <a:ea typeface="ＭＳ Ｐゴシック" charset="-128"/>
                <a:cs typeface="Arial" charset="0"/>
              </a:rPr>
              <a:t>© 2011 Cerner Corporation. All rights reserved. This document contains Cerner confidential and/or proprietary information which may not be reproduced or transmitted without the express written consent of Cerner.</a:t>
            </a:r>
          </a:p>
        </p:txBody>
      </p:sp>
      <p:sp>
        <p:nvSpPr>
          <p:cNvPr id="1090" name="Rectangle 66"/>
          <p:cNvSpPr>
            <a:spLocks noGrp="1" noChangeArrowheads="1"/>
          </p:cNvSpPr>
          <p:nvPr/>
        </p:nvSpPr>
        <p:spPr bwMode="auto">
          <a:xfrm>
            <a:off x="11387872" y="6622248"/>
            <a:ext cx="711200" cy="228600"/>
          </a:xfrm>
          <a:prstGeom prst="rect">
            <a:avLst/>
          </a:prstGeom>
          <a:noFill/>
          <a:ln w="9525">
            <a:noFill/>
            <a:miter lim="800000"/>
            <a:headEnd/>
            <a:tailEnd/>
          </a:ln>
        </p:spPr>
        <p:txBody>
          <a:bodyPr lIns="121896" tIns="60948" rIns="121896" bIns="60948"/>
          <a:lstStyle/>
          <a:p>
            <a:pPr algn="r" defTabSz="1218900" eaLnBrk="0" hangingPunct="0"/>
            <a:fld id="{ED89AE07-C97F-44A6-A614-2F99B440138C}" type="slidenum">
              <a:rPr lang="en-US" sz="1600">
                <a:solidFill>
                  <a:srgbClr val="FFFFFF"/>
                </a:solidFill>
                <a:latin typeface="Franklin Gothic Book"/>
                <a:ea typeface="ＭＳ Ｐゴシック" charset="-128"/>
              </a:rPr>
              <a:pPr algn="r" defTabSz="1218900" eaLnBrk="0" hangingPunct="0"/>
              <a:t>‹#›</a:t>
            </a:fld>
            <a:endParaRPr lang="en-US" sz="1600" dirty="0">
              <a:solidFill>
                <a:srgbClr val="FFFFFF"/>
              </a:solidFill>
              <a:latin typeface="Franklin Gothic Book"/>
              <a:ea typeface="ＭＳ Ｐゴシック" charset="-128"/>
            </a:endParaRPr>
          </a:p>
        </p:txBody>
      </p:sp>
      <p:pic>
        <p:nvPicPr>
          <p:cNvPr id="10" name="Picture 31"/>
          <p:cNvPicPr>
            <a:picLocks noChangeAspect="1" noChangeArrowheads="1"/>
          </p:cNvPicPr>
          <p:nvPr/>
        </p:nvPicPr>
        <p:blipFill>
          <a:blip r:embed="rId30" cstate="print">
            <a:extLst>
              <a:ext uri="{28A0092B-C50C-407E-A947-70E740481C1C}">
                <a14:useLocalDpi xmlns:a14="http://schemas.microsoft.com/office/drawing/2010/main" val="0"/>
              </a:ext>
            </a:extLst>
          </a:blip>
          <a:stretch>
            <a:fillRect/>
          </a:stretch>
        </p:blipFill>
        <p:spPr bwMode="auto">
          <a:xfrm>
            <a:off x="10352097" y="6288657"/>
            <a:ext cx="1581512" cy="323528"/>
          </a:xfrm>
          <a:prstGeom prst="rect">
            <a:avLst/>
          </a:prstGeom>
          <a:noFill/>
        </p:spPr>
      </p:pic>
    </p:spTree>
    <p:extLst>
      <p:ext uri="{BB962C8B-B14F-4D97-AF65-F5344CB8AC3E}">
        <p14:creationId xmlns:p14="http://schemas.microsoft.com/office/powerpoint/2010/main" val="4203953611"/>
      </p:ext>
    </p:extLst>
  </p:cSld>
  <p:clrMap bg1="lt1" tx1="dk1" bg2="lt2" tx2="dk2" accent1="accent1" accent2="accent2" accent3="accent3" accent4="accent4" accent5="accent5" accent6="accent6" hlink="hlink" folHlink="folHlink"/>
  <p:sldLayoutIdLst>
    <p:sldLayoutId id="2147485188" r:id="rId1"/>
    <p:sldLayoutId id="2147485189" r:id="rId2"/>
    <p:sldLayoutId id="2147485190" r:id="rId3"/>
    <p:sldLayoutId id="2147485191" r:id="rId4"/>
    <p:sldLayoutId id="2147485192" r:id="rId5"/>
    <p:sldLayoutId id="2147485193" r:id="rId6"/>
    <p:sldLayoutId id="2147485194" r:id="rId7"/>
    <p:sldLayoutId id="2147485195" r:id="rId8"/>
    <p:sldLayoutId id="2147485196" r:id="rId9"/>
    <p:sldLayoutId id="2147485197" r:id="rId10"/>
    <p:sldLayoutId id="2147485198" r:id="rId11"/>
    <p:sldLayoutId id="2147485199" r:id="rId12"/>
    <p:sldLayoutId id="2147485200" r:id="rId13"/>
    <p:sldLayoutId id="2147485201" r:id="rId14"/>
    <p:sldLayoutId id="2147485202" r:id="rId15"/>
    <p:sldLayoutId id="2147485203" r:id="rId16"/>
    <p:sldLayoutId id="2147485204" r:id="rId17"/>
    <p:sldLayoutId id="2147485205" r:id="rId18"/>
    <p:sldLayoutId id="2147485207" r:id="rId19"/>
    <p:sldLayoutId id="2147485208" r:id="rId20"/>
    <p:sldLayoutId id="2147485699" r:id="rId21"/>
    <p:sldLayoutId id="2147485703" r:id="rId22"/>
    <p:sldLayoutId id="2147485722" r:id="rId23"/>
    <p:sldLayoutId id="2147485707" r:id="rId24"/>
    <p:sldLayoutId id="2147485710" r:id="rId25"/>
    <p:sldLayoutId id="2147485715" r:id="rId26"/>
    <p:sldLayoutId id="2147485717" r:id="rId27"/>
    <p:sldLayoutId id="2147485718" r:id="rId28"/>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733">
          <a:solidFill>
            <a:schemeClr val="bg2">
              <a:lumMod val="75000"/>
              <a:lumOff val="25000"/>
            </a:schemeClr>
          </a:solidFill>
          <a:latin typeface="Franklin Gothic Demi" pitchFamily="34" charset="0"/>
          <a:ea typeface="ＭＳ Ｐゴシック" pitchFamily="-112" charset="-128"/>
          <a:cs typeface="Franklin Gothic Demi" pitchFamily="34" charset="0"/>
        </a:defRPr>
      </a:lvl1pPr>
      <a:lvl2pPr algn="l" rtl="0" eaLnBrk="1" fontAlgn="base" hangingPunct="1">
        <a:spcBef>
          <a:spcPct val="0"/>
        </a:spcBef>
        <a:spcAft>
          <a:spcPct val="0"/>
        </a:spcAft>
        <a:defRPr sz="4267">
          <a:solidFill>
            <a:schemeClr val="bg1"/>
          </a:solidFill>
          <a:latin typeface="Franklin Gothic Demi" charset="0"/>
          <a:ea typeface="ＭＳ Ｐゴシック" pitchFamily="-112" charset="-128"/>
          <a:cs typeface="ＭＳ Ｐゴシック" pitchFamily="-112" charset="-128"/>
        </a:defRPr>
      </a:lvl2pPr>
      <a:lvl3pPr algn="l" rtl="0" eaLnBrk="1" fontAlgn="base" hangingPunct="1">
        <a:spcBef>
          <a:spcPct val="0"/>
        </a:spcBef>
        <a:spcAft>
          <a:spcPct val="0"/>
        </a:spcAft>
        <a:defRPr sz="4267">
          <a:solidFill>
            <a:schemeClr val="bg1"/>
          </a:solidFill>
          <a:latin typeface="Franklin Gothic Demi" charset="0"/>
          <a:ea typeface="ＭＳ Ｐゴシック" pitchFamily="-112" charset="-128"/>
          <a:cs typeface="ＭＳ Ｐゴシック" pitchFamily="-112" charset="-128"/>
        </a:defRPr>
      </a:lvl3pPr>
      <a:lvl4pPr algn="l" rtl="0" eaLnBrk="1" fontAlgn="base" hangingPunct="1">
        <a:spcBef>
          <a:spcPct val="0"/>
        </a:spcBef>
        <a:spcAft>
          <a:spcPct val="0"/>
        </a:spcAft>
        <a:defRPr sz="4267">
          <a:solidFill>
            <a:schemeClr val="bg1"/>
          </a:solidFill>
          <a:latin typeface="Franklin Gothic Demi" charset="0"/>
          <a:ea typeface="ＭＳ Ｐゴシック" pitchFamily="-112" charset="-128"/>
          <a:cs typeface="ＭＳ Ｐゴシック" pitchFamily="-112" charset="-128"/>
        </a:defRPr>
      </a:lvl4pPr>
      <a:lvl5pPr algn="l" rtl="0" eaLnBrk="1" fontAlgn="base" hangingPunct="1">
        <a:spcBef>
          <a:spcPct val="0"/>
        </a:spcBef>
        <a:spcAft>
          <a:spcPct val="0"/>
        </a:spcAft>
        <a:defRPr sz="4267">
          <a:solidFill>
            <a:schemeClr val="bg1"/>
          </a:solidFill>
          <a:latin typeface="Franklin Gothic Demi" charset="0"/>
          <a:ea typeface="ＭＳ Ｐゴシック" pitchFamily="-112" charset="-128"/>
          <a:cs typeface="ＭＳ Ｐゴシック" pitchFamily="-112" charset="-128"/>
        </a:defRPr>
      </a:lvl5pPr>
      <a:lvl6pPr marL="609443" algn="l" rtl="0" eaLnBrk="1" fontAlgn="base" hangingPunct="1">
        <a:spcBef>
          <a:spcPct val="0"/>
        </a:spcBef>
        <a:spcAft>
          <a:spcPct val="0"/>
        </a:spcAft>
        <a:defRPr sz="4267">
          <a:solidFill>
            <a:schemeClr val="bg1"/>
          </a:solidFill>
          <a:latin typeface="Franklin Gothic Demi" charset="0"/>
        </a:defRPr>
      </a:lvl6pPr>
      <a:lvl7pPr marL="1218900" algn="l" rtl="0" eaLnBrk="1" fontAlgn="base" hangingPunct="1">
        <a:spcBef>
          <a:spcPct val="0"/>
        </a:spcBef>
        <a:spcAft>
          <a:spcPct val="0"/>
        </a:spcAft>
        <a:defRPr sz="4267">
          <a:solidFill>
            <a:schemeClr val="bg1"/>
          </a:solidFill>
          <a:latin typeface="Franklin Gothic Demi" charset="0"/>
        </a:defRPr>
      </a:lvl7pPr>
      <a:lvl8pPr marL="1828346" algn="l" rtl="0" eaLnBrk="1" fontAlgn="base" hangingPunct="1">
        <a:spcBef>
          <a:spcPct val="0"/>
        </a:spcBef>
        <a:spcAft>
          <a:spcPct val="0"/>
        </a:spcAft>
        <a:defRPr sz="4267">
          <a:solidFill>
            <a:schemeClr val="bg1"/>
          </a:solidFill>
          <a:latin typeface="Franklin Gothic Demi" charset="0"/>
        </a:defRPr>
      </a:lvl8pPr>
      <a:lvl9pPr marL="2437798" algn="l" rtl="0" eaLnBrk="1" fontAlgn="base" hangingPunct="1">
        <a:spcBef>
          <a:spcPct val="0"/>
        </a:spcBef>
        <a:spcAft>
          <a:spcPct val="0"/>
        </a:spcAft>
        <a:defRPr sz="4267">
          <a:solidFill>
            <a:schemeClr val="bg1"/>
          </a:solidFill>
          <a:latin typeface="Franklin Gothic Demi" charset="0"/>
        </a:defRPr>
      </a:lvl9pPr>
    </p:titleStyle>
    <p:bodyStyle>
      <a:lvl1pPr marL="459199" indent="-459199" algn="l" rtl="0" eaLnBrk="1" fontAlgn="base" hangingPunct="1">
        <a:spcBef>
          <a:spcPct val="20000"/>
        </a:spcBef>
        <a:spcAft>
          <a:spcPct val="0"/>
        </a:spcAft>
        <a:buClr>
          <a:srgbClr val="3294D3"/>
        </a:buClr>
        <a:buSzPct val="100000"/>
        <a:buFontTx/>
        <a:buBlip>
          <a:blip r:embed="rId31"/>
        </a:buBlip>
        <a:defRPr sz="3200">
          <a:solidFill>
            <a:schemeClr val="bg2">
              <a:lumMod val="75000"/>
              <a:lumOff val="25000"/>
            </a:schemeClr>
          </a:solidFill>
          <a:latin typeface="Franklin Gothic Demi" pitchFamily="34" charset="0"/>
          <a:ea typeface="ＭＳ Ｐゴシック" pitchFamily="-112" charset="-128"/>
          <a:cs typeface="Franklin Gothic Demi" pitchFamily="34" charset="0"/>
        </a:defRPr>
      </a:lvl1pPr>
      <a:lvl2pPr marL="920524" indent="-357634" algn="l" rtl="0" eaLnBrk="1" fontAlgn="base" hangingPunct="1">
        <a:spcBef>
          <a:spcPct val="20000"/>
        </a:spcBef>
        <a:spcAft>
          <a:spcPct val="0"/>
        </a:spcAft>
        <a:buClr>
          <a:schemeClr val="tx2"/>
        </a:buClr>
        <a:buSzPct val="100000"/>
        <a:buFontTx/>
        <a:buBlip>
          <a:blip r:embed="rId32"/>
        </a:buBlip>
        <a:defRPr sz="2667" baseline="0">
          <a:solidFill>
            <a:schemeClr val="bg2">
              <a:lumMod val="75000"/>
              <a:lumOff val="25000"/>
            </a:schemeClr>
          </a:solidFill>
          <a:latin typeface="+mn-lt"/>
          <a:ea typeface="ＭＳ Ｐゴシック" charset="-128"/>
          <a:cs typeface="Gill Sans"/>
        </a:defRPr>
      </a:lvl2pPr>
      <a:lvl3pPr marL="1369144" indent="-228546" algn="l" rtl="0" eaLnBrk="1" fontAlgn="base" hangingPunct="1">
        <a:spcBef>
          <a:spcPct val="20000"/>
        </a:spcBef>
        <a:spcAft>
          <a:spcPct val="0"/>
        </a:spcAft>
        <a:buClr>
          <a:schemeClr val="accent2"/>
        </a:buClr>
        <a:buSzPct val="100000"/>
        <a:buFont typeface="Arial" pitchFamily="34" charset="0"/>
        <a:buChar char="•"/>
        <a:defRPr sz="2400" i="1">
          <a:solidFill>
            <a:schemeClr val="bg2">
              <a:lumMod val="75000"/>
              <a:lumOff val="25000"/>
            </a:schemeClr>
          </a:solidFill>
          <a:latin typeface="+mn-lt"/>
          <a:ea typeface="ＭＳ Ｐゴシック" charset="-128"/>
          <a:cs typeface="Gill Sans"/>
        </a:defRPr>
      </a:lvl3pPr>
      <a:lvl4pPr marL="1828346" indent="-323771" algn="l" rtl="0" eaLnBrk="1" fontAlgn="base" hangingPunct="1">
        <a:spcBef>
          <a:spcPct val="20000"/>
        </a:spcBef>
        <a:spcAft>
          <a:spcPct val="0"/>
        </a:spcAft>
        <a:buClr>
          <a:schemeClr val="bg2">
            <a:lumMod val="75000"/>
            <a:lumOff val="25000"/>
          </a:schemeClr>
        </a:buClr>
        <a:buFont typeface="Webdings" pitchFamily="18" charset="2"/>
        <a:buChar char="4"/>
        <a:defRPr sz="1867">
          <a:solidFill>
            <a:schemeClr val="bg2">
              <a:lumMod val="75000"/>
              <a:lumOff val="25000"/>
            </a:schemeClr>
          </a:solidFill>
          <a:latin typeface="+mn-lt"/>
          <a:ea typeface="ＭＳ Ｐゴシック" charset="-128"/>
          <a:cs typeface="Gill Sans"/>
        </a:defRPr>
      </a:lvl4pPr>
      <a:lvl5pPr marL="2285438" indent="-304720" algn="l" rtl="0" eaLnBrk="1" fontAlgn="base" hangingPunct="1">
        <a:spcBef>
          <a:spcPct val="20000"/>
        </a:spcBef>
        <a:spcAft>
          <a:spcPct val="0"/>
        </a:spcAft>
        <a:buClr>
          <a:schemeClr val="bg2">
            <a:lumMod val="75000"/>
            <a:lumOff val="25000"/>
          </a:schemeClr>
        </a:buClr>
        <a:buFont typeface="Wingdings" pitchFamily="2" charset="2"/>
        <a:buChar char="§"/>
        <a:defRPr sz="1600">
          <a:solidFill>
            <a:schemeClr val="bg2">
              <a:lumMod val="75000"/>
              <a:lumOff val="25000"/>
            </a:schemeClr>
          </a:solidFill>
          <a:latin typeface="+mn-lt"/>
          <a:ea typeface="ＭＳ Ｐゴシック" charset="-128"/>
          <a:cs typeface="Gill Sans"/>
        </a:defRPr>
      </a:lvl5pPr>
      <a:lvl6pPr marL="3436607" indent="-304720" algn="l" rtl="0" eaLnBrk="1" fontAlgn="base" hangingPunct="1">
        <a:spcBef>
          <a:spcPct val="20000"/>
        </a:spcBef>
        <a:spcAft>
          <a:spcPct val="0"/>
        </a:spcAft>
        <a:buClr>
          <a:schemeClr val="accent2"/>
        </a:buClr>
        <a:buFont typeface="Wingdings" charset="2"/>
        <a:buChar char="§"/>
        <a:defRPr sz="1600">
          <a:solidFill>
            <a:srgbClr val="232D64"/>
          </a:solidFill>
          <a:latin typeface="Franklin Gothic Medium" charset="0"/>
          <a:ea typeface="ＭＳ Ｐゴシック" charset="-128"/>
        </a:defRPr>
      </a:lvl6pPr>
      <a:lvl7pPr marL="4046058" indent="-304720" algn="l" rtl="0" eaLnBrk="1" fontAlgn="base" hangingPunct="1">
        <a:spcBef>
          <a:spcPct val="20000"/>
        </a:spcBef>
        <a:spcAft>
          <a:spcPct val="0"/>
        </a:spcAft>
        <a:buClr>
          <a:schemeClr val="accent2"/>
        </a:buClr>
        <a:buFont typeface="Wingdings" charset="2"/>
        <a:buChar char="§"/>
        <a:defRPr sz="1600">
          <a:solidFill>
            <a:srgbClr val="232D64"/>
          </a:solidFill>
          <a:latin typeface="Franklin Gothic Medium" charset="0"/>
          <a:ea typeface="ＭＳ Ｐゴシック" charset="-128"/>
        </a:defRPr>
      </a:lvl7pPr>
      <a:lvl8pPr marL="4655506" indent="-304720" algn="l" rtl="0" eaLnBrk="1" fontAlgn="base" hangingPunct="1">
        <a:spcBef>
          <a:spcPct val="20000"/>
        </a:spcBef>
        <a:spcAft>
          <a:spcPct val="0"/>
        </a:spcAft>
        <a:buClr>
          <a:schemeClr val="accent2"/>
        </a:buClr>
        <a:buFont typeface="Wingdings" charset="2"/>
        <a:buChar char="§"/>
        <a:defRPr sz="1600">
          <a:solidFill>
            <a:srgbClr val="232D64"/>
          </a:solidFill>
          <a:latin typeface="Franklin Gothic Medium" charset="0"/>
          <a:ea typeface="ＭＳ Ｐゴシック" charset="-128"/>
        </a:defRPr>
      </a:lvl8pPr>
      <a:lvl9pPr marL="5264947" indent="-304720" algn="l" rtl="0" eaLnBrk="1" fontAlgn="base" hangingPunct="1">
        <a:spcBef>
          <a:spcPct val="20000"/>
        </a:spcBef>
        <a:spcAft>
          <a:spcPct val="0"/>
        </a:spcAft>
        <a:buClr>
          <a:schemeClr val="accent2"/>
        </a:buClr>
        <a:buFont typeface="Wingdings" charset="2"/>
        <a:buChar char="§"/>
        <a:defRPr sz="1600">
          <a:solidFill>
            <a:srgbClr val="232D64"/>
          </a:solidFill>
          <a:latin typeface="Franklin Gothic Medium" charset="0"/>
          <a:ea typeface="ＭＳ Ｐゴシック" charset="-128"/>
        </a:defRPr>
      </a:lvl9pPr>
    </p:bodyStyle>
    <p:otherStyle>
      <a:defPPr>
        <a:defRPr lang="en-US"/>
      </a:defPPr>
      <a:lvl1pPr marL="0" algn="l" defTabSz="609443" rtl="0" eaLnBrk="1" latinLnBrk="0" hangingPunct="1">
        <a:defRPr sz="2400" kern="1200">
          <a:solidFill>
            <a:schemeClr val="tx1"/>
          </a:solidFill>
          <a:latin typeface="+mn-lt"/>
          <a:ea typeface="+mn-ea"/>
          <a:cs typeface="+mn-cs"/>
        </a:defRPr>
      </a:lvl1pPr>
      <a:lvl2pPr marL="609443" algn="l" defTabSz="609443" rtl="0" eaLnBrk="1" latinLnBrk="0" hangingPunct="1">
        <a:defRPr sz="2400" kern="1200">
          <a:solidFill>
            <a:schemeClr val="tx1"/>
          </a:solidFill>
          <a:latin typeface="+mn-lt"/>
          <a:ea typeface="+mn-ea"/>
          <a:cs typeface="+mn-cs"/>
        </a:defRPr>
      </a:lvl2pPr>
      <a:lvl3pPr marL="1218900" algn="l" defTabSz="609443" rtl="0" eaLnBrk="1" latinLnBrk="0" hangingPunct="1">
        <a:defRPr sz="2400" kern="1200">
          <a:solidFill>
            <a:schemeClr val="tx1"/>
          </a:solidFill>
          <a:latin typeface="+mn-lt"/>
          <a:ea typeface="+mn-ea"/>
          <a:cs typeface="+mn-cs"/>
        </a:defRPr>
      </a:lvl3pPr>
      <a:lvl4pPr marL="1828346" algn="l" defTabSz="609443" rtl="0" eaLnBrk="1" latinLnBrk="0" hangingPunct="1">
        <a:defRPr sz="2400" kern="1200">
          <a:solidFill>
            <a:schemeClr val="tx1"/>
          </a:solidFill>
          <a:latin typeface="+mn-lt"/>
          <a:ea typeface="+mn-ea"/>
          <a:cs typeface="+mn-cs"/>
        </a:defRPr>
      </a:lvl4pPr>
      <a:lvl5pPr marL="2437798" algn="l" defTabSz="609443" rtl="0" eaLnBrk="1" latinLnBrk="0" hangingPunct="1">
        <a:defRPr sz="2400" kern="1200">
          <a:solidFill>
            <a:schemeClr val="tx1"/>
          </a:solidFill>
          <a:latin typeface="+mn-lt"/>
          <a:ea typeface="+mn-ea"/>
          <a:cs typeface="+mn-cs"/>
        </a:defRPr>
      </a:lvl5pPr>
      <a:lvl6pPr marL="3047240" algn="l" defTabSz="609443" rtl="0" eaLnBrk="1" latinLnBrk="0" hangingPunct="1">
        <a:defRPr sz="2400" kern="1200">
          <a:solidFill>
            <a:schemeClr val="tx1"/>
          </a:solidFill>
          <a:latin typeface="+mn-lt"/>
          <a:ea typeface="+mn-ea"/>
          <a:cs typeface="+mn-cs"/>
        </a:defRPr>
      </a:lvl6pPr>
      <a:lvl7pPr marL="3656683" algn="l" defTabSz="609443" rtl="0" eaLnBrk="1" latinLnBrk="0" hangingPunct="1">
        <a:defRPr sz="2400" kern="1200">
          <a:solidFill>
            <a:schemeClr val="tx1"/>
          </a:solidFill>
          <a:latin typeface="+mn-lt"/>
          <a:ea typeface="+mn-ea"/>
          <a:cs typeface="+mn-cs"/>
        </a:defRPr>
      </a:lvl7pPr>
      <a:lvl8pPr marL="4266133" algn="l" defTabSz="609443" rtl="0" eaLnBrk="1" latinLnBrk="0" hangingPunct="1">
        <a:defRPr sz="2400" kern="1200">
          <a:solidFill>
            <a:schemeClr val="tx1"/>
          </a:solidFill>
          <a:latin typeface="+mn-lt"/>
          <a:ea typeface="+mn-ea"/>
          <a:cs typeface="+mn-cs"/>
        </a:defRPr>
      </a:lvl8pPr>
      <a:lvl9pPr marL="4875581" algn="l" defTabSz="60944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4575" y="5285133"/>
            <a:ext cx="9929675" cy="888896"/>
          </a:xfrm>
        </p:spPr>
        <p:txBody>
          <a:bodyPr>
            <a:noAutofit/>
          </a:bodyPr>
          <a:lstStyle/>
          <a:p>
            <a:r>
              <a:rPr lang="en-US" sz="2400" dirty="0" smtClean="0"/>
              <a:t>J. Marc Overhage, MD, PhD</a:t>
            </a:r>
          </a:p>
          <a:p>
            <a:r>
              <a:rPr lang="en-US" sz="2400" dirty="0" smtClean="0"/>
              <a:t>VP and Chief Medical Informatics Officer</a:t>
            </a:r>
            <a:endParaRPr lang="en-US" sz="1867" dirty="0" smtClean="0"/>
          </a:p>
        </p:txBody>
      </p:sp>
      <p:sp>
        <p:nvSpPr>
          <p:cNvPr id="2" name="Title 1"/>
          <p:cNvSpPr>
            <a:spLocks noGrp="1"/>
          </p:cNvSpPr>
          <p:nvPr>
            <p:ph type="title"/>
          </p:nvPr>
        </p:nvSpPr>
        <p:spPr>
          <a:xfrm>
            <a:off x="414337" y="2259017"/>
            <a:ext cx="7733070" cy="2370667"/>
          </a:xfrm>
        </p:spPr>
        <p:txBody>
          <a:bodyPr/>
          <a:lstStyle/>
          <a:p>
            <a:pPr algn="ctr"/>
            <a:r>
              <a:rPr lang="en-US" sz="3733" dirty="0" smtClean="0"/>
              <a:t>Perspectives on Information Models</a:t>
            </a:r>
            <a:endParaRPr lang="en-US" sz="3733" i="1" dirty="0">
              <a:solidFill>
                <a:srgbClr val="FFFF00"/>
              </a:solidFill>
            </a:endParaRPr>
          </a:p>
        </p:txBody>
      </p:sp>
    </p:spTree>
    <p:extLst>
      <p:ext uri="{BB962C8B-B14F-4D97-AF65-F5344CB8AC3E}">
        <p14:creationId xmlns:p14="http://schemas.microsoft.com/office/powerpoint/2010/main" val="3917271351"/>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Systems</a:t>
            </a:r>
            <a:endParaRPr lang="en-US" dirty="0"/>
          </a:p>
        </p:txBody>
      </p:sp>
      <p:sp>
        <p:nvSpPr>
          <p:cNvPr id="3" name="Content Placeholder 2"/>
          <p:cNvSpPr>
            <a:spLocks noGrp="1"/>
          </p:cNvSpPr>
          <p:nvPr>
            <p:ph idx="1"/>
          </p:nvPr>
        </p:nvSpPr>
        <p:spPr/>
        <p:txBody>
          <a:bodyPr/>
          <a:lstStyle/>
          <a:p>
            <a:r>
              <a:rPr lang="en-US" dirty="0" smtClean="0"/>
              <a:t>Model foundations laid in early 90’s</a:t>
            </a:r>
          </a:p>
          <a:p>
            <a:r>
              <a:rPr lang="en-US" dirty="0" smtClean="0"/>
              <a:t>Models evolved to support transactional/Operational needs</a:t>
            </a:r>
          </a:p>
          <a:p>
            <a:r>
              <a:rPr lang="en-US" dirty="0" smtClean="0"/>
              <a:t>Bunge cords</a:t>
            </a:r>
          </a:p>
          <a:p>
            <a:r>
              <a:rPr lang="en-US" dirty="0" smtClean="0"/>
              <a:t>Variation across implementations</a:t>
            </a:r>
          </a:p>
          <a:p>
            <a:pPr lvl="1"/>
            <a:r>
              <a:rPr lang="en-US" dirty="0" smtClean="0"/>
              <a:t>Model Experience</a:t>
            </a:r>
          </a:p>
          <a:p>
            <a:pPr lvl="1"/>
            <a:r>
              <a:rPr lang="en-US" dirty="0" smtClean="0"/>
              <a:t>Standards based</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7879660" y="3296093"/>
            <a:ext cx="3895379" cy="2921535"/>
          </a:xfrm>
          <a:prstGeom prst="rect">
            <a:avLst/>
          </a:prstGeom>
          <a:ln w="15875">
            <a:solidFill>
              <a:schemeClr val="bg2"/>
            </a:solidFill>
          </a:ln>
          <a:effectLst>
            <a:outerShdw blurRad="50800" dist="38100" dir="2700000" algn="tl" rotWithShape="0">
              <a:prstClr val="black">
                <a:alpha val="40000"/>
              </a:prstClr>
            </a:outerShdw>
          </a:effectLst>
        </p:spPr>
      </p:pic>
      <p:sp>
        <p:nvSpPr>
          <p:cNvPr id="6" name="Oval 5"/>
          <p:cNvSpPr/>
          <p:nvPr/>
        </p:nvSpPr>
        <p:spPr bwMode="auto">
          <a:xfrm>
            <a:off x="8899452" y="3817088"/>
            <a:ext cx="584790" cy="329610"/>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538621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157" y="0"/>
            <a:ext cx="8578397" cy="860612"/>
          </a:xfrm>
        </p:spPr>
        <p:txBody>
          <a:bodyPr>
            <a:normAutofit fontScale="90000"/>
          </a:bodyPr>
          <a:lstStyle/>
          <a:p>
            <a:r>
              <a:rPr lang="en-US" dirty="0" smtClean="0"/>
              <a:t>Continuously advancing toward your goals</a:t>
            </a:r>
            <a:endParaRPr lang="en-US" dirty="0"/>
          </a:p>
        </p:txBody>
      </p:sp>
      <p:sp>
        <p:nvSpPr>
          <p:cNvPr id="16" name="TextBox 15"/>
          <p:cNvSpPr txBox="1"/>
          <p:nvPr/>
        </p:nvSpPr>
        <p:spPr>
          <a:xfrm>
            <a:off x="3299797" y="4617824"/>
            <a:ext cx="3106058" cy="523220"/>
          </a:xfrm>
          <a:prstGeom prst="rect">
            <a:avLst/>
          </a:prstGeom>
          <a:noFill/>
        </p:spPr>
        <p:txBody>
          <a:bodyPr wrap="square" rtlCol="0">
            <a:spAutoFit/>
          </a:bodyPr>
          <a:lstStyle/>
          <a:p>
            <a:r>
              <a:rPr lang="en-US" sz="2800" b="0" dirty="0">
                <a:solidFill>
                  <a:srgbClr val="A6A0A0"/>
                </a:solidFill>
              </a:rPr>
              <a:t>Time</a:t>
            </a:r>
          </a:p>
        </p:txBody>
      </p:sp>
      <p:sp>
        <p:nvSpPr>
          <p:cNvPr id="35" name="TextBox 34"/>
          <p:cNvSpPr txBox="1"/>
          <p:nvPr/>
        </p:nvSpPr>
        <p:spPr>
          <a:xfrm rot="16200000">
            <a:off x="1761982" y="2780199"/>
            <a:ext cx="1322091" cy="523220"/>
          </a:xfrm>
          <a:prstGeom prst="rect">
            <a:avLst/>
          </a:prstGeom>
          <a:noFill/>
        </p:spPr>
        <p:txBody>
          <a:bodyPr wrap="square" rtlCol="0">
            <a:spAutoFit/>
          </a:bodyPr>
          <a:lstStyle/>
          <a:p>
            <a:r>
              <a:rPr lang="en-US" sz="2800" b="0" dirty="0">
                <a:solidFill>
                  <a:srgbClr val="A6A0A0"/>
                </a:solidFill>
              </a:rPr>
              <a:t>Value</a:t>
            </a:r>
          </a:p>
        </p:txBody>
      </p:sp>
      <p:grpSp>
        <p:nvGrpSpPr>
          <p:cNvPr id="55" name="Group 54"/>
          <p:cNvGrpSpPr/>
          <p:nvPr/>
        </p:nvGrpSpPr>
        <p:grpSpPr>
          <a:xfrm>
            <a:off x="2708753" y="3540849"/>
            <a:ext cx="4776784" cy="1053532"/>
            <a:chOff x="1204913" y="3806403"/>
            <a:chExt cx="4776784" cy="1108497"/>
          </a:xfrm>
        </p:grpSpPr>
        <p:sp>
          <p:nvSpPr>
            <p:cNvPr id="48" name="Freeform 47"/>
            <p:cNvSpPr/>
            <p:nvPr/>
          </p:nvSpPr>
          <p:spPr>
            <a:xfrm>
              <a:off x="1204913" y="3810000"/>
              <a:ext cx="4632007" cy="1104900"/>
            </a:xfrm>
            <a:custGeom>
              <a:avLst/>
              <a:gdLst>
                <a:gd name="connsiteX0" fmla="*/ 0 w 4410075"/>
                <a:gd name="connsiteY0" fmla="*/ 304800 h 1104900"/>
                <a:gd name="connsiteX1" fmla="*/ 209550 w 4410075"/>
                <a:gd name="connsiteY1" fmla="*/ 190500 h 1104900"/>
                <a:gd name="connsiteX2" fmla="*/ 600075 w 4410075"/>
                <a:gd name="connsiteY2" fmla="*/ 95250 h 1104900"/>
                <a:gd name="connsiteX3" fmla="*/ 1000125 w 4410075"/>
                <a:gd name="connsiteY3" fmla="*/ 28575 h 1104900"/>
                <a:gd name="connsiteX4" fmla="*/ 1352550 w 4410075"/>
                <a:gd name="connsiteY4" fmla="*/ 0 h 1104900"/>
                <a:gd name="connsiteX5" fmla="*/ 4410075 w 4410075"/>
                <a:gd name="connsiteY5" fmla="*/ 0 h 1104900"/>
                <a:gd name="connsiteX6" fmla="*/ 4400550 w 4410075"/>
                <a:gd name="connsiteY6" fmla="*/ 1095375 h 1104900"/>
                <a:gd name="connsiteX7" fmla="*/ 47625 w 4410075"/>
                <a:gd name="connsiteY7" fmla="*/ 1104900 h 1104900"/>
                <a:gd name="connsiteX8" fmla="*/ 19050 w 4410075"/>
                <a:gd name="connsiteY8" fmla="*/ 857250 h 1104900"/>
                <a:gd name="connsiteX9" fmla="*/ 0 w 4410075"/>
                <a:gd name="connsiteY9" fmla="*/ 304800 h 1104900"/>
                <a:gd name="connsiteX0" fmla="*/ 0 w 4410075"/>
                <a:gd name="connsiteY0" fmla="*/ 304800 h 1104900"/>
                <a:gd name="connsiteX1" fmla="*/ 237624 w 4410075"/>
                <a:gd name="connsiteY1" fmla="*/ 214313 h 1104900"/>
                <a:gd name="connsiteX2" fmla="*/ 600075 w 4410075"/>
                <a:gd name="connsiteY2" fmla="*/ 95250 h 1104900"/>
                <a:gd name="connsiteX3" fmla="*/ 1000125 w 4410075"/>
                <a:gd name="connsiteY3" fmla="*/ 28575 h 1104900"/>
                <a:gd name="connsiteX4" fmla="*/ 1352550 w 4410075"/>
                <a:gd name="connsiteY4" fmla="*/ 0 h 1104900"/>
                <a:gd name="connsiteX5" fmla="*/ 4410075 w 4410075"/>
                <a:gd name="connsiteY5" fmla="*/ 0 h 1104900"/>
                <a:gd name="connsiteX6" fmla="*/ 4400550 w 4410075"/>
                <a:gd name="connsiteY6" fmla="*/ 1095375 h 1104900"/>
                <a:gd name="connsiteX7" fmla="*/ 47625 w 4410075"/>
                <a:gd name="connsiteY7" fmla="*/ 1104900 h 1104900"/>
                <a:gd name="connsiteX8" fmla="*/ 19050 w 4410075"/>
                <a:gd name="connsiteY8" fmla="*/ 857250 h 1104900"/>
                <a:gd name="connsiteX9" fmla="*/ 0 w 4410075"/>
                <a:gd name="connsiteY9" fmla="*/ 304800 h 1104900"/>
                <a:gd name="connsiteX0" fmla="*/ 0 w 4394763"/>
                <a:gd name="connsiteY0" fmla="*/ 319088 h 1104900"/>
                <a:gd name="connsiteX1" fmla="*/ 222312 w 4394763"/>
                <a:gd name="connsiteY1" fmla="*/ 214313 h 1104900"/>
                <a:gd name="connsiteX2" fmla="*/ 584763 w 4394763"/>
                <a:gd name="connsiteY2" fmla="*/ 95250 h 1104900"/>
                <a:gd name="connsiteX3" fmla="*/ 984813 w 4394763"/>
                <a:gd name="connsiteY3" fmla="*/ 28575 h 1104900"/>
                <a:gd name="connsiteX4" fmla="*/ 1337238 w 4394763"/>
                <a:gd name="connsiteY4" fmla="*/ 0 h 1104900"/>
                <a:gd name="connsiteX5" fmla="*/ 4394763 w 4394763"/>
                <a:gd name="connsiteY5" fmla="*/ 0 h 1104900"/>
                <a:gd name="connsiteX6" fmla="*/ 4385238 w 4394763"/>
                <a:gd name="connsiteY6" fmla="*/ 1095375 h 1104900"/>
                <a:gd name="connsiteX7" fmla="*/ 32313 w 4394763"/>
                <a:gd name="connsiteY7" fmla="*/ 1104900 h 1104900"/>
                <a:gd name="connsiteX8" fmla="*/ 3738 w 4394763"/>
                <a:gd name="connsiteY8" fmla="*/ 857250 h 1104900"/>
                <a:gd name="connsiteX9" fmla="*/ 0 w 4394763"/>
                <a:gd name="connsiteY9" fmla="*/ 319088 h 1104900"/>
                <a:gd name="connsiteX0" fmla="*/ 0 w 4394763"/>
                <a:gd name="connsiteY0" fmla="*/ 319088 h 1104900"/>
                <a:gd name="connsiteX1" fmla="*/ 222312 w 4394763"/>
                <a:gd name="connsiteY1" fmla="*/ 214313 h 1104900"/>
                <a:gd name="connsiteX2" fmla="*/ 584763 w 4394763"/>
                <a:gd name="connsiteY2" fmla="*/ 130968 h 1104900"/>
                <a:gd name="connsiteX3" fmla="*/ 984813 w 4394763"/>
                <a:gd name="connsiteY3" fmla="*/ 28575 h 1104900"/>
                <a:gd name="connsiteX4" fmla="*/ 1337238 w 4394763"/>
                <a:gd name="connsiteY4" fmla="*/ 0 h 1104900"/>
                <a:gd name="connsiteX5" fmla="*/ 4394763 w 4394763"/>
                <a:gd name="connsiteY5" fmla="*/ 0 h 1104900"/>
                <a:gd name="connsiteX6" fmla="*/ 4385238 w 4394763"/>
                <a:gd name="connsiteY6" fmla="*/ 1095375 h 1104900"/>
                <a:gd name="connsiteX7" fmla="*/ 32313 w 4394763"/>
                <a:gd name="connsiteY7" fmla="*/ 1104900 h 1104900"/>
                <a:gd name="connsiteX8" fmla="*/ 3738 w 4394763"/>
                <a:gd name="connsiteY8" fmla="*/ 857250 h 1104900"/>
                <a:gd name="connsiteX9" fmla="*/ 0 w 4394763"/>
                <a:gd name="connsiteY9" fmla="*/ 319088 h 1104900"/>
                <a:gd name="connsiteX0" fmla="*/ 0 w 4394763"/>
                <a:gd name="connsiteY0" fmla="*/ 325261 h 1111073"/>
                <a:gd name="connsiteX1" fmla="*/ 222312 w 4394763"/>
                <a:gd name="connsiteY1" fmla="*/ 220486 h 1111073"/>
                <a:gd name="connsiteX2" fmla="*/ 584763 w 4394763"/>
                <a:gd name="connsiteY2" fmla="*/ 137141 h 1111073"/>
                <a:gd name="connsiteX3" fmla="*/ 987366 w 4394763"/>
                <a:gd name="connsiteY3" fmla="*/ 89517 h 1111073"/>
                <a:gd name="connsiteX4" fmla="*/ 1337238 w 4394763"/>
                <a:gd name="connsiteY4" fmla="*/ 6173 h 1111073"/>
                <a:gd name="connsiteX5" fmla="*/ 4394763 w 4394763"/>
                <a:gd name="connsiteY5" fmla="*/ 6173 h 1111073"/>
                <a:gd name="connsiteX6" fmla="*/ 4385238 w 4394763"/>
                <a:gd name="connsiteY6" fmla="*/ 1101548 h 1111073"/>
                <a:gd name="connsiteX7" fmla="*/ 32313 w 4394763"/>
                <a:gd name="connsiteY7" fmla="*/ 1111073 h 1111073"/>
                <a:gd name="connsiteX8" fmla="*/ 3738 w 4394763"/>
                <a:gd name="connsiteY8" fmla="*/ 863423 h 1111073"/>
                <a:gd name="connsiteX9" fmla="*/ 0 w 4394763"/>
                <a:gd name="connsiteY9" fmla="*/ 325261 h 1111073"/>
                <a:gd name="connsiteX0" fmla="*/ 0 w 4394763"/>
                <a:gd name="connsiteY0" fmla="*/ 319088 h 1104900"/>
                <a:gd name="connsiteX1" fmla="*/ 222312 w 4394763"/>
                <a:gd name="connsiteY1" fmla="*/ 214313 h 1104900"/>
                <a:gd name="connsiteX2" fmla="*/ 584763 w 4394763"/>
                <a:gd name="connsiteY2" fmla="*/ 130968 h 1104900"/>
                <a:gd name="connsiteX3" fmla="*/ 987366 w 4394763"/>
                <a:gd name="connsiteY3" fmla="*/ 83344 h 1104900"/>
                <a:gd name="connsiteX4" fmla="*/ 1648598 w 4394763"/>
                <a:gd name="connsiteY4" fmla="*/ 40481 h 1104900"/>
                <a:gd name="connsiteX5" fmla="*/ 4394763 w 4394763"/>
                <a:gd name="connsiteY5" fmla="*/ 0 h 1104900"/>
                <a:gd name="connsiteX6" fmla="*/ 4385238 w 4394763"/>
                <a:gd name="connsiteY6" fmla="*/ 1095375 h 1104900"/>
                <a:gd name="connsiteX7" fmla="*/ 32313 w 4394763"/>
                <a:gd name="connsiteY7" fmla="*/ 1104900 h 1104900"/>
                <a:gd name="connsiteX8" fmla="*/ 3738 w 4394763"/>
                <a:gd name="connsiteY8" fmla="*/ 857250 h 1104900"/>
                <a:gd name="connsiteX9" fmla="*/ 0 w 4394763"/>
                <a:gd name="connsiteY9" fmla="*/ 319088 h 1104900"/>
                <a:gd name="connsiteX0" fmla="*/ 0 w 4394763"/>
                <a:gd name="connsiteY0" fmla="*/ 319088 h 1104900"/>
                <a:gd name="connsiteX1" fmla="*/ 222312 w 4394763"/>
                <a:gd name="connsiteY1" fmla="*/ 214313 h 1104900"/>
                <a:gd name="connsiteX2" fmla="*/ 584763 w 4394763"/>
                <a:gd name="connsiteY2" fmla="*/ 130968 h 1104900"/>
                <a:gd name="connsiteX3" fmla="*/ 987366 w 4394763"/>
                <a:gd name="connsiteY3" fmla="*/ 83344 h 1104900"/>
                <a:gd name="connsiteX4" fmla="*/ 1648598 w 4394763"/>
                <a:gd name="connsiteY4" fmla="*/ 40481 h 1104900"/>
                <a:gd name="connsiteX5" fmla="*/ 4394763 w 4394763"/>
                <a:gd name="connsiteY5" fmla="*/ 0 h 1104900"/>
                <a:gd name="connsiteX6" fmla="*/ 4385238 w 4394763"/>
                <a:gd name="connsiteY6" fmla="*/ 1095375 h 1104900"/>
                <a:gd name="connsiteX7" fmla="*/ 32313 w 4394763"/>
                <a:gd name="connsiteY7" fmla="*/ 1104900 h 1104900"/>
                <a:gd name="connsiteX8" fmla="*/ 3738 w 4394763"/>
                <a:gd name="connsiteY8" fmla="*/ 857250 h 1104900"/>
                <a:gd name="connsiteX9" fmla="*/ 0 w 4394763"/>
                <a:gd name="connsiteY9" fmla="*/ 319088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4763" h="1104900">
                  <a:moveTo>
                    <a:pt x="0" y="319088"/>
                  </a:moveTo>
                  <a:lnTo>
                    <a:pt x="222312" y="214313"/>
                  </a:lnTo>
                  <a:lnTo>
                    <a:pt x="584763" y="130968"/>
                  </a:lnTo>
                  <a:lnTo>
                    <a:pt x="987366" y="83344"/>
                  </a:lnTo>
                  <a:cubicBezTo>
                    <a:pt x="1103990" y="55563"/>
                    <a:pt x="1172575" y="68659"/>
                    <a:pt x="1648598" y="40481"/>
                  </a:cubicBezTo>
                  <a:cubicBezTo>
                    <a:pt x="2562486" y="-13616"/>
                    <a:pt x="3479375" y="13494"/>
                    <a:pt x="4394763" y="0"/>
                  </a:cubicBezTo>
                  <a:lnTo>
                    <a:pt x="4385238" y="1095375"/>
                  </a:lnTo>
                  <a:lnTo>
                    <a:pt x="32313" y="1104900"/>
                  </a:lnTo>
                  <a:lnTo>
                    <a:pt x="3738" y="857250"/>
                  </a:lnTo>
                  <a:lnTo>
                    <a:pt x="0" y="319088"/>
                  </a:lnTo>
                  <a:close/>
                </a:path>
              </a:pathLst>
            </a:custGeom>
            <a:solidFill>
              <a:srgbClr val="DDEA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3" name="Group 42"/>
            <p:cNvGrpSpPr/>
            <p:nvPr/>
          </p:nvGrpSpPr>
          <p:grpSpPr>
            <a:xfrm>
              <a:off x="1215746" y="3806403"/>
              <a:ext cx="4765951" cy="758459"/>
              <a:chOff x="1215746" y="3806403"/>
              <a:chExt cx="4765951" cy="758459"/>
            </a:xfrm>
          </p:grpSpPr>
          <p:sp>
            <p:nvSpPr>
              <p:cNvPr id="31" name="TextBox 30"/>
              <p:cNvSpPr txBox="1"/>
              <p:nvPr/>
            </p:nvSpPr>
            <p:spPr>
              <a:xfrm>
                <a:off x="3930377" y="4143878"/>
                <a:ext cx="1780409" cy="420984"/>
              </a:xfrm>
              <a:prstGeom prst="rect">
                <a:avLst/>
              </a:prstGeom>
              <a:noFill/>
            </p:spPr>
            <p:txBody>
              <a:bodyPr wrap="square" rtlCol="0">
                <a:spAutoFit/>
              </a:bodyPr>
              <a:lstStyle/>
              <a:p>
                <a:r>
                  <a:rPr lang="en-US" sz="2000" dirty="0">
                    <a:solidFill>
                      <a:srgbClr val="393D41"/>
                    </a:solidFill>
                  </a:rPr>
                  <a:t>Status quo</a:t>
                </a:r>
              </a:p>
            </p:txBody>
          </p:sp>
          <p:grpSp>
            <p:nvGrpSpPr>
              <p:cNvPr id="21" name="Group 20"/>
              <p:cNvGrpSpPr/>
              <p:nvPr/>
            </p:nvGrpSpPr>
            <p:grpSpPr>
              <a:xfrm>
                <a:off x="1215746" y="3806403"/>
                <a:ext cx="4765951" cy="351937"/>
                <a:chOff x="2264227" y="2892005"/>
                <a:chExt cx="4765951" cy="351937"/>
              </a:xfrm>
            </p:grpSpPr>
            <p:cxnSp>
              <p:nvCxnSpPr>
                <p:cNvPr id="18" name="Straight Connector 17"/>
                <p:cNvCxnSpPr>
                  <a:stCxn id="20" idx="0"/>
                </p:cNvCxnSpPr>
                <p:nvPr/>
              </p:nvCxnSpPr>
              <p:spPr>
                <a:xfrm flipV="1">
                  <a:off x="4809964" y="2892005"/>
                  <a:ext cx="2220214" cy="24776"/>
                </a:xfrm>
                <a:prstGeom prst="line">
                  <a:avLst/>
                </a:prstGeom>
                <a:ln w="57150">
                  <a:tailEnd type="stealth"/>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flipH="1">
                  <a:off x="2264227" y="2902859"/>
                  <a:ext cx="2545737" cy="341083"/>
                </a:xfrm>
                <a:custGeom>
                  <a:avLst/>
                  <a:gdLst>
                    <a:gd name="connsiteX0" fmla="*/ 1894114 w 3788228"/>
                    <a:gd name="connsiteY0" fmla="*/ 0 h 711200"/>
                    <a:gd name="connsiteX1" fmla="*/ 3788228 w 3788228"/>
                    <a:gd name="connsiteY1" fmla="*/ 355600 h 711200"/>
                    <a:gd name="connsiteX2" fmla="*/ 1894114 w 3788228"/>
                    <a:gd name="connsiteY2" fmla="*/ 355600 h 711200"/>
                    <a:gd name="connsiteX3" fmla="*/ 1894114 w 3788228"/>
                    <a:gd name="connsiteY3" fmla="*/ 0 h 711200"/>
                    <a:gd name="connsiteX0" fmla="*/ 1894114 w 3788228"/>
                    <a:gd name="connsiteY0" fmla="*/ 0 h 711200"/>
                    <a:gd name="connsiteX1" fmla="*/ 3788228 w 3788228"/>
                    <a:gd name="connsiteY1" fmla="*/ 355600 h 711200"/>
                    <a:gd name="connsiteX0" fmla="*/ 7257 w 1901371"/>
                    <a:gd name="connsiteY0" fmla="*/ 0 h 355600"/>
                    <a:gd name="connsiteX1" fmla="*/ 1901371 w 1901371"/>
                    <a:gd name="connsiteY1" fmla="*/ 355600 h 355600"/>
                    <a:gd name="connsiteX2" fmla="*/ 7257 w 1901371"/>
                    <a:gd name="connsiteY2" fmla="*/ 355600 h 355600"/>
                    <a:gd name="connsiteX3" fmla="*/ 7257 w 1901371"/>
                    <a:gd name="connsiteY3" fmla="*/ 0 h 355600"/>
                    <a:gd name="connsiteX0" fmla="*/ 7257 w 1901371"/>
                    <a:gd name="connsiteY0" fmla="*/ 0 h 355600"/>
                    <a:gd name="connsiteX1" fmla="*/ 0 w 1901371"/>
                    <a:gd name="connsiteY1" fmla="*/ 14514 h 355600"/>
                    <a:gd name="connsiteX2" fmla="*/ 1901371 w 1901371"/>
                    <a:gd name="connsiteY2" fmla="*/ 355600 h 355600"/>
                    <a:gd name="connsiteX0" fmla="*/ 7257 w 1901371"/>
                    <a:gd name="connsiteY0" fmla="*/ 0 h 355600"/>
                    <a:gd name="connsiteX1" fmla="*/ 1901371 w 1901371"/>
                    <a:gd name="connsiteY1" fmla="*/ 355600 h 355600"/>
                    <a:gd name="connsiteX2" fmla="*/ 7257 w 1901371"/>
                    <a:gd name="connsiteY2" fmla="*/ 355600 h 355600"/>
                    <a:gd name="connsiteX3" fmla="*/ 7257 w 1901371"/>
                    <a:gd name="connsiteY3" fmla="*/ 0 h 355600"/>
                    <a:gd name="connsiteX0" fmla="*/ 0 w 1901371"/>
                    <a:gd name="connsiteY0" fmla="*/ 14514 h 355600"/>
                    <a:gd name="connsiteX1" fmla="*/ 1901371 w 1901371"/>
                    <a:gd name="connsiteY1" fmla="*/ 355600 h 355600"/>
                  </a:gdLst>
                  <a:ahLst/>
                  <a:cxnLst>
                    <a:cxn ang="0">
                      <a:pos x="connsiteX0" y="connsiteY0"/>
                    </a:cxn>
                    <a:cxn ang="0">
                      <a:pos x="connsiteX1" y="connsiteY1"/>
                    </a:cxn>
                  </a:cxnLst>
                  <a:rect l="l" t="t" r="r" b="b"/>
                  <a:pathLst>
                    <a:path w="1901371" h="355600" stroke="0" extrusionOk="0">
                      <a:moveTo>
                        <a:pt x="7257" y="0"/>
                      </a:moveTo>
                      <a:cubicBezTo>
                        <a:pt x="1053347" y="0"/>
                        <a:pt x="1901371" y="159208"/>
                        <a:pt x="1901371" y="355600"/>
                      </a:cubicBezTo>
                      <a:lnTo>
                        <a:pt x="7257" y="355600"/>
                      </a:lnTo>
                      <a:lnTo>
                        <a:pt x="7257" y="0"/>
                      </a:lnTo>
                      <a:close/>
                    </a:path>
                    <a:path w="1901371" h="355600" fill="none">
                      <a:moveTo>
                        <a:pt x="0" y="14514"/>
                      </a:moveTo>
                      <a:cubicBezTo>
                        <a:pt x="1053347" y="0"/>
                        <a:pt x="1901371" y="159208"/>
                        <a:pt x="1901371" y="355600"/>
                      </a:cubicBezTo>
                    </a:path>
                  </a:pathLst>
                </a:cu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93D41"/>
                    </a:solidFill>
                  </a:endParaRPr>
                </a:p>
              </p:txBody>
            </p:sp>
          </p:grpSp>
        </p:grpSp>
      </p:grpSp>
      <p:grpSp>
        <p:nvGrpSpPr>
          <p:cNvPr id="56" name="Group 55"/>
          <p:cNvGrpSpPr/>
          <p:nvPr/>
        </p:nvGrpSpPr>
        <p:grpSpPr>
          <a:xfrm>
            <a:off x="4773082" y="3086746"/>
            <a:ext cx="3059920" cy="1499698"/>
            <a:chOff x="3457575" y="3442244"/>
            <a:chExt cx="3059920" cy="1543127"/>
          </a:xfrm>
        </p:grpSpPr>
        <p:sp>
          <p:nvSpPr>
            <p:cNvPr id="50" name="Freeform 49"/>
            <p:cNvSpPr/>
            <p:nvPr/>
          </p:nvSpPr>
          <p:spPr>
            <a:xfrm>
              <a:off x="3457575" y="3442244"/>
              <a:ext cx="2914650" cy="1543127"/>
            </a:xfrm>
            <a:custGeom>
              <a:avLst/>
              <a:gdLst>
                <a:gd name="connsiteX0" fmla="*/ 0 w 2600325"/>
                <a:gd name="connsiteY0" fmla="*/ 428625 h 447675"/>
                <a:gd name="connsiteX1" fmla="*/ 123825 w 2600325"/>
                <a:gd name="connsiteY1" fmla="*/ 9525 h 447675"/>
                <a:gd name="connsiteX2" fmla="*/ 2600325 w 2600325"/>
                <a:gd name="connsiteY2" fmla="*/ 0 h 447675"/>
                <a:gd name="connsiteX3" fmla="*/ 2600325 w 2600325"/>
                <a:gd name="connsiteY3" fmla="*/ 447675 h 447675"/>
                <a:gd name="connsiteX4" fmla="*/ 0 w 2600325"/>
                <a:gd name="connsiteY4" fmla="*/ 428625 h 447675"/>
                <a:gd name="connsiteX0" fmla="*/ 0 w 2914650"/>
                <a:gd name="connsiteY0" fmla="*/ 442335 h 447675"/>
                <a:gd name="connsiteX1" fmla="*/ 438150 w 2914650"/>
                <a:gd name="connsiteY1" fmla="*/ 9525 h 447675"/>
                <a:gd name="connsiteX2" fmla="*/ 2914650 w 2914650"/>
                <a:gd name="connsiteY2" fmla="*/ 0 h 447675"/>
                <a:gd name="connsiteX3" fmla="*/ 2914650 w 2914650"/>
                <a:gd name="connsiteY3" fmla="*/ 447675 h 447675"/>
                <a:gd name="connsiteX4" fmla="*/ 0 w 2914650"/>
                <a:gd name="connsiteY4" fmla="*/ 442335 h 447675"/>
                <a:gd name="connsiteX0" fmla="*/ 0 w 2914650"/>
                <a:gd name="connsiteY0" fmla="*/ 442335 h 444933"/>
                <a:gd name="connsiteX1" fmla="*/ 438150 w 2914650"/>
                <a:gd name="connsiteY1" fmla="*/ 9525 h 444933"/>
                <a:gd name="connsiteX2" fmla="*/ 2914650 w 2914650"/>
                <a:gd name="connsiteY2" fmla="*/ 0 h 444933"/>
                <a:gd name="connsiteX3" fmla="*/ 2914650 w 2914650"/>
                <a:gd name="connsiteY3" fmla="*/ 444933 h 444933"/>
                <a:gd name="connsiteX4" fmla="*/ 0 w 2914650"/>
                <a:gd name="connsiteY4" fmla="*/ 442335 h 44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4650" h="444933">
                  <a:moveTo>
                    <a:pt x="0" y="442335"/>
                  </a:moveTo>
                  <a:lnTo>
                    <a:pt x="438150" y="9525"/>
                  </a:lnTo>
                  <a:lnTo>
                    <a:pt x="2914650" y="0"/>
                  </a:lnTo>
                  <a:lnTo>
                    <a:pt x="2914650" y="444933"/>
                  </a:lnTo>
                  <a:lnTo>
                    <a:pt x="0" y="442335"/>
                  </a:lnTo>
                  <a:close/>
                </a:path>
              </a:pathLst>
            </a:custGeom>
            <a:solidFill>
              <a:srgbClr val="DDEA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2" name="Group 41"/>
            <p:cNvGrpSpPr/>
            <p:nvPr/>
          </p:nvGrpSpPr>
          <p:grpSpPr>
            <a:xfrm>
              <a:off x="3746348" y="3442244"/>
              <a:ext cx="2771147" cy="566104"/>
              <a:chOff x="3746348" y="3442244"/>
              <a:chExt cx="2771147" cy="566104"/>
            </a:xfrm>
          </p:grpSpPr>
          <p:cxnSp>
            <p:nvCxnSpPr>
              <p:cNvPr id="26" name="Straight Connector 25"/>
              <p:cNvCxnSpPr/>
              <p:nvPr/>
            </p:nvCxnSpPr>
            <p:spPr>
              <a:xfrm flipV="1">
                <a:off x="3746348" y="3443195"/>
                <a:ext cx="155614" cy="470304"/>
              </a:xfrm>
              <a:prstGeom prst="line">
                <a:avLst/>
              </a:prstGeom>
              <a:ln w="57150" cap="rnd"/>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81120" y="3442244"/>
                <a:ext cx="2636375" cy="0"/>
              </a:xfrm>
              <a:prstGeom prst="line">
                <a:avLst/>
              </a:prstGeom>
              <a:ln w="57150">
                <a:tailEnd type="stealt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09102" y="3596651"/>
                <a:ext cx="1780409" cy="411697"/>
              </a:xfrm>
              <a:prstGeom prst="rect">
                <a:avLst/>
              </a:prstGeom>
              <a:noFill/>
            </p:spPr>
            <p:txBody>
              <a:bodyPr wrap="square" rtlCol="0">
                <a:spAutoFit/>
              </a:bodyPr>
              <a:lstStyle/>
              <a:p>
                <a:r>
                  <a:rPr lang="en-US" sz="2000" dirty="0">
                    <a:solidFill>
                      <a:srgbClr val="393D41"/>
                    </a:solidFill>
                  </a:rPr>
                  <a:t>Optimization</a:t>
                </a:r>
              </a:p>
            </p:txBody>
          </p:sp>
        </p:grpSp>
      </p:grpSp>
      <p:grpSp>
        <p:nvGrpSpPr>
          <p:cNvPr id="44" name="Group 43"/>
          <p:cNvGrpSpPr/>
          <p:nvPr/>
        </p:nvGrpSpPr>
        <p:grpSpPr>
          <a:xfrm>
            <a:off x="2708702" y="2219637"/>
            <a:ext cx="5995895" cy="1434074"/>
            <a:chOff x="1209911" y="2575495"/>
            <a:chExt cx="5995895" cy="1434074"/>
          </a:xfrm>
        </p:grpSpPr>
        <p:cxnSp>
          <p:nvCxnSpPr>
            <p:cNvPr id="36" name="Straight Connector 35"/>
            <p:cNvCxnSpPr/>
            <p:nvPr/>
          </p:nvCxnSpPr>
          <p:spPr>
            <a:xfrm flipV="1">
              <a:off x="1209911" y="2575495"/>
              <a:ext cx="5995895" cy="1434074"/>
            </a:xfrm>
            <a:prstGeom prst="line">
              <a:avLst/>
            </a:prstGeom>
            <a:ln w="57150">
              <a:solidFill>
                <a:srgbClr val="7BC143"/>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0776203">
              <a:off x="3414946" y="2744332"/>
              <a:ext cx="2524404" cy="400110"/>
            </a:xfrm>
            <a:prstGeom prst="rect">
              <a:avLst/>
            </a:prstGeom>
            <a:noFill/>
          </p:spPr>
          <p:txBody>
            <a:bodyPr wrap="square" rtlCol="0">
              <a:spAutoFit/>
            </a:bodyPr>
            <a:lstStyle/>
            <a:p>
              <a:r>
                <a:rPr lang="en-US" sz="2000" dirty="0">
                  <a:solidFill>
                    <a:srgbClr val="7BC143"/>
                  </a:solidFill>
                </a:rPr>
                <a:t>Recommendations</a:t>
              </a:r>
            </a:p>
          </p:txBody>
        </p:sp>
      </p:grpSp>
      <p:grpSp>
        <p:nvGrpSpPr>
          <p:cNvPr id="111" name="Group 110"/>
          <p:cNvGrpSpPr/>
          <p:nvPr/>
        </p:nvGrpSpPr>
        <p:grpSpPr>
          <a:xfrm>
            <a:off x="2712327" y="2376188"/>
            <a:ext cx="5941732" cy="2230527"/>
            <a:chOff x="1205613" y="2440815"/>
            <a:chExt cx="5941732" cy="2230527"/>
          </a:xfrm>
        </p:grpSpPr>
        <p:sp>
          <p:nvSpPr>
            <p:cNvPr id="58" name="Freeform 57"/>
            <p:cNvSpPr/>
            <p:nvPr/>
          </p:nvSpPr>
          <p:spPr>
            <a:xfrm>
              <a:off x="1208262" y="2471798"/>
              <a:ext cx="5899046" cy="2199544"/>
            </a:xfrm>
            <a:custGeom>
              <a:avLst/>
              <a:gdLst>
                <a:gd name="connsiteX0" fmla="*/ 45720 w 5951220"/>
                <a:gd name="connsiteY0" fmla="*/ 1386840 h 2255520"/>
                <a:gd name="connsiteX1" fmla="*/ 5951220 w 5951220"/>
                <a:gd name="connsiteY1" fmla="*/ 0 h 2255520"/>
                <a:gd name="connsiteX2" fmla="*/ 5943600 w 5951220"/>
                <a:gd name="connsiteY2" fmla="*/ 2225040 h 2255520"/>
                <a:gd name="connsiteX3" fmla="*/ 0 w 5951220"/>
                <a:gd name="connsiteY3" fmla="*/ 2255520 h 2255520"/>
                <a:gd name="connsiteX4" fmla="*/ 45720 w 5951220"/>
                <a:gd name="connsiteY4" fmla="*/ 1386840 h 2255520"/>
                <a:gd name="connsiteX0" fmla="*/ 45720 w 5951220"/>
                <a:gd name="connsiteY0" fmla="*/ 1386840 h 2255520"/>
                <a:gd name="connsiteX1" fmla="*/ 377011 w 5951220"/>
                <a:gd name="connsiteY1" fmla="*/ 1299533 h 2255520"/>
                <a:gd name="connsiteX2" fmla="*/ 5951220 w 5951220"/>
                <a:gd name="connsiteY2" fmla="*/ 0 h 2255520"/>
                <a:gd name="connsiteX3" fmla="*/ 5943600 w 5951220"/>
                <a:gd name="connsiteY3" fmla="*/ 2225040 h 2255520"/>
                <a:gd name="connsiteX4" fmla="*/ 0 w 5951220"/>
                <a:gd name="connsiteY4" fmla="*/ 2255520 h 2255520"/>
                <a:gd name="connsiteX5" fmla="*/ 45720 w 5951220"/>
                <a:gd name="connsiteY5" fmla="*/ 1386840 h 2255520"/>
                <a:gd name="connsiteX0" fmla="*/ 45720 w 5951220"/>
                <a:gd name="connsiteY0" fmla="*/ 1386840 h 2255520"/>
                <a:gd name="connsiteX1" fmla="*/ 540784 w 5951220"/>
                <a:gd name="connsiteY1" fmla="*/ 1422363 h 2255520"/>
                <a:gd name="connsiteX2" fmla="*/ 5951220 w 5951220"/>
                <a:gd name="connsiteY2" fmla="*/ 0 h 2255520"/>
                <a:gd name="connsiteX3" fmla="*/ 5943600 w 5951220"/>
                <a:gd name="connsiteY3" fmla="*/ 2225040 h 2255520"/>
                <a:gd name="connsiteX4" fmla="*/ 0 w 5951220"/>
                <a:gd name="connsiteY4" fmla="*/ 2255520 h 2255520"/>
                <a:gd name="connsiteX5" fmla="*/ 45720 w 5951220"/>
                <a:gd name="connsiteY5" fmla="*/ 1386840 h 2255520"/>
                <a:gd name="connsiteX0" fmla="*/ 50269 w 5951220"/>
                <a:gd name="connsiteY0" fmla="*/ 1436882 h 2255520"/>
                <a:gd name="connsiteX1" fmla="*/ 540784 w 5951220"/>
                <a:gd name="connsiteY1" fmla="*/ 1422363 h 2255520"/>
                <a:gd name="connsiteX2" fmla="*/ 5951220 w 5951220"/>
                <a:gd name="connsiteY2" fmla="*/ 0 h 2255520"/>
                <a:gd name="connsiteX3" fmla="*/ 5943600 w 5951220"/>
                <a:gd name="connsiteY3" fmla="*/ 2225040 h 2255520"/>
                <a:gd name="connsiteX4" fmla="*/ 0 w 5951220"/>
                <a:gd name="connsiteY4" fmla="*/ 2255520 h 2255520"/>
                <a:gd name="connsiteX5" fmla="*/ 50269 w 5951220"/>
                <a:gd name="connsiteY5" fmla="*/ 1436882 h 2255520"/>
                <a:gd name="connsiteX0" fmla="*/ 50269 w 5951220"/>
                <a:gd name="connsiteY0" fmla="*/ 1436882 h 2255520"/>
                <a:gd name="connsiteX1" fmla="*/ 540784 w 5951220"/>
                <a:gd name="connsiteY1" fmla="*/ 1422363 h 2255520"/>
                <a:gd name="connsiteX2" fmla="*/ 872879 w 5951220"/>
                <a:gd name="connsiteY2" fmla="*/ 1335927 h 2255520"/>
                <a:gd name="connsiteX3" fmla="*/ 5951220 w 5951220"/>
                <a:gd name="connsiteY3" fmla="*/ 0 h 2255520"/>
                <a:gd name="connsiteX4" fmla="*/ 5943600 w 5951220"/>
                <a:gd name="connsiteY4" fmla="*/ 2225040 h 2255520"/>
                <a:gd name="connsiteX5" fmla="*/ 0 w 5951220"/>
                <a:gd name="connsiteY5" fmla="*/ 2255520 h 2255520"/>
                <a:gd name="connsiteX6" fmla="*/ 50269 w 5951220"/>
                <a:gd name="connsiteY6" fmla="*/ 1436882 h 2255520"/>
                <a:gd name="connsiteX0" fmla="*/ 50269 w 5951220"/>
                <a:gd name="connsiteY0" fmla="*/ 1436882 h 2255520"/>
                <a:gd name="connsiteX1" fmla="*/ 540784 w 5951220"/>
                <a:gd name="connsiteY1" fmla="*/ 1422363 h 2255520"/>
                <a:gd name="connsiteX2" fmla="*/ 872879 w 5951220"/>
                <a:gd name="connsiteY2" fmla="*/ 1335927 h 2255520"/>
                <a:gd name="connsiteX3" fmla="*/ 1095793 w 5951220"/>
                <a:gd name="connsiteY3" fmla="*/ 1272237 h 2255520"/>
                <a:gd name="connsiteX4" fmla="*/ 5951220 w 5951220"/>
                <a:gd name="connsiteY4" fmla="*/ 0 h 2255520"/>
                <a:gd name="connsiteX5" fmla="*/ 5943600 w 5951220"/>
                <a:gd name="connsiteY5" fmla="*/ 2225040 h 2255520"/>
                <a:gd name="connsiteX6" fmla="*/ 0 w 5951220"/>
                <a:gd name="connsiteY6" fmla="*/ 2255520 h 2255520"/>
                <a:gd name="connsiteX7" fmla="*/ 50269 w 5951220"/>
                <a:gd name="connsiteY7"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1095793 w 5951220"/>
                <a:gd name="connsiteY3" fmla="*/ 1272237 h 2255520"/>
                <a:gd name="connsiteX4" fmla="*/ 5951220 w 5951220"/>
                <a:gd name="connsiteY4" fmla="*/ 0 h 2255520"/>
                <a:gd name="connsiteX5" fmla="*/ 5943600 w 5951220"/>
                <a:gd name="connsiteY5" fmla="*/ 2225040 h 2255520"/>
                <a:gd name="connsiteX6" fmla="*/ 0 w 5951220"/>
                <a:gd name="connsiteY6" fmla="*/ 2255520 h 2255520"/>
                <a:gd name="connsiteX7" fmla="*/ 50269 w 5951220"/>
                <a:gd name="connsiteY7"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5951220 w 5951220"/>
                <a:gd name="connsiteY4" fmla="*/ 0 h 2255520"/>
                <a:gd name="connsiteX5" fmla="*/ 5943600 w 5951220"/>
                <a:gd name="connsiteY5" fmla="*/ 2225040 h 2255520"/>
                <a:gd name="connsiteX6" fmla="*/ 0 w 5951220"/>
                <a:gd name="connsiteY6" fmla="*/ 2255520 h 2255520"/>
                <a:gd name="connsiteX7" fmla="*/ 50269 w 5951220"/>
                <a:gd name="connsiteY7"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286862 w 5951220"/>
                <a:gd name="connsiteY4" fmla="*/ 1226745 h 2255520"/>
                <a:gd name="connsiteX5" fmla="*/ 5951220 w 5951220"/>
                <a:gd name="connsiteY5" fmla="*/ 0 h 2255520"/>
                <a:gd name="connsiteX6" fmla="*/ 5943600 w 5951220"/>
                <a:gd name="connsiteY6" fmla="*/ 2225040 h 2255520"/>
                <a:gd name="connsiteX7" fmla="*/ 0 w 5951220"/>
                <a:gd name="connsiteY7" fmla="*/ 2255520 h 2255520"/>
                <a:gd name="connsiteX8" fmla="*/ 50269 w 5951220"/>
                <a:gd name="connsiteY8"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5951220 w 5951220"/>
                <a:gd name="connsiteY5" fmla="*/ 0 h 2255520"/>
                <a:gd name="connsiteX6" fmla="*/ 5943600 w 5951220"/>
                <a:gd name="connsiteY6" fmla="*/ 2225040 h 2255520"/>
                <a:gd name="connsiteX7" fmla="*/ 0 w 5951220"/>
                <a:gd name="connsiteY7" fmla="*/ 2255520 h 2255520"/>
                <a:gd name="connsiteX8" fmla="*/ 50269 w 5951220"/>
                <a:gd name="connsiteY8"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673548 w 5951220"/>
                <a:gd name="connsiteY5" fmla="*/ 1031127 h 2255520"/>
                <a:gd name="connsiteX6" fmla="*/ 5951220 w 5951220"/>
                <a:gd name="connsiteY6" fmla="*/ 0 h 2255520"/>
                <a:gd name="connsiteX7" fmla="*/ 5943600 w 5951220"/>
                <a:gd name="connsiteY7" fmla="*/ 2225040 h 2255520"/>
                <a:gd name="connsiteX8" fmla="*/ 0 w 5951220"/>
                <a:gd name="connsiteY8" fmla="*/ 2255520 h 2255520"/>
                <a:gd name="connsiteX9" fmla="*/ 50269 w 5951220"/>
                <a:gd name="connsiteY9"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673548 w 5951220"/>
                <a:gd name="connsiteY5" fmla="*/ 1031127 h 2255520"/>
                <a:gd name="connsiteX6" fmla="*/ 5951220 w 5951220"/>
                <a:gd name="connsiteY6" fmla="*/ 0 h 2255520"/>
                <a:gd name="connsiteX7" fmla="*/ 5943600 w 5951220"/>
                <a:gd name="connsiteY7" fmla="*/ 2225040 h 2255520"/>
                <a:gd name="connsiteX8" fmla="*/ 0 w 5951220"/>
                <a:gd name="connsiteY8" fmla="*/ 2255520 h 2255520"/>
                <a:gd name="connsiteX9" fmla="*/ 50269 w 5951220"/>
                <a:gd name="connsiteY9"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673548 w 5951220"/>
                <a:gd name="connsiteY5" fmla="*/ 1031127 h 2255520"/>
                <a:gd name="connsiteX6" fmla="*/ 5951220 w 5951220"/>
                <a:gd name="connsiteY6" fmla="*/ 0 h 2255520"/>
                <a:gd name="connsiteX7" fmla="*/ 5943600 w 5951220"/>
                <a:gd name="connsiteY7" fmla="*/ 2225040 h 2255520"/>
                <a:gd name="connsiteX8" fmla="*/ 0 w 5951220"/>
                <a:gd name="connsiteY8" fmla="*/ 2255520 h 2255520"/>
                <a:gd name="connsiteX9" fmla="*/ 50269 w 5951220"/>
                <a:gd name="connsiteY9"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5951220 w 5951220"/>
                <a:gd name="connsiteY6" fmla="*/ 0 h 2255520"/>
                <a:gd name="connsiteX7" fmla="*/ 5943600 w 5951220"/>
                <a:gd name="connsiteY7" fmla="*/ 2225040 h 2255520"/>
                <a:gd name="connsiteX8" fmla="*/ 0 w 5951220"/>
                <a:gd name="connsiteY8" fmla="*/ 2255520 h 2255520"/>
                <a:gd name="connsiteX9" fmla="*/ 50269 w 5951220"/>
                <a:gd name="connsiteY9"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746336 w 5951220"/>
                <a:gd name="connsiteY6" fmla="*/ 1113014 h 2255520"/>
                <a:gd name="connsiteX7" fmla="*/ 5951220 w 5951220"/>
                <a:gd name="connsiteY7" fmla="*/ 0 h 2255520"/>
                <a:gd name="connsiteX8" fmla="*/ 5943600 w 5951220"/>
                <a:gd name="connsiteY8" fmla="*/ 2225040 h 2255520"/>
                <a:gd name="connsiteX9" fmla="*/ 0 w 5951220"/>
                <a:gd name="connsiteY9" fmla="*/ 2255520 h 2255520"/>
                <a:gd name="connsiteX10" fmla="*/ 50269 w 5951220"/>
                <a:gd name="connsiteY10"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746336 w 5951220"/>
                <a:gd name="connsiteY6" fmla="*/ 1113014 h 2255520"/>
                <a:gd name="connsiteX7" fmla="*/ 1982897 w 5951220"/>
                <a:gd name="connsiteY7" fmla="*/ 1049324 h 2255520"/>
                <a:gd name="connsiteX8" fmla="*/ 5951220 w 5951220"/>
                <a:gd name="connsiteY8" fmla="*/ 0 h 2255520"/>
                <a:gd name="connsiteX9" fmla="*/ 5943600 w 5951220"/>
                <a:gd name="connsiteY9" fmla="*/ 2225040 h 2255520"/>
                <a:gd name="connsiteX10" fmla="*/ 0 w 5951220"/>
                <a:gd name="connsiteY10" fmla="*/ 2255520 h 2255520"/>
                <a:gd name="connsiteX11" fmla="*/ 50269 w 5951220"/>
                <a:gd name="connsiteY11"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746336 w 5951220"/>
                <a:gd name="connsiteY6" fmla="*/ 1113014 h 2255520"/>
                <a:gd name="connsiteX7" fmla="*/ 1982897 w 5951220"/>
                <a:gd name="connsiteY7" fmla="*/ 1049324 h 2255520"/>
                <a:gd name="connsiteX8" fmla="*/ 2187614 w 5951220"/>
                <a:gd name="connsiteY8" fmla="*/ 999282 h 2255520"/>
                <a:gd name="connsiteX9" fmla="*/ 5951220 w 5951220"/>
                <a:gd name="connsiteY9" fmla="*/ 0 h 2255520"/>
                <a:gd name="connsiteX10" fmla="*/ 5943600 w 5951220"/>
                <a:gd name="connsiteY10" fmla="*/ 2225040 h 2255520"/>
                <a:gd name="connsiteX11" fmla="*/ 0 w 5951220"/>
                <a:gd name="connsiteY11" fmla="*/ 2255520 h 2255520"/>
                <a:gd name="connsiteX12" fmla="*/ 50269 w 5951220"/>
                <a:gd name="connsiteY12"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746336 w 5951220"/>
                <a:gd name="connsiteY6" fmla="*/ 1113014 h 2255520"/>
                <a:gd name="connsiteX7" fmla="*/ 1982897 w 5951220"/>
                <a:gd name="connsiteY7" fmla="*/ 1049324 h 2255520"/>
                <a:gd name="connsiteX8" fmla="*/ 2187614 w 5951220"/>
                <a:gd name="connsiteY8" fmla="*/ 999282 h 2255520"/>
                <a:gd name="connsiteX9" fmla="*/ 2387781 w 5951220"/>
                <a:gd name="connsiteY9" fmla="*/ 949240 h 2255520"/>
                <a:gd name="connsiteX10" fmla="*/ 5951220 w 5951220"/>
                <a:gd name="connsiteY10" fmla="*/ 0 h 2255520"/>
                <a:gd name="connsiteX11" fmla="*/ 5943600 w 5951220"/>
                <a:gd name="connsiteY11" fmla="*/ 2225040 h 2255520"/>
                <a:gd name="connsiteX12" fmla="*/ 0 w 5951220"/>
                <a:gd name="connsiteY12" fmla="*/ 2255520 h 2255520"/>
                <a:gd name="connsiteX13" fmla="*/ 50269 w 5951220"/>
                <a:gd name="connsiteY1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982897 w 5951220"/>
                <a:gd name="connsiteY7" fmla="*/ 1049324 h 2255520"/>
                <a:gd name="connsiteX8" fmla="*/ 2187614 w 5951220"/>
                <a:gd name="connsiteY8" fmla="*/ 999282 h 2255520"/>
                <a:gd name="connsiteX9" fmla="*/ 2387781 w 5951220"/>
                <a:gd name="connsiteY9" fmla="*/ 949240 h 2255520"/>
                <a:gd name="connsiteX10" fmla="*/ 5951220 w 5951220"/>
                <a:gd name="connsiteY10" fmla="*/ 0 h 2255520"/>
                <a:gd name="connsiteX11" fmla="*/ 5943600 w 5951220"/>
                <a:gd name="connsiteY11" fmla="*/ 2225040 h 2255520"/>
                <a:gd name="connsiteX12" fmla="*/ 0 w 5951220"/>
                <a:gd name="connsiteY12" fmla="*/ 2255520 h 2255520"/>
                <a:gd name="connsiteX13" fmla="*/ 50269 w 5951220"/>
                <a:gd name="connsiteY1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2187614 w 5951220"/>
                <a:gd name="connsiteY8" fmla="*/ 999282 h 2255520"/>
                <a:gd name="connsiteX9" fmla="*/ 2387781 w 5951220"/>
                <a:gd name="connsiteY9" fmla="*/ 949240 h 2255520"/>
                <a:gd name="connsiteX10" fmla="*/ 5951220 w 5951220"/>
                <a:gd name="connsiteY10" fmla="*/ 0 h 2255520"/>
                <a:gd name="connsiteX11" fmla="*/ 5943600 w 5951220"/>
                <a:gd name="connsiteY11" fmla="*/ 2225040 h 2255520"/>
                <a:gd name="connsiteX12" fmla="*/ 0 w 5951220"/>
                <a:gd name="connsiteY12" fmla="*/ 2255520 h 2255520"/>
                <a:gd name="connsiteX13" fmla="*/ 50269 w 5951220"/>
                <a:gd name="connsiteY1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87781 w 5951220"/>
                <a:gd name="connsiteY9" fmla="*/ 949240 h 2255520"/>
                <a:gd name="connsiteX10" fmla="*/ 5951220 w 5951220"/>
                <a:gd name="connsiteY10" fmla="*/ 0 h 2255520"/>
                <a:gd name="connsiteX11" fmla="*/ 5943600 w 5951220"/>
                <a:gd name="connsiteY11" fmla="*/ 2225040 h 2255520"/>
                <a:gd name="connsiteX12" fmla="*/ 0 w 5951220"/>
                <a:gd name="connsiteY12" fmla="*/ 2255520 h 2255520"/>
                <a:gd name="connsiteX13" fmla="*/ 50269 w 5951220"/>
                <a:gd name="connsiteY1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5951220 w 5951220"/>
                <a:gd name="connsiteY10" fmla="*/ 0 h 2255520"/>
                <a:gd name="connsiteX11" fmla="*/ 5943600 w 5951220"/>
                <a:gd name="connsiteY11" fmla="*/ 2225040 h 2255520"/>
                <a:gd name="connsiteX12" fmla="*/ 0 w 5951220"/>
                <a:gd name="connsiteY12" fmla="*/ 2255520 h 2255520"/>
                <a:gd name="connsiteX13" fmla="*/ 50269 w 5951220"/>
                <a:gd name="connsiteY1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774467 w 5951220"/>
                <a:gd name="connsiteY10" fmla="*/ 853706 h 2255520"/>
                <a:gd name="connsiteX11" fmla="*/ 5951220 w 5951220"/>
                <a:gd name="connsiteY11" fmla="*/ 0 h 2255520"/>
                <a:gd name="connsiteX12" fmla="*/ 5943600 w 5951220"/>
                <a:gd name="connsiteY12" fmla="*/ 2225040 h 2255520"/>
                <a:gd name="connsiteX13" fmla="*/ 0 w 5951220"/>
                <a:gd name="connsiteY13" fmla="*/ 2255520 h 2255520"/>
                <a:gd name="connsiteX14" fmla="*/ 50269 w 5951220"/>
                <a:gd name="connsiteY14"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774467 w 5951220"/>
                <a:gd name="connsiteY10" fmla="*/ 853706 h 2255520"/>
                <a:gd name="connsiteX11" fmla="*/ 2933691 w 5951220"/>
                <a:gd name="connsiteY11" fmla="*/ 817312 h 2255520"/>
                <a:gd name="connsiteX12" fmla="*/ 5951220 w 5951220"/>
                <a:gd name="connsiteY12" fmla="*/ 0 h 2255520"/>
                <a:gd name="connsiteX13" fmla="*/ 5943600 w 5951220"/>
                <a:gd name="connsiteY13" fmla="*/ 2225040 h 2255520"/>
                <a:gd name="connsiteX14" fmla="*/ 0 w 5951220"/>
                <a:gd name="connsiteY14" fmla="*/ 2255520 h 2255520"/>
                <a:gd name="connsiteX15" fmla="*/ 50269 w 5951220"/>
                <a:gd name="connsiteY15"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774467 w 5951220"/>
                <a:gd name="connsiteY10" fmla="*/ 853706 h 2255520"/>
                <a:gd name="connsiteX11" fmla="*/ 2933691 w 5951220"/>
                <a:gd name="connsiteY11" fmla="*/ 817312 h 2255520"/>
                <a:gd name="connsiteX12" fmla="*/ 3061070 w 5951220"/>
                <a:gd name="connsiteY12" fmla="*/ 771820 h 2255520"/>
                <a:gd name="connsiteX13" fmla="*/ 5951220 w 5951220"/>
                <a:gd name="connsiteY13" fmla="*/ 0 h 2255520"/>
                <a:gd name="connsiteX14" fmla="*/ 5943600 w 5951220"/>
                <a:gd name="connsiteY14" fmla="*/ 2225040 h 2255520"/>
                <a:gd name="connsiteX15" fmla="*/ 0 w 5951220"/>
                <a:gd name="connsiteY15" fmla="*/ 2255520 h 2255520"/>
                <a:gd name="connsiteX16" fmla="*/ 50269 w 5951220"/>
                <a:gd name="connsiteY16"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933691 w 5951220"/>
                <a:gd name="connsiteY11" fmla="*/ 817312 h 2255520"/>
                <a:gd name="connsiteX12" fmla="*/ 3061070 w 5951220"/>
                <a:gd name="connsiteY12" fmla="*/ 771820 h 2255520"/>
                <a:gd name="connsiteX13" fmla="*/ 5951220 w 5951220"/>
                <a:gd name="connsiteY13" fmla="*/ 0 h 2255520"/>
                <a:gd name="connsiteX14" fmla="*/ 5943600 w 5951220"/>
                <a:gd name="connsiteY14" fmla="*/ 2225040 h 2255520"/>
                <a:gd name="connsiteX15" fmla="*/ 0 w 5951220"/>
                <a:gd name="connsiteY15" fmla="*/ 2255520 h 2255520"/>
                <a:gd name="connsiteX16" fmla="*/ 50269 w 5951220"/>
                <a:gd name="connsiteY16"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3061070 w 5951220"/>
                <a:gd name="connsiteY12" fmla="*/ 771820 h 2255520"/>
                <a:gd name="connsiteX13" fmla="*/ 5951220 w 5951220"/>
                <a:gd name="connsiteY13" fmla="*/ 0 h 2255520"/>
                <a:gd name="connsiteX14" fmla="*/ 5943600 w 5951220"/>
                <a:gd name="connsiteY14" fmla="*/ 2225040 h 2255520"/>
                <a:gd name="connsiteX15" fmla="*/ 0 w 5951220"/>
                <a:gd name="connsiteY15" fmla="*/ 2255520 h 2255520"/>
                <a:gd name="connsiteX16" fmla="*/ 50269 w 5951220"/>
                <a:gd name="connsiteY16"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5951220 w 5951220"/>
                <a:gd name="connsiteY13" fmla="*/ 0 h 2255520"/>
                <a:gd name="connsiteX14" fmla="*/ 5943600 w 5951220"/>
                <a:gd name="connsiteY14" fmla="*/ 2225040 h 2255520"/>
                <a:gd name="connsiteX15" fmla="*/ 0 w 5951220"/>
                <a:gd name="connsiteY15" fmla="*/ 2255520 h 2255520"/>
                <a:gd name="connsiteX16" fmla="*/ 50269 w 5951220"/>
                <a:gd name="connsiteY16"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83984 w 5951220"/>
                <a:gd name="connsiteY13" fmla="*/ 658088 h 2255520"/>
                <a:gd name="connsiteX14" fmla="*/ 5951220 w 5951220"/>
                <a:gd name="connsiteY14" fmla="*/ 0 h 2255520"/>
                <a:gd name="connsiteX15" fmla="*/ 5943600 w 5951220"/>
                <a:gd name="connsiteY15" fmla="*/ 2225040 h 2255520"/>
                <a:gd name="connsiteX16" fmla="*/ 0 w 5951220"/>
                <a:gd name="connsiteY16" fmla="*/ 2255520 h 2255520"/>
                <a:gd name="connsiteX17" fmla="*/ 50269 w 5951220"/>
                <a:gd name="connsiteY17"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5951220 w 5951220"/>
                <a:gd name="connsiteY14" fmla="*/ 0 h 2255520"/>
                <a:gd name="connsiteX15" fmla="*/ 5943600 w 5951220"/>
                <a:gd name="connsiteY15" fmla="*/ 2225040 h 2255520"/>
                <a:gd name="connsiteX16" fmla="*/ 0 w 5951220"/>
                <a:gd name="connsiteY16" fmla="*/ 2255520 h 2255520"/>
                <a:gd name="connsiteX17" fmla="*/ 50269 w 5951220"/>
                <a:gd name="connsiteY17"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593333 w 5951220"/>
                <a:gd name="connsiteY14" fmla="*/ 653539 h 2255520"/>
                <a:gd name="connsiteX15" fmla="*/ 5951220 w 5951220"/>
                <a:gd name="connsiteY15" fmla="*/ 0 h 2255520"/>
                <a:gd name="connsiteX16" fmla="*/ 5943600 w 5951220"/>
                <a:gd name="connsiteY16" fmla="*/ 2225040 h 2255520"/>
                <a:gd name="connsiteX17" fmla="*/ 0 w 5951220"/>
                <a:gd name="connsiteY17" fmla="*/ 2255520 h 2255520"/>
                <a:gd name="connsiteX18" fmla="*/ 50269 w 5951220"/>
                <a:gd name="connsiteY18"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593333 w 5951220"/>
                <a:gd name="connsiteY14" fmla="*/ 653539 h 2255520"/>
                <a:gd name="connsiteX15" fmla="*/ 3757106 w 5951220"/>
                <a:gd name="connsiteY15" fmla="*/ 612596 h 2255520"/>
                <a:gd name="connsiteX16" fmla="*/ 5951220 w 5951220"/>
                <a:gd name="connsiteY16" fmla="*/ 0 h 2255520"/>
                <a:gd name="connsiteX17" fmla="*/ 5943600 w 5951220"/>
                <a:gd name="connsiteY17" fmla="*/ 2225040 h 2255520"/>
                <a:gd name="connsiteX18" fmla="*/ 0 w 5951220"/>
                <a:gd name="connsiteY18" fmla="*/ 2255520 h 2255520"/>
                <a:gd name="connsiteX19" fmla="*/ 50269 w 5951220"/>
                <a:gd name="connsiteY19"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593333 w 5951220"/>
                <a:gd name="connsiteY14" fmla="*/ 653539 h 2255520"/>
                <a:gd name="connsiteX15" fmla="*/ 3757106 w 5951220"/>
                <a:gd name="connsiteY15" fmla="*/ 612596 h 2255520"/>
                <a:gd name="connsiteX16" fmla="*/ 3902682 w 5951220"/>
                <a:gd name="connsiteY16" fmla="*/ 576202 h 2255520"/>
                <a:gd name="connsiteX17" fmla="*/ 5951220 w 5951220"/>
                <a:gd name="connsiteY17" fmla="*/ 0 h 2255520"/>
                <a:gd name="connsiteX18" fmla="*/ 5943600 w 5951220"/>
                <a:gd name="connsiteY18" fmla="*/ 2225040 h 2255520"/>
                <a:gd name="connsiteX19" fmla="*/ 0 w 5951220"/>
                <a:gd name="connsiteY19" fmla="*/ 2255520 h 2255520"/>
                <a:gd name="connsiteX20" fmla="*/ 50269 w 5951220"/>
                <a:gd name="connsiteY20"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593333 w 5951220"/>
                <a:gd name="connsiteY14" fmla="*/ 653539 h 2255520"/>
                <a:gd name="connsiteX15" fmla="*/ 3757106 w 5951220"/>
                <a:gd name="connsiteY15" fmla="*/ 612596 h 2255520"/>
                <a:gd name="connsiteX16" fmla="*/ 3902682 w 5951220"/>
                <a:gd name="connsiteY16" fmla="*/ 576202 h 2255520"/>
                <a:gd name="connsiteX17" fmla="*/ 4043709 w 5951220"/>
                <a:gd name="connsiteY17" fmla="*/ 526160 h 2255520"/>
                <a:gd name="connsiteX18" fmla="*/ 5951220 w 5951220"/>
                <a:gd name="connsiteY18" fmla="*/ 0 h 2255520"/>
                <a:gd name="connsiteX19" fmla="*/ 5943600 w 5951220"/>
                <a:gd name="connsiteY19" fmla="*/ 2225040 h 2255520"/>
                <a:gd name="connsiteX20" fmla="*/ 0 w 5951220"/>
                <a:gd name="connsiteY20" fmla="*/ 2255520 h 2255520"/>
                <a:gd name="connsiteX21" fmla="*/ 50269 w 5951220"/>
                <a:gd name="connsiteY21"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593333 w 5951220"/>
                <a:gd name="connsiteY14" fmla="*/ 653539 h 2255520"/>
                <a:gd name="connsiteX15" fmla="*/ 3757106 w 5951220"/>
                <a:gd name="connsiteY15" fmla="*/ 612596 h 2255520"/>
                <a:gd name="connsiteX16" fmla="*/ 3902682 w 5951220"/>
                <a:gd name="connsiteY16" fmla="*/ 576202 h 2255520"/>
                <a:gd name="connsiteX17" fmla="*/ 4043709 w 5951220"/>
                <a:gd name="connsiteY17" fmla="*/ 526160 h 2255520"/>
                <a:gd name="connsiteX18" fmla="*/ 4216581 w 5951220"/>
                <a:gd name="connsiteY18" fmla="*/ 471569 h 2255520"/>
                <a:gd name="connsiteX19" fmla="*/ 5951220 w 5951220"/>
                <a:gd name="connsiteY19" fmla="*/ 0 h 2255520"/>
                <a:gd name="connsiteX20" fmla="*/ 5943600 w 5951220"/>
                <a:gd name="connsiteY20" fmla="*/ 2225040 h 2255520"/>
                <a:gd name="connsiteX21" fmla="*/ 0 w 5951220"/>
                <a:gd name="connsiteY21" fmla="*/ 2255520 h 2255520"/>
                <a:gd name="connsiteX22" fmla="*/ 50269 w 5951220"/>
                <a:gd name="connsiteY22"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593333 w 5951220"/>
                <a:gd name="connsiteY14" fmla="*/ 653539 h 2255520"/>
                <a:gd name="connsiteX15" fmla="*/ 3757106 w 5951220"/>
                <a:gd name="connsiteY15" fmla="*/ 612596 h 2255520"/>
                <a:gd name="connsiteX16" fmla="*/ 3902682 w 5951220"/>
                <a:gd name="connsiteY16" fmla="*/ 576202 h 2255520"/>
                <a:gd name="connsiteX17" fmla="*/ 4043709 w 5951220"/>
                <a:gd name="connsiteY17" fmla="*/ 526160 h 2255520"/>
                <a:gd name="connsiteX18" fmla="*/ 4216581 w 5951220"/>
                <a:gd name="connsiteY18" fmla="*/ 471569 h 2255520"/>
                <a:gd name="connsiteX19" fmla="*/ 4339411 w 5951220"/>
                <a:gd name="connsiteY19" fmla="*/ 439724 h 2255520"/>
                <a:gd name="connsiteX20" fmla="*/ 5951220 w 5951220"/>
                <a:gd name="connsiteY20" fmla="*/ 0 h 2255520"/>
                <a:gd name="connsiteX21" fmla="*/ 5943600 w 5951220"/>
                <a:gd name="connsiteY21" fmla="*/ 2225040 h 2255520"/>
                <a:gd name="connsiteX22" fmla="*/ 0 w 5951220"/>
                <a:gd name="connsiteY22" fmla="*/ 2255520 h 2255520"/>
                <a:gd name="connsiteX23" fmla="*/ 50269 w 5951220"/>
                <a:gd name="connsiteY2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57106 w 5951220"/>
                <a:gd name="connsiteY15" fmla="*/ 612596 h 2255520"/>
                <a:gd name="connsiteX16" fmla="*/ 3902682 w 5951220"/>
                <a:gd name="connsiteY16" fmla="*/ 576202 h 2255520"/>
                <a:gd name="connsiteX17" fmla="*/ 4043709 w 5951220"/>
                <a:gd name="connsiteY17" fmla="*/ 526160 h 2255520"/>
                <a:gd name="connsiteX18" fmla="*/ 4216581 w 5951220"/>
                <a:gd name="connsiteY18" fmla="*/ 471569 h 2255520"/>
                <a:gd name="connsiteX19" fmla="*/ 4339411 w 5951220"/>
                <a:gd name="connsiteY19" fmla="*/ 439724 h 2255520"/>
                <a:gd name="connsiteX20" fmla="*/ 5951220 w 5951220"/>
                <a:gd name="connsiteY20" fmla="*/ 0 h 2255520"/>
                <a:gd name="connsiteX21" fmla="*/ 5943600 w 5951220"/>
                <a:gd name="connsiteY21" fmla="*/ 2225040 h 2255520"/>
                <a:gd name="connsiteX22" fmla="*/ 0 w 5951220"/>
                <a:gd name="connsiteY22" fmla="*/ 2255520 h 2255520"/>
                <a:gd name="connsiteX23" fmla="*/ 50269 w 5951220"/>
                <a:gd name="connsiteY2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902682 w 5951220"/>
                <a:gd name="connsiteY16" fmla="*/ 576202 h 2255520"/>
                <a:gd name="connsiteX17" fmla="*/ 4043709 w 5951220"/>
                <a:gd name="connsiteY17" fmla="*/ 526160 h 2255520"/>
                <a:gd name="connsiteX18" fmla="*/ 4216581 w 5951220"/>
                <a:gd name="connsiteY18" fmla="*/ 471569 h 2255520"/>
                <a:gd name="connsiteX19" fmla="*/ 4339411 w 5951220"/>
                <a:gd name="connsiteY19" fmla="*/ 439724 h 2255520"/>
                <a:gd name="connsiteX20" fmla="*/ 5951220 w 5951220"/>
                <a:gd name="connsiteY20" fmla="*/ 0 h 2255520"/>
                <a:gd name="connsiteX21" fmla="*/ 5943600 w 5951220"/>
                <a:gd name="connsiteY21" fmla="*/ 2225040 h 2255520"/>
                <a:gd name="connsiteX22" fmla="*/ 0 w 5951220"/>
                <a:gd name="connsiteY22" fmla="*/ 2255520 h 2255520"/>
                <a:gd name="connsiteX23" fmla="*/ 50269 w 5951220"/>
                <a:gd name="connsiteY2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043709 w 5951220"/>
                <a:gd name="connsiteY17" fmla="*/ 526160 h 2255520"/>
                <a:gd name="connsiteX18" fmla="*/ 4216581 w 5951220"/>
                <a:gd name="connsiteY18" fmla="*/ 471569 h 2255520"/>
                <a:gd name="connsiteX19" fmla="*/ 4339411 w 5951220"/>
                <a:gd name="connsiteY19" fmla="*/ 439724 h 2255520"/>
                <a:gd name="connsiteX20" fmla="*/ 5951220 w 5951220"/>
                <a:gd name="connsiteY20" fmla="*/ 0 h 2255520"/>
                <a:gd name="connsiteX21" fmla="*/ 5943600 w 5951220"/>
                <a:gd name="connsiteY21" fmla="*/ 2225040 h 2255520"/>
                <a:gd name="connsiteX22" fmla="*/ 0 w 5951220"/>
                <a:gd name="connsiteY22" fmla="*/ 2255520 h 2255520"/>
                <a:gd name="connsiteX23" fmla="*/ 50269 w 5951220"/>
                <a:gd name="connsiteY2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216581 w 5951220"/>
                <a:gd name="connsiteY18" fmla="*/ 471569 h 2255520"/>
                <a:gd name="connsiteX19" fmla="*/ 4339411 w 5951220"/>
                <a:gd name="connsiteY19" fmla="*/ 439724 h 2255520"/>
                <a:gd name="connsiteX20" fmla="*/ 5951220 w 5951220"/>
                <a:gd name="connsiteY20" fmla="*/ 0 h 2255520"/>
                <a:gd name="connsiteX21" fmla="*/ 5943600 w 5951220"/>
                <a:gd name="connsiteY21" fmla="*/ 2225040 h 2255520"/>
                <a:gd name="connsiteX22" fmla="*/ 0 w 5951220"/>
                <a:gd name="connsiteY22" fmla="*/ 2255520 h 2255520"/>
                <a:gd name="connsiteX23" fmla="*/ 50269 w 5951220"/>
                <a:gd name="connsiteY2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339411 w 5951220"/>
                <a:gd name="connsiteY19" fmla="*/ 439724 h 2255520"/>
                <a:gd name="connsiteX20" fmla="*/ 5951220 w 5951220"/>
                <a:gd name="connsiteY20" fmla="*/ 0 h 2255520"/>
                <a:gd name="connsiteX21" fmla="*/ 5943600 w 5951220"/>
                <a:gd name="connsiteY21" fmla="*/ 2225040 h 2255520"/>
                <a:gd name="connsiteX22" fmla="*/ 0 w 5951220"/>
                <a:gd name="connsiteY22" fmla="*/ 2255520 h 2255520"/>
                <a:gd name="connsiteX23" fmla="*/ 50269 w 5951220"/>
                <a:gd name="connsiteY2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5951220 w 5951220"/>
                <a:gd name="connsiteY20" fmla="*/ 0 h 2255520"/>
                <a:gd name="connsiteX21" fmla="*/ 5943600 w 5951220"/>
                <a:gd name="connsiteY21" fmla="*/ 2225040 h 2255520"/>
                <a:gd name="connsiteX22" fmla="*/ 0 w 5951220"/>
                <a:gd name="connsiteY22" fmla="*/ 2255520 h 2255520"/>
                <a:gd name="connsiteX23" fmla="*/ 50269 w 5951220"/>
                <a:gd name="connsiteY23"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5008151 w 5951220"/>
                <a:gd name="connsiteY20" fmla="*/ 316894 h 2255520"/>
                <a:gd name="connsiteX21" fmla="*/ 5951220 w 5951220"/>
                <a:gd name="connsiteY21" fmla="*/ 0 h 2255520"/>
                <a:gd name="connsiteX22" fmla="*/ 5943600 w 5951220"/>
                <a:gd name="connsiteY22" fmla="*/ 2225040 h 2255520"/>
                <a:gd name="connsiteX23" fmla="*/ 0 w 5951220"/>
                <a:gd name="connsiteY23" fmla="*/ 2255520 h 2255520"/>
                <a:gd name="connsiteX24" fmla="*/ 50269 w 5951220"/>
                <a:gd name="connsiteY24"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5008151 w 5951220"/>
                <a:gd name="connsiteY20" fmla="*/ 316894 h 2255520"/>
                <a:gd name="connsiteX21" fmla="*/ 5126432 w 5951220"/>
                <a:gd name="connsiteY21" fmla="*/ 275951 h 2255520"/>
                <a:gd name="connsiteX22" fmla="*/ 5951220 w 5951220"/>
                <a:gd name="connsiteY22" fmla="*/ 0 h 2255520"/>
                <a:gd name="connsiteX23" fmla="*/ 5943600 w 5951220"/>
                <a:gd name="connsiteY23" fmla="*/ 2225040 h 2255520"/>
                <a:gd name="connsiteX24" fmla="*/ 0 w 5951220"/>
                <a:gd name="connsiteY24" fmla="*/ 2255520 h 2255520"/>
                <a:gd name="connsiteX25" fmla="*/ 50269 w 5951220"/>
                <a:gd name="connsiteY25"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5008151 w 5951220"/>
                <a:gd name="connsiteY20" fmla="*/ 316894 h 2255520"/>
                <a:gd name="connsiteX21" fmla="*/ 5126432 w 5951220"/>
                <a:gd name="connsiteY21" fmla="*/ 275951 h 2255520"/>
                <a:gd name="connsiteX22" fmla="*/ 5253811 w 5951220"/>
                <a:gd name="connsiteY22" fmla="*/ 239557 h 2255520"/>
                <a:gd name="connsiteX23" fmla="*/ 5951220 w 5951220"/>
                <a:gd name="connsiteY23" fmla="*/ 0 h 2255520"/>
                <a:gd name="connsiteX24" fmla="*/ 5943600 w 5951220"/>
                <a:gd name="connsiteY24" fmla="*/ 2225040 h 2255520"/>
                <a:gd name="connsiteX25" fmla="*/ 0 w 5951220"/>
                <a:gd name="connsiteY25" fmla="*/ 2255520 h 2255520"/>
                <a:gd name="connsiteX26" fmla="*/ 50269 w 5951220"/>
                <a:gd name="connsiteY26"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5008151 w 5951220"/>
                <a:gd name="connsiteY20" fmla="*/ 316894 h 2255520"/>
                <a:gd name="connsiteX21" fmla="*/ 5126432 w 5951220"/>
                <a:gd name="connsiteY21" fmla="*/ 275951 h 2255520"/>
                <a:gd name="connsiteX22" fmla="*/ 5253811 w 5951220"/>
                <a:gd name="connsiteY22" fmla="*/ 239557 h 2255520"/>
                <a:gd name="connsiteX23" fmla="*/ 5585906 w 5951220"/>
                <a:gd name="connsiteY23" fmla="*/ 116727 h 2255520"/>
                <a:gd name="connsiteX24" fmla="*/ 5951220 w 5951220"/>
                <a:gd name="connsiteY24" fmla="*/ 0 h 2255520"/>
                <a:gd name="connsiteX25" fmla="*/ 5943600 w 5951220"/>
                <a:gd name="connsiteY25" fmla="*/ 2225040 h 2255520"/>
                <a:gd name="connsiteX26" fmla="*/ 0 w 5951220"/>
                <a:gd name="connsiteY26" fmla="*/ 2255520 h 2255520"/>
                <a:gd name="connsiteX27" fmla="*/ 50269 w 5951220"/>
                <a:gd name="connsiteY27"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4671506 w 5951220"/>
                <a:gd name="connsiteY20" fmla="*/ 348739 h 2255520"/>
                <a:gd name="connsiteX21" fmla="*/ 5126432 w 5951220"/>
                <a:gd name="connsiteY21" fmla="*/ 275951 h 2255520"/>
                <a:gd name="connsiteX22" fmla="*/ 5253811 w 5951220"/>
                <a:gd name="connsiteY22" fmla="*/ 239557 h 2255520"/>
                <a:gd name="connsiteX23" fmla="*/ 5585906 w 5951220"/>
                <a:gd name="connsiteY23" fmla="*/ 116727 h 2255520"/>
                <a:gd name="connsiteX24" fmla="*/ 5951220 w 5951220"/>
                <a:gd name="connsiteY24" fmla="*/ 0 h 2255520"/>
                <a:gd name="connsiteX25" fmla="*/ 5943600 w 5951220"/>
                <a:gd name="connsiteY25" fmla="*/ 2225040 h 2255520"/>
                <a:gd name="connsiteX26" fmla="*/ 0 w 5951220"/>
                <a:gd name="connsiteY26" fmla="*/ 2255520 h 2255520"/>
                <a:gd name="connsiteX27" fmla="*/ 50269 w 5951220"/>
                <a:gd name="connsiteY27"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4671506 w 5951220"/>
                <a:gd name="connsiteY20" fmla="*/ 348739 h 2255520"/>
                <a:gd name="connsiteX21" fmla="*/ 5117333 w 5951220"/>
                <a:gd name="connsiteY21" fmla="*/ 330542 h 2255520"/>
                <a:gd name="connsiteX22" fmla="*/ 5253811 w 5951220"/>
                <a:gd name="connsiteY22" fmla="*/ 239557 h 2255520"/>
                <a:gd name="connsiteX23" fmla="*/ 5585906 w 5951220"/>
                <a:gd name="connsiteY23" fmla="*/ 116727 h 2255520"/>
                <a:gd name="connsiteX24" fmla="*/ 5951220 w 5951220"/>
                <a:gd name="connsiteY24" fmla="*/ 0 h 2255520"/>
                <a:gd name="connsiteX25" fmla="*/ 5943600 w 5951220"/>
                <a:gd name="connsiteY25" fmla="*/ 2225040 h 2255520"/>
                <a:gd name="connsiteX26" fmla="*/ 0 w 5951220"/>
                <a:gd name="connsiteY26" fmla="*/ 2255520 h 2255520"/>
                <a:gd name="connsiteX27" fmla="*/ 50269 w 5951220"/>
                <a:gd name="connsiteY27"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4671506 w 5951220"/>
                <a:gd name="connsiteY20" fmla="*/ 348739 h 2255520"/>
                <a:gd name="connsiteX21" fmla="*/ 5117333 w 5951220"/>
                <a:gd name="connsiteY21" fmla="*/ 330542 h 2255520"/>
                <a:gd name="connsiteX22" fmla="*/ 5121882 w 5951220"/>
                <a:gd name="connsiteY22" fmla="*/ 239557 h 2255520"/>
                <a:gd name="connsiteX23" fmla="*/ 5585906 w 5951220"/>
                <a:gd name="connsiteY23" fmla="*/ 116727 h 2255520"/>
                <a:gd name="connsiteX24" fmla="*/ 5951220 w 5951220"/>
                <a:gd name="connsiteY24" fmla="*/ 0 h 2255520"/>
                <a:gd name="connsiteX25" fmla="*/ 5943600 w 5951220"/>
                <a:gd name="connsiteY25" fmla="*/ 2225040 h 2255520"/>
                <a:gd name="connsiteX26" fmla="*/ 0 w 5951220"/>
                <a:gd name="connsiteY26" fmla="*/ 2255520 h 2255520"/>
                <a:gd name="connsiteX27" fmla="*/ 50269 w 5951220"/>
                <a:gd name="connsiteY27"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4671506 w 5951220"/>
                <a:gd name="connsiteY20" fmla="*/ 348739 h 2255520"/>
                <a:gd name="connsiteX21" fmla="*/ 5117333 w 5951220"/>
                <a:gd name="connsiteY21" fmla="*/ 330542 h 2255520"/>
                <a:gd name="connsiteX22" fmla="*/ 5121882 w 5951220"/>
                <a:gd name="connsiteY22" fmla="*/ 239557 h 2255520"/>
                <a:gd name="connsiteX23" fmla="*/ 5576808 w 5951220"/>
                <a:gd name="connsiteY23" fmla="*/ 216811 h 2255520"/>
                <a:gd name="connsiteX24" fmla="*/ 5951220 w 5951220"/>
                <a:gd name="connsiteY24" fmla="*/ 0 h 2255520"/>
                <a:gd name="connsiteX25" fmla="*/ 5943600 w 5951220"/>
                <a:gd name="connsiteY25" fmla="*/ 2225040 h 2255520"/>
                <a:gd name="connsiteX26" fmla="*/ 0 w 5951220"/>
                <a:gd name="connsiteY26" fmla="*/ 2255520 h 2255520"/>
                <a:gd name="connsiteX27" fmla="*/ 50269 w 5951220"/>
                <a:gd name="connsiteY27"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4671506 w 5951220"/>
                <a:gd name="connsiteY20" fmla="*/ 348739 h 2255520"/>
                <a:gd name="connsiteX21" fmla="*/ 5117333 w 5951220"/>
                <a:gd name="connsiteY21" fmla="*/ 330542 h 2255520"/>
                <a:gd name="connsiteX22" fmla="*/ 5121882 w 5951220"/>
                <a:gd name="connsiteY22" fmla="*/ 239557 h 2255520"/>
                <a:gd name="connsiteX23" fmla="*/ 5576808 w 5951220"/>
                <a:gd name="connsiteY23" fmla="*/ 216811 h 2255520"/>
                <a:gd name="connsiteX24" fmla="*/ 5736032 w 5951220"/>
                <a:gd name="connsiteY24" fmla="*/ 112178 h 2255520"/>
                <a:gd name="connsiteX25" fmla="*/ 5951220 w 5951220"/>
                <a:gd name="connsiteY25" fmla="*/ 0 h 2255520"/>
                <a:gd name="connsiteX26" fmla="*/ 5943600 w 5951220"/>
                <a:gd name="connsiteY26" fmla="*/ 2225040 h 2255520"/>
                <a:gd name="connsiteX27" fmla="*/ 0 w 5951220"/>
                <a:gd name="connsiteY27" fmla="*/ 2255520 h 2255520"/>
                <a:gd name="connsiteX28" fmla="*/ 50269 w 5951220"/>
                <a:gd name="connsiteY28" fmla="*/ 1436882 h 2255520"/>
                <a:gd name="connsiteX0" fmla="*/ 50269 w 5951220"/>
                <a:gd name="connsiteY0" fmla="*/ 1436882 h 2255520"/>
                <a:gd name="connsiteX1" fmla="*/ 540784 w 5951220"/>
                <a:gd name="connsiteY1" fmla="*/ 1422363 h 2255520"/>
                <a:gd name="connsiteX2" fmla="*/ 536234 w 5951220"/>
                <a:gd name="connsiteY2" fmla="*/ 1340477 h 2255520"/>
                <a:gd name="connsiteX3" fmla="*/ 968414 w 5951220"/>
                <a:gd name="connsiteY3" fmla="*/ 1304081 h 2255520"/>
                <a:gd name="connsiteX4" fmla="*/ 1004808 w 5951220"/>
                <a:gd name="connsiteY4" fmla="*/ 1194901 h 2255520"/>
                <a:gd name="connsiteX5" fmla="*/ 1441536 w 5951220"/>
                <a:gd name="connsiteY5" fmla="*/ 1199449 h 2255520"/>
                <a:gd name="connsiteX6" fmla="*/ 1455184 w 5951220"/>
                <a:gd name="connsiteY6" fmla="*/ 1081169 h 2255520"/>
                <a:gd name="connsiteX7" fmla="*/ 1891912 w 5951220"/>
                <a:gd name="connsiteY7" fmla="*/ 1081169 h 2255520"/>
                <a:gd name="connsiteX8" fmla="*/ 1928307 w 5951220"/>
                <a:gd name="connsiteY8" fmla="*/ 994732 h 2255520"/>
                <a:gd name="connsiteX9" fmla="*/ 2365035 w 5951220"/>
                <a:gd name="connsiteY9" fmla="*/ 971987 h 2255520"/>
                <a:gd name="connsiteX10" fmla="*/ 2374133 w 5951220"/>
                <a:gd name="connsiteY10" fmla="*/ 876453 h 2255520"/>
                <a:gd name="connsiteX11" fmla="*/ 2792665 w 5951220"/>
                <a:gd name="connsiteY11" fmla="*/ 867354 h 2255520"/>
                <a:gd name="connsiteX12" fmla="*/ 2856353 w 5951220"/>
                <a:gd name="connsiteY12" fmla="*/ 767271 h 2255520"/>
                <a:gd name="connsiteX13" fmla="*/ 3279435 w 5951220"/>
                <a:gd name="connsiteY13" fmla="*/ 739975 h 2255520"/>
                <a:gd name="connsiteX14" fmla="*/ 3297632 w 5951220"/>
                <a:gd name="connsiteY14" fmla="*/ 612596 h 2255520"/>
                <a:gd name="connsiteX15" fmla="*/ 3734360 w 5951220"/>
                <a:gd name="connsiteY15" fmla="*/ 621694 h 2255520"/>
                <a:gd name="connsiteX16" fmla="*/ 3748008 w 5951220"/>
                <a:gd name="connsiteY16" fmla="*/ 535259 h 2255520"/>
                <a:gd name="connsiteX17" fmla="*/ 4180186 w 5951220"/>
                <a:gd name="connsiteY17" fmla="*/ 530709 h 2255520"/>
                <a:gd name="connsiteX18" fmla="*/ 4198384 w 5951220"/>
                <a:gd name="connsiteY18" fmla="*/ 462471 h 2255520"/>
                <a:gd name="connsiteX19" fmla="*/ 4644211 w 5951220"/>
                <a:gd name="connsiteY19" fmla="*/ 426076 h 2255520"/>
                <a:gd name="connsiteX20" fmla="*/ 4671506 w 5951220"/>
                <a:gd name="connsiteY20" fmla="*/ 348739 h 2255520"/>
                <a:gd name="connsiteX21" fmla="*/ 5117333 w 5951220"/>
                <a:gd name="connsiteY21" fmla="*/ 330542 h 2255520"/>
                <a:gd name="connsiteX22" fmla="*/ 5121882 w 5951220"/>
                <a:gd name="connsiteY22" fmla="*/ 239557 h 2255520"/>
                <a:gd name="connsiteX23" fmla="*/ 5576808 w 5951220"/>
                <a:gd name="connsiteY23" fmla="*/ 216811 h 2255520"/>
                <a:gd name="connsiteX24" fmla="*/ 5581358 w 5951220"/>
                <a:gd name="connsiteY24" fmla="*/ 153121 h 2255520"/>
                <a:gd name="connsiteX25" fmla="*/ 5951220 w 5951220"/>
                <a:gd name="connsiteY25" fmla="*/ 0 h 2255520"/>
                <a:gd name="connsiteX26" fmla="*/ 5943600 w 5951220"/>
                <a:gd name="connsiteY26" fmla="*/ 2225040 h 2255520"/>
                <a:gd name="connsiteX27" fmla="*/ 0 w 5951220"/>
                <a:gd name="connsiteY27" fmla="*/ 2255520 h 2255520"/>
                <a:gd name="connsiteX28" fmla="*/ 50269 w 5951220"/>
                <a:gd name="connsiteY28" fmla="*/ 1436882 h 2255520"/>
                <a:gd name="connsiteX0" fmla="*/ 50269 w 5946671"/>
                <a:gd name="connsiteY0" fmla="*/ 1304954 h 2123592"/>
                <a:gd name="connsiteX1" fmla="*/ 540784 w 5946671"/>
                <a:gd name="connsiteY1" fmla="*/ 1290435 h 2123592"/>
                <a:gd name="connsiteX2" fmla="*/ 536234 w 5946671"/>
                <a:gd name="connsiteY2" fmla="*/ 1208549 h 2123592"/>
                <a:gd name="connsiteX3" fmla="*/ 968414 w 5946671"/>
                <a:gd name="connsiteY3" fmla="*/ 1172153 h 2123592"/>
                <a:gd name="connsiteX4" fmla="*/ 1004808 w 5946671"/>
                <a:gd name="connsiteY4" fmla="*/ 1062973 h 2123592"/>
                <a:gd name="connsiteX5" fmla="*/ 1441536 w 5946671"/>
                <a:gd name="connsiteY5" fmla="*/ 1067521 h 2123592"/>
                <a:gd name="connsiteX6" fmla="*/ 1455184 w 5946671"/>
                <a:gd name="connsiteY6" fmla="*/ 949241 h 2123592"/>
                <a:gd name="connsiteX7" fmla="*/ 1891912 w 5946671"/>
                <a:gd name="connsiteY7" fmla="*/ 949241 h 2123592"/>
                <a:gd name="connsiteX8" fmla="*/ 1928307 w 5946671"/>
                <a:gd name="connsiteY8" fmla="*/ 862804 h 2123592"/>
                <a:gd name="connsiteX9" fmla="*/ 2365035 w 5946671"/>
                <a:gd name="connsiteY9" fmla="*/ 840059 h 2123592"/>
                <a:gd name="connsiteX10" fmla="*/ 2374133 w 5946671"/>
                <a:gd name="connsiteY10" fmla="*/ 744525 h 2123592"/>
                <a:gd name="connsiteX11" fmla="*/ 2792665 w 5946671"/>
                <a:gd name="connsiteY11" fmla="*/ 735426 h 2123592"/>
                <a:gd name="connsiteX12" fmla="*/ 2856353 w 5946671"/>
                <a:gd name="connsiteY12" fmla="*/ 635343 h 2123592"/>
                <a:gd name="connsiteX13" fmla="*/ 3279435 w 5946671"/>
                <a:gd name="connsiteY13" fmla="*/ 608047 h 2123592"/>
                <a:gd name="connsiteX14" fmla="*/ 3297632 w 5946671"/>
                <a:gd name="connsiteY14" fmla="*/ 480668 h 2123592"/>
                <a:gd name="connsiteX15" fmla="*/ 3734360 w 5946671"/>
                <a:gd name="connsiteY15" fmla="*/ 489766 h 2123592"/>
                <a:gd name="connsiteX16" fmla="*/ 3748008 w 5946671"/>
                <a:gd name="connsiteY16" fmla="*/ 403331 h 2123592"/>
                <a:gd name="connsiteX17" fmla="*/ 4180186 w 5946671"/>
                <a:gd name="connsiteY17" fmla="*/ 398781 h 2123592"/>
                <a:gd name="connsiteX18" fmla="*/ 4198384 w 5946671"/>
                <a:gd name="connsiteY18" fmla="*/ 330543 h 2123592"/>
                <a:gd name="connsiteX19" fmla="*/ 4644211 w 5946671"/>
                <a:gd name="connsiteY19" fmla="*/ 294148 h 2123592"/>
                <a:gd name="connsiteX20" fmla="*/ 4671506 w 5946671"/>
                <a:gd name="connsiteY20" fmla="*/ 216811 h 2123592"/>
                <a:gd name="connsiteX21" fmla="*/ 5117333 w 5946671"/>
                <a:gd name="connsiteY21" fmla="*/ 198614 h 2123592"/>
                <a:gd name="connsiteX22" fmla="*/ 5121882 w 5946671"/>
                <a:gd name="connsiteY22" fmla="*/ 107629 h 2123592"/>
                <a:gd name="connsiteX23" fmla="*/ 5576808 w 5946671"/>
                <a:gd name="connsiteY23" fmla="*/ 84883 h 2123592"/>
                <a:gd name="connsiteX24" fmla="*/ 5581358 w 5946671"/>
                <a:gd name="connsiteY24" fmla="*/ 21193 h 2123592"/>
                <a:gd name="connsiteX25" fmla="*/ 5946671 w 5946671"/>
                <a:gd name="connsiteY25" fmla="*/ 0 h 2123592"/>
                <a:gd name="connsiteX26" fmla="*/ 5943600 w 5946671"/>
                <a:gd name="connsiteY26" fmla="*/ 2093112 h 2123592"/>
                <a:gd name="connsiteX27" fmla="*/ 0 w 5946671"/>
                <a:gd name="connsiteY27" fmla="*/ 2123592 h 2123592"/>
                <a:gd name="connsiteX28" fmla="*/ 50269 w 5946671"/>
                <a:gd name="connsiteY28" fmla="*/ 1304954 h 2123592"/>
                <a:gd name="connsiteX0" fmla="*/ 50269 w 5946671"/>
                <a:gd name="connsiteY0" fmla="*/ 1304954 h 2134056"/>
                <a:gd name="connsiteX1" fmla="*/ 540784 w 5946671"/>
                <a:gd name="connsiteY1" fmla="*/ 1290435 h 2134056"/>
                <a:gd name="connsiteX2" fmla="*/ 536234 w 5946671"/>
                <a:gd name="connsiteY2" fmla="*/ 1208549 h 2134056"/>
                <a:gd name="connsiteX3" fmla="*/ 968414 w 5946671"/>
                <a:gd name="connsiteY3" fmla="*/ 1172153 h 2134056"/>
                <a:gd name="connsiteX4" fmla="*/ 1004808 w 5946671"/>
                <a:gd name="connsiteY4" fmla="*/ 1062973 h 2134056"/>
                <a:gd name="connsiteX5" fmla="*/ 1441536 w 5946671"/>
                <a:gd name="connsiteY5" fmla="*/ 1067521 h 2134056"/>
                <a:gd name="connsiteX6" fmla="*/ 1455184 w 5946671"/>
                <a:gd name="connsiteY6" fmla="*/ 949241 h 2134056"/>
                <a:gd name="connsiteX7" fmla="*/ 1891912 w 5946671"/>
                <a:gd name="connsiteY7" fmla="*/ 949241 h 2134056"/>
                <a:gd name="connsiteX8" fmla="*/ 1928307 w 5946671"/>
                <a:gd name="connsiteY8" fmla="*/ 862804 h 2134056"/>
                <a:gd name="connsiteX9" fmla="*/ 2365035 w 5946671"/>
                <a:gd name="connsiteY9" fmla="*/ 840059 h 2134056"/>
                <a:gd name="connsiteX10" fmla="*/ 2374133 w 5946671"/>
                <a:gd name="connsiteY10" fmla="*/ 744525 h 2134056"/>
                <a:gd name="connsiteX11" fmla="*/ 2792665 w 5946671"/>
                <a:gd name="connsiteY11" fmla="*/ 735426 h 2134056"/>
                <a:gd name="connsiteX12" fmla="*/ 2856353 w 5946671"/>
                <a:gd name="connsiteY12" fmla="*/ 635343 h 2134056"/>
                <a:gd name="connsiteX13" fmla="*/ 3279435 w 5946671"/>
                <a:gd name="connsiteY13" fmla="*/ 608047 h 2134056"/>
                <a:gd name="connsiteX14" fmla="*/ 3297632 w 5946671"/>
                <a:gd name="connsiteY14" fmla="*/ 480668 h 2134056"/>
                <a:gd name="connsiteX15" fmla="*/ 3734360 w 5946671"/>
                <a:gd name="connsiteY15" fmla="*/ 489766 h 2134056"/>
                <a:gd name="connsiteX16" fmla="*/ 3748008 w 5946671"/>
                <a:gd name="connsiteY16" fmla="*/ 403331 h 2134056"/>
                <a:gd name="connsiteX17" fmla="*/ 4180186 w 5946671"/>
                <a:gd name="connsiteY17" fmla="*/ 398781 h 2134056"/>
                <a:gd name="connsiteX18" fmla="*/ 4198384 w 5946671"/>
                <a:gd name="connsiteY18" fmla="*/ 330543 h 2134056"/>
                <a:gd name="connsiteX19" fmla="*/ 4644211 w 5946671"/>
                <a:gd name="connsiteY19" fmla="*/ 294148 h 2134056"/>
                <a:gd name="connsiteX20" fmla="*/ 4671506 w 5946671"/>
                <a:gd name="connsiteY20" fmla="*/ 216811 h 2134056"/>
                <a:gd name="connsiteX21" fmla="*/ 5117333 w 5946671"/>
                <a:gd name="connsiteY21" fmla="*/ 198614 h 2134056"/>
                <a:gd name="connsiteX22" fmla="*/ 5121882 w 5946671"/>
                <a:gd name="connsiteY22" fmla="*/ 107629 h 2134056"/>
                <a:gd name="connsiteX23" fmla="*/ 5576808 w 5946671"/>
                <a:gd name="connsiteY23" fmla="*/ 84883 h 2134056"/>
                <a:gd name="connsiteX24" fmla="*/ 5581358 w 5946671"/>
                <a:gd name="connsiteY24" fmla="*/ 21193 h 2134056"/>
                <a:gd name="connsiteX25" fmla="*/ 5946671 w 5946671"/>
                <a:gd name="connsiteY25" fmla="*/ 0 h 2134056"/>
                <a:gd name="connsiteX26" fmla="*/ 5943600 w 5946671"/>
                <a:gd name="connsiteY26" fmla="*/ 2134056 h 2134056"/>
                <a:gd name="connsiteX27" fmla="*/ 0 w 5946671"/>
                <a:gd name="connsiteY27" fmla="*/ 2123592 h 2134056"/>
                <a:gd name="connsiteX28" fmla="*/ 50269 w 5946671"/>
                <a:gd name="connsiteY28" fmla="*/ 1304954 h 2134056"/>
                <a:gd name="connsiteX0" fmla="*/ 50269 w 5946671"/>
                <a:gd name="connsiteY0" fmla="*/ 1304954 h 2134056"/>
                <a:gd name="connsiteX1" fmla="*/ 540784 w 5946671"/>
                <a:gd name="connsiteY1" fmla="*/ 1290435 h 2134056"/>
                <a:gd name="connsiteX2" fmla="*/ 536234 w 5946671"/>
                <a:gd name="connsiteY2" fmla="*/ 1208549 h 2134056"/>
                <a:gd name="connsiteX3" fmla="*/ 968414 w 5946671"/>
                <a:gd name="connsiteY3" fmla="*/ 1172153 h 2134056"/>
                <a:gd name="connsiteX4" fmla="*/ 1004808 w 5946671"/>
                <a:gd name="connsiteY4" fmla="*/ 1062973 h 2134056"/>
                <a:gd name="connsiteX5" fmla="*/ 1441536 w 5946671"/>
                <a:gd name="connsiteY5" fmla="*/ 981244 h 2134056"/>
                <a:gd name="connsiteX6" fmla="*/ 1455184 w 5946671"/>
                <a:gd name="connsiteY6" fmla="*/ 949241 h 2134056"/>
                <a:gd name="connsiteX7" fmla="*/ 1891912 w 5946671"/>
                <a:gd name="connsiteY7" fmla="*/ 949241 h 2134056"/>
                <a:gd name="connsiteX8" fmla="*/ 1928307 w 5946671"/>
                <a:gd name="connsiteY8" fmla="*/ 862804 h 2134056"/>
                <a:gd name="connsiteX9" fmla="*/ 2365035 w 5946671"/>
                <a:gd name="connsiteY9" fmla="*/ 840059 h 2134056"/>
                <a:gd name="connsiteX10" fmla="*/ 2374133 w 5946671"/>
                <a:gd name="connsiteY10" fmla="*/ 744525 h 2134056"/>
                <a:gd name="connsiteX11" fmla="*/ 2792665 w 5946671"/>
                <a:gd name="connsiteY11" fmla="*/ 735426 h 2134056"/>
                <a:gd name="connsiteX12" fmla="*/ 2856353 w 5946671"/>
                <a:gd name="connsiteY12" fmla="*/ 635343 h 2134056"/>
                <a:gd name="connsiteX13" fmla="*/ 3279435 w 5946671"/>
                <a:gd name="connsiteY13" fmla="*/ 608047 h 2134056"/>
                <a:gd name="connsiteX14" fmla="*/ 3297632 w 5946671"/>
                <a:gd name="connsiteY14" fmla="*/ 480668 h 2134056"/>
                <a:gd name="connsiteX15" fmla="*/ 3734360 w 5946671"/>
                <a:gd name="connsiteY15" fmla="*/ 489766 h 2134056"/>
                <a:gd name="connsiteX16" fmla="*/ 3748008 w 5946671"/>
                <a:gd name="connsiteY16" fmla="*/ 403331 h 2134056"/>
                <a:gd name="connsiteX17" fmla="*/ 4180186 w 5946671"/>
                <a:gd name="connsiteY17" fmla="*/ 398781 h 2134056"/>
                <a:gd name="connsiteX18" fmla="*/ 4198384 w 5946671"/>
                <a:gd name="connsiteY18" fmla="*/ 330543 h 2134056"/>
                <a:gd name="connsiteX19" fmla="*/ 4644211 w 5946671"/>
                <a:gd name="connsiteY19" fmla="*/ 294148 h 2134056"/>
                <a:gd name="connsiteX20" fmla="*/ 4671506 w 5946671"/>
                <a:gd name="connsiteY20" fmla="*/ 216811 h 2134056"/>
                <a:gd name="connsiteX21" fmla="*/ 5117333 w 5946671"/>
                <a:gd name="connsiteY21" fmla="*/ 198614 h 2134056"/>
                <a:gd name="connsiteX22" fmla="*/ 5121882 w 5946671"/>
                <a:gd name="connsiteY22" fmla="*/ 107629 h 2134056"/>
                <a:gd name="connsiteX23" fmla="*/ 5576808 w 5946671"/>
                <a:gd name="connsiteY23" fmla="*/ 84883 h 2134056"/>
                <a:gd name="connsiteX24" fmla="*/ 5581358 w 5946671"/>
                <a:gd name="connsiteY24" fmla="*/ 21193 h 2134056"/>
                <a:gd name="connsiteX25" fmla="*/ 5946671 w 5946671"/>
                <a:gd name="connsiteY25" fmla="*/ 0 h 2134056"/>
                <a:gd name="connsiteX26" fmla="*/ 5943600 w 5946671"/>
                <a:gd name="connsiteY26" fmla="*/ 2134056 h 2134056"/>
                <a:gd name="connsiteX27" fmla="*/ 0 w 5946671"/>
                <a:gd name="connsiteY27" fmla="*/ 2123592 h 2134056"/>
                <a:gd name="connsiteX28" fmla="*/ 50269 w 5946671"/>
                <a:gd name="connsiteY28" fmla="*/ 1304954 h 2134056"/>
                <a:gd name="connsiteX0" fmla="*/ 50269 w 5946671"/>
                <a:gd name="connsiteY0" fmla="*/ 1304954 h 2134056"/>
                <a:gd name="connsiteX1" fmla="*/ 540784 w 5946671"/>
                <a:gd name="connsiteY1" fmla="*/ 1290435 h 2134056"/>
                <a:gd name="connsiteX2" fmla="*/ 536234 w 5946671"/>
                <a:gd name="connsiteY2" fmla="*/ 1208549 h 2134056"/>
                <a:gd name="connsiteX3" fmla="*/ 968414 w 5946671"/>
                <a:gd name="connsiteY3" fmla="*/ 1172153 h 2134056"/>
                <a:gd name="connsiteX4" fmla="*/ 1004808 w 5946671"/>
                <a:gd name="connsiteY4" fmla="*/ 1062973 h 2134056"/>
                <a:gd name="connsiteX5" fmla="*/ 1441536 w 5946671"/>
                <a:gd name="connsiteY5" fmla="*/ 1027880 h 2134056"/>
                <a:gd name="connsiteX6" fmla="*/ 1455184 w 5946671"/>
                <a:gd name="connsiteY6" fmla="*/ 949241 h 2134056"/>
                <a:gd name="connsiteX7" fmla="*/ 1891912 w 5946671"/>
                <a:gd name="connsiteY7" fmla="*/ 949241 h 2134056"/>
                <a:gd name="connsiteX8" fmla="*/ 1928307 w 5946671"/>
                <a:gd name="connsiteY8" fmla="*/ 862804 h 2134056"/>
                <a:gd name="connsiteX9" fmla="*/ 2365035 w 5946671"/>
                <a:gd name="connsiteY9" fmla="*/ 840059 h 2134056"/>
                <a:gd name="connsiteX10" fmla="*/ 2374133 w 5946671"/>
                <a:gd name="connsiteY10" fmla="*/ 744525 h 2134056"/>
                <a:gd name="connsiteX11" fmla="*/ 2792665 w 5946671"/>
                <a:gd name="connsiteY11" fmla="*/ 735426 h 2134056"/>
                <a:gd name="connsiteX12" fmla="*/ 2856353 w 5946671"/>
                <a:gd name="connsiteY12" fmla="*/ 635343 h 2134056"/>
                <a:gd name="connsiteX13" fmla="*/ 3279435 w 5946671"/>
                <a:gd name="connsiteY13" fmla="*/ 608047 h 2134056"/>
                <a:gd name="connsiteX14" fmla="*/ 3297632 w 5946671"/>
                <a:gd name="connsiteY14" fmla="*/ 480668 h 2134056"/>
                <a:gd name="connsiteX15" fmla="*/ 3734360 w 5946671"/>
                <a:gd name="connsiteY15" fmla="*/ 489766 h 2134056"/>
                <a:gd name="connsiteX16" fmla="*/ 3748008 w 5946671"/>
                <a:gd name="connsiteY16" fmla="*/ 403331 h 2134056"/>
                <a:gd name="connsiteX17" fmla="*/ 4180186 w 5946671"/>
                <a:gd name="connsiteY17" fmla="*/ 398781 h 2134056"/>
                <a:gd name="connsiteX18" fmla="*/ 4198384 w 5946671"/>
                <a:gd name="connsiteY18" fmla="*/ 330543 h 2134056"/>
                <a:gd name="connsiteX19" fmla="*/ 4644211 w 5946671"/>
                <a:gd name="connsiteY19" fmla="*/ 294148 h 2134056"/>
                <a:gd name="connsiteX20" fmla="*/ 4671506 w 5946671"/>
                <a:gd name="connsiteY20" fmla="*/ 216811 h 2134056"/>
                <a:gd name="connsiteX21" fmla="*/ 5117333 w 5946671"/>
                <a:gd name="connsiteY21" fmla="*/ 198614 h 2134056"/>
                <a:gd name="connsiteX22" fmla="*/ 5121882 w 5946671"/>
                <a:gd name="connsiteY22" fmla="*/ 107629 h 2134056"/>
                <a:gd name="connsiteX23" fmla="*/ 5576808 w 5946671"/>
                <a:gd name="connsiteY23" fmla="*/ 84883 h 2134056"/>
                <a:gd name="connsiteX24" fmla="*/ 5581358 w 5946671"/>
                <a:gd name="connsiteY24" fmla="*/ 21193 h 2134056"/>
                <a:gd name="connsiteX25" fmla="*/ 5946671 w 5946671"/>
                <a:gd name="connsiteY25" fmla="*/ 0 h 2134056"/>
                <a:gd name="connsiteX26" fmla="*/ 5943600 w 5946671"/>
                <a:gd name="connsiteY26" fmla="*/ 2134056 h 2134056"/>
                <a:gd name="connsiteX27" fmla="*/ 0 w 5946671"/>
                <a:gd name="connsiteY27" fmla="*/ 2123592 h 2134056"/>
                <a:gd name="connsiteX28" fmla="*/ 50269 w 5946671"/>
                <a:gd name="connsiteY28" fmla="*/ 1304954 h 2134056"/>
                <a:gd name="connsiteX0" fmla="*/ 50269 w 5946671"/>
                <a:gd name="connsiteY0" fmla="*/ 1304954 h 2134056"/>
                <a:gd name="connsiteX1" fmla="*/ 540784 w 5946671"/>
                <a:gd name="connsiteY1" fmla="*/ 1290435 h 2134056"/>
                <a:gd name="connsiteX2" fmla="*/ 526709 w 5946671"/>
                <a:gd name="connsiteY2" fmla="*/ 1157249 h 2134056"/>
                <a:gd name="connsiteX3" fmla="*/ 968414 w 5946671"/>
                <a:gd name="connsiteY3" fmla="*/ 1172153 h 2134056"/>
                <a:gd name="connsiteX4" fmla="*/ 1004808 w 5946671"/>
                <a:gd name="connsiteY4" fmla="*/ 1062973 h 2134056"/>
                <a:gd name="connsiteX5" fmla="*/ 1441536 w 5946671"/>
                <a:gd name="connsiteY5" fmla="*/ 1027880 h 2134056"/>
                <a:gd name="connsiteX6" fmla="*/ 1455184 w 5946671"/>
                <a:gd name="connsiteY6" fmla="*/ 949241 h 2134056"/>
                <a:gd name="connsiteX7" fmla="*/ 1891912 w 5946671"/>
                <a:gd name="connsiteY7" fmla="*/ 949241 h 2134056"/>
                <a:gd name="connsiteX8" fmla="*/ 1928307 w 5946671"/>
                <a:gd name="connsiteY8" fmla="*/ 862804 h 2134056"/>
                <a:gd name="connsiteX9" fmla="*/ 2365035 w 5946671"/>
                <a:gd name="connsiteY9" fmla="*/ 840059 h 2134056"/>
                <a:gd name="connsiteX10" fmla="*/ 2374133 w 5946671"/>
                <a:gd name="connsiteY10" fmla="*/ 744525 h 2134056"/>
                <a:gd name="connsiteX11" fmla="*/ 2792665 w 5946671"/>
                <a:gd name="connsiteY11" fmla="*/ 735426 h 2134056"/>
                <a:gd name="connsiteX12" fmla="*/ 2856353 w 5946671"/>
                <a:gd name="connsiteY12" fmla="*/ 635343 h 2134056"/>
                <a:gd name="connsiteX13" fmla="*/ 3279435 w 5946671"/>
                <a:gd name="connsiteY13" fmla="*/ 608047 h 2134056"/>
                <a:gd name="connsiteX14" fmla="*/ 3297632 w 5946671"/>
                <a:gd name="connsiteY14" fmla="*/ 480668 h 2134056"/>
                <a:gd name="connsiteX15" fmla="*/ 3734360 w 5946671"/>
                <a:gd name="connsiteY15" fmla="*/ 489766 h 2134056"/>
                <a:gd name="connsiteX16" fmla="*/ 3748008 w 5946671"/>
                <a:gd name="connsiteY16" fmla="*/ 403331 h 2134056"/>
                <a:gd name="connsiteX17" fmla="*/ 4180186 w 5946671"/>
                <a:gd name="connsiteY17" fmla="*/ 398781 h 2134056"/>
                <a:gd name="connsiteX18" fmla="*/ 4198384 w 5946671"/>
                <a:gd name="connsiteY18" fmla="*/ 330543 h 2134056"/>
                <a:gd name="connsiteX19" fmla="*/ 4644211 w 5946671"/>
                <a:gd name="connsiteY19" fmla="*/ 294148 h 2134056"/>
                <a:gd name="connsiteX20" fmla="*/ 4671506 w 5946671"/>
                <a:gd name="connsiteY20" fmla="*/ 216811 h 2134056"/>
                <a:gd name="connsiteX21" fmla="*/ 5117333 w 5946671"/>
                <a:gd name="connsiteY21" fmla="*/ 198614 h 2134056"/>
                <a:gd name="connsiteX22" fmla="*/ 5121882 w 5946671"/>
                <a:gd name="connsiteY22" fmla="*/ 107629 h 2134056"/>
                <a:gd name="connsiteX23" fmla="*/ 5576808 w 5946671"/>
                <a:gd name="connsiteY23" fmla="*/ 84883 h 2134056"/>
                <a:gd name="connsiteX24" fmla="*/ 5581358 w 5946671"/>
                <a:gd name="connsiteY24" fmla="*/ 21193 h 2134056"/>
                <a:gd name="connsiteX25" fmla="*/ 5946671 w 5946671"/>
                <a:gd name="connsiteY25" fmla="*/ 0 h 2134056"/>
                <a:gd name="connsiteX26" fmla="*/ 5943600 w 5946671"/>
                <a:gd name="connsiteY26" fmla="*/ 2134056 h 2134056"/>
                <a:gd name="connsiteX27" fmla="*/ 0 w 5946671"/>
                <a:gd name="connsiteY27" fmla="*/ 2123592 h 2134056"/>
                <a:gd name="connsiteX28" fmla="*/ 50269 w 5946671"/>
                <a:gd name="connsiteY28" fmla="*/ 1304954 h 2134056"/>
                <a:gd name="connsiteX0" fmla="*/ 50269 w 5946671"/>
                <a:gd name="connsiteY0" fmla="*/ 1304954 h 2134056"/>
                <a:gd name="connsiteX1" fmla="*/ 540784 w 5946671"/>
                <a:gd name="connsiteY1" fmla="*/ 1290435 h 2134056"/>
                <a:gd name="connsiteX2" fmla="*/ 526709 w 5946671"/>
                <a:gd name="connsiteY2" fmla="*/ 1157249 h 2134056"/>
                <a:gd name="connsiteX3" fmla="*/ 968414 w 5946671"/>
                <a:gd name="connsiteY3" fmla="*/ 1172153 h 2134056"/>
                <a:gd name="connsiteX4" fmla="*/ 1004808 w 5946671"/>
                <a:gd name="connsiteY4" fmla="*/ 1062973 h 2134056"/>
                <a:gd name="connsiteX5" fmla="*/ 1441536 w 5946671"/>
                <a:gd name="connsiteY5" fmla="*/ 1027880 h 2134056"/>
                <a:gd name="connsiteX6" fmla="*/ 1455184 w 5946671"/>
                <a:gd name="connsiteY6" fmla="*/ 949241 h 2134056"/>
                <a:gd name="connsiteX7" fmla="*/ 1891912 w 5946671"/>
                <a:gd name="connsiteY7" fmla="*/ 949241 h 2134056"/>
                <a:gd name="connsiteX8" fmla="*/ 1906876 w 5946671"/>
                <a:gd name="connsiteY8" fmla="*/ 846481 h 2134056"/>
                <a:gd name="connsiteX9" fmla="*/ 2365035 w 5946671"/>
                <a:gd name="connsiteY9" fmla="*/ 840059 h 2134056"/>
                <a:gd name="connsiteX10" fmla="*/ 2374133 w 5946671"/>
                <a:gd name="connsiteY10" fmla="*/ 744525 h 2134056"/>
                <a:gd name="connsiteX11" fmla="*/ 2792665 w 5946671"/>
                <a:gd name="connsiteY11" fmla="*/ 735426 h 2134056"/>
                <a:gd name="connsiteX12" fmla="*/ 2856353 w 5946671"/>
                <a:gd name="connsiteY12" fmla="*/ 635343 h 2134056"/>
                <a:gd name="connsiteX13" fmla="*/ 3279435 w 5946671"/>
                <a:gd name="connsiteY13" fmla="*/ 608047 h 2134056"/>
                <a:gd name="connsiteX14" fmla="*/ 3297632 w 5946671"/>
                <a:gd name="connsiteY14" fmla="*/ 480668 h 2134056"/>
                <a:gd name="connsiteX15" fmla="*/ 3734360 w 5946671"/>
                <a:gd name="connsiteY15" fmla="*/ 489766 h 2134056"/>
                <a:gd name="connsiteX16" fmla="*/ 3748008 w 5946671"/>
                <a:gd name="connsiteY16" fmla="*/ 403331 h 2134056"/>
                <a:gd name="connsiteX17" fmla="*/ 4180186 w 5946671"/>
                <a:gd name="connsiteY17" fmla="*/ 398781 h 2134056"/>
                <a:gd name="connsiteX18" fmla="*/ 4198384 w 5946671"/>
                <a:gd name="connsiteY18" fmla="*/ 330543 h 2134056"/>
                <a:gd name="connsiteX19" fmla="*/ 4644211 w 5946671"/>
                <a:gd name="connsiteY19" fmla="*/ 294148 h 2134056"/>
                <a:gd name="connsiteX20" fmla="*/ 4671506 w 5946671"/>
                <a:gd name="connsiteY20" fmla="*/ 216811 h 2134056"/>
                <a:gd name="connsiteX21" fmla="*/ 5117333 w 5946671"/>
                <a:gd name="connsiteY21" fmla="*/ 198614 h 2134056"/>
                <a:gd name="connsiteX22" fmla="*/ 5121882 w 5946671"/>
                <a:gd name="connsiteY22" fmla="*/ 107629 h 2134056"/>
                <a:gd name="connsiteX23" fmla="*/ 5576808 w 5946671"/>
                <a:gd name="connsiteY23" fmla="*/ 84883 h 2134056"/>
                <a:gd name="connsiteX24" fmla="*/ 5581358 w 5946671"/>
                <a:gd name="connsiteY24" fmla="*/ 21193 h 2134056"/>
                <a:gd name="connsiteX25" fmla="*/ 5946671 w 5946671"/>
                <a:gd name="connsiteY25" fmla="*/ 0 h 2134056"/>
                <a:gd name="connsiteX26" fmla="*/ 5943600 w 5946671"/>
                <a:gd name="connsiteY26" fmla="*/ 2134056 h 2134056"/>
                <a:gd name="connsiteX27" fmla="*/ 0 w 5946671"/>
                <a:gd name="connsiteY27" fmla="*/ 2123592 h 2134056"/>
                <a:gd name="connsiteX28" fmla="*/ 50269 w 5946671"/>
                <a:gd name="connsiteY28" fmla="*/ 1304954 h 2134056"/>
                <a:gd name="connsiteX0" fmla="*/ 50269 w 5946671"/>
                <a:gd name="connsiteY0" fmla="*/ 1304954 h 2134056"/>
                <a:gd name="connsiteX1" fmla="*/ 540784 w 5946671"/>
                <a:gd name="connsiteY1" fmla="*/ 1290435 h 2134056"/>
                <a:gd name="connsiteX2" fmla="*/ 526709 w 5946671"/>
                <a:gd name="connsiteY2" fmla="*/ 1157249 h 2134056"/>
                <a:gd name="connsiteX3" fmla="*/ 968414 w 5946671"/>
                <a:gd name="connsiteY3" fmla="*/ 1172153 h 2134056"/>
                <a:gd name="connsiteX4" fmla="*/ 1004808 w 5946671"/>
                <a:gd name="connsiteY4" fmla="*/ 1062973 h 2134056"/>
                <a:gd name="connsiteX5" fmla="*/ 1441536 w 5946671"/>
                <a:gd name="connsiteY5" fmla="*/ 1027880 h 2134056"/>
                <a:gd name="connsiteX6" fmla="*/ 1455184 w 5946671"/>
                <a:gd name="connsiteY6" fmla="*/ 949241 h 2134056"/>
                <a:gd name="connsiteX7" fmla="*/ 1891912 w 5946671"/>
                <a:gd name="connsiteY7" fmla="*/ 949241 h 2134056"/>
                <a:gd name="connsiteX8" fmla="*/ 1906876 w 5946671"/>
                <a:gd name="connsiteY8" fmla="*/ 846481 h 2134056"/>
                <a:gd name="connsiteX9" fmla="*/ 2365035 w 5946671"/>
                <a:gd name="connsiteY9" fmla="*/ 840059 h 2134056"/>
                <a:gd name="connsiteX10" fmla="*/ 2374133 w 5946671"/>
                <a:gd name="connsiteY10" fmla="*/ 744525 h 2134056"/>
                <a:gd name="connsiteX11" fmla="*/ 2792665 w 5946671"/>
                <a:gd name="connsiteY11" fmla="*/ 735426 h 2134056"/>
                <a:gd name="connsiteX12" fmla="*/ 2815871 w 5946671"/>
                <a:gd name="connsiteY12" fmla="*/ 602698 h 2134056"/>
                <a:gd name="connsiteX13" fmla="*/ 3279435 w 5946671"/>
                <a:gd name="connsiteY13" fmla="*/ 608047 h 2134056"/>
                <a:gd name="connsiteX14" fmla="*/ 3297632 w 5946671"/>
                <a:gd name="connsiteY14" fmla="*/ 480668 h 2134056"/>
                <a:gd name="connsiteX15" fmla="*/ 3734360 w 5946671"/>
                <a:gd name="connsiteY15" fmla="*/ 489766 h 2134056"/>
                <a:gd name="connsiteX16" fmla="*/ 3748008 w 5946671"/>
                <a:gd name="connsiteY16" fmla="*/ 403331 h 2134056"/>
                <a:gd name="connsiteX17" fmla="*/ 4180186 w 5946671"/>
                <a:gd name="connsiteY17" fmla="*/ 398781 h 2134056"/>
                <a:gd name="connsiteX18" fmla="*/ 4198384 w 5946671"/>
                <a:gd name="connsiteY18" fmla="*/ 330543 h 2134056"/>
                <a:gd name="connsiteX19" fmla="*/ 4644211 w 5946671"/>
                <a:gd name="connsiteY19" fmla="*/ 294148 h 2134056"/>
                <a:gd name="connsiteX20" fmla="*/ 4671506 w 5946671"/>
                <a:gd name="connsiteY20" fmla="*/ 216811 h 2134056"/>
                <a:gd name="connsiteX21" fmla="*/ 5117333 w 5946671"/>
                <a:gd name="connsiteY21" fmla="*/ 198614 h 2134056"/>
                <a:gd name="connsiteX22" fmla="*/ 5121882 w 5946671"/>
                <a:gd name="connsiteY22" fmla="*/ 107629 h 2134056"/>
                <a:gd name="connsiteX23" fmla="*/ 5576808 w 5946671"/>
                <a:gd name="connsiteY23" fmla="*/ 84883 h 2134056"/>
                <a:gd name="connsiteX24" fmla="*/ 5581358 w 5946671"/>
                <a:gd name="connsiteY24" fmla="*/ 21193 h 2134056"/>
                <a:gd name="connsiteX25" fmla="*/ 5946671 w 5946671"/>
                <a:gd name="connsiteY25" fmla="*/ 0 h 2134056"/>
                <a:gd name="connsiteX26" fmla="*/ 5943600 w 5946671"/>
                <a:gd name="connsiteY26" fmla="*/ 2134056 h 2134056"/>
                <a:gd name="connsiteX27" fmla="*/ 0 w 5946671"/>
                <a:gd name="connsiteY27" fmla="*/ 2123592 h 2134056"/>
                <a:gd name="connsiteX28" fmla="*/ 50269 w 5946671"/>
                <a:gd name="connsiteY28" fmla="*/ 1304954 h 2134056"/>
                <a:gd name="connsiteX0" fmla="*/ 50269 w 5946671"/>
                <a:gd name="connsiteY0" fmla="*/ 1304954 h 2134056"/>
                <a:gd name="connsiteX1" fmla="*/ 540784 w 5946671"/>
                <a:gd name="connsiteY1" fmla="*/ 1290435 h 2134056"/>
                <a:gd name="connsiteX2" fmla="*/ 526709 w 5946671"/>
                <a:gd name="connsiteY2" fmla="*/ 1157249 h 2134056"/>
                <a:gd name="connsiteX3" fmla="*/ 968414 w 5946671"/>
                <a:gd name="connsiteY3" fmla="*/ 1172153 h 2134056"/>
                <a:gd name="connsiteX4" fmla="*/ 1004808 w 5946671"/>
                <a:gd name="connsiteY4" fmla="*/ 1062973 h 2134056"/>
                <a:gd name="connsiteX5" fmla="*/ 1441536 w 5946671"/>
                <a:gd name="connsiteY5" fmla="*/ 1027880 h 2134056"/>
                <a:gd name="connsiteX6" fmla="*/ 1455184 w 5946671"/>
                <a:gd name="connsiteY6" fmla="*/ 949241 h 2134056"/>
                <a:gd name="connsiteX7" fmla="*/ 1891912 w 5946671"/>
                <a:gd name="connsiteY7" fmla="*/ 949241 h 2134056"/>
                <a:gd name="connsiteX8" fmla="*/ 1906876 w 5946671"/>
                <a:gd name="connsiteY8" fmla="*/ 846481 h 2134056"/>
                <a:gd name="connsiteX9" fmla="*/ 2365035 w 5946671"/>
                <a:gd name="connsiteY9" fmla="*/ 840059 h 2134056"/>
                <a:gd name="connsiteX10" fmla="*/ 2374133 w 5946671"/>
                <a:gd name="connsiteY10" fmla="*/ 744525 h 2134056"/>
                <a:gd name="connsiteX11" fmla="*/ 2792665 w 5946671"/>
                <a:gd name="connsiteY11" fmla="*/ 735426 h 2134056"/>
                <a:gd name="connsiteX12" fmla="*/ 2815871 w 5946671"/>
                <a:gd name="connsiteY12" fmla="*/ 602698 h 2134056"/>
                <a:gd name="connsiteX13" fmla="*/ 3279435 w 5946671"/>
                <a:gd name="connsiteY13" fmla="*/ 608047 h 2134056"/>
                <a:gd name="connsiteX14" fmla="*/ 3297632 w 5946671"/>
                <a:gd name="connsiteY14" fmla="*/ 480668 h 2134056"/>
                <a:gd name="connsiteX15" fmla="*/ 3734360 w 5946671"/>
                <a:gd name="connsiteY15" fmla="*/ 489766 h 2134056"/>
                <a:gd name="connsiteX16" fmla="*/ 3748008 w 5946671"/>
                <a:gd name="connsiteY16" fmla="*/ 403331 h 2134056"/>
                <a:gd name="connsiteX17" fmla="*/ 4180186 w 5946671"/>
                <a:gd name="connsiteY17" fmla="*/ 398781 h 2134056"/>
                <a:gd name="connsiteX18" fmla="*/ 4198384 w 5946671"/>
                <a:gd name="connsiteY18" fmla="*/ 304894 h 2134056"/>
                <a:gd name="connsiteX19" fmla="*/ 4644211 w 5946671"/>
                <a:gd name="connsiteY19" fmla="*/ 294148 h 2134056"/>
                <a:gd name="connsiteX20" fmla="*/ 4671506 w 5946671"/>
                <a:gd name="connsiteY20" fmla="*/ 216811 h 2134056"/>
                <a:gd name="connsiteX21" fmla="*/ 5117333 w 5946671"/>
                <a:gd name="connsiteY21" fmla="*/ 198614 h 2134056"/>
                <a:gd name="connsiteX22" fmla="*/ 5121882 w 5946671"/>
                <a:gd name="connsiteY22" fmla="*/ 107629 h 2134056"/>
                <a:gd name="connsiteX23" fmla="*/ 5576808 w 5946671"/>
                <a:gd name="connsiteY23" fmla="*/ 84883 h 2134056"/>
                <a:gd name="connsiteX24" fmla="*/ 5581358 w 5946671"/>
                <a:gd name="connsiteY24" fmla="*/ 21193 h 2134056"/>
                <a:gd name="connsiteX25" fmla="*/ 5946671 w 5946671"/>
                <a:gd name="connsiteY25" fmla="*/ 0 h 2134056"/>
                <a:gd name="connsiteX26" fmla="*/ 5943600 w 5946671"/>
                <a:gd name="connsiteY26" fmla="*/ 2134056 h 2134056"/>
                <a:gd name="connsiteX27" fmla="*/ 0 w 5946671"/>
                <a:gd name="connsiteY27" fmla="*/ 2123592 h 2134056"/>
                <a:gd name="connsiteX28" fmla="*/ 50269 w 5946671"/>
                <a:gd name="connsiteY28" fmla="*/ 1304954 h 2134056"/>
                <a:gd name="connsiteX0" fmla="*/ 50269 w 5946671"/>
                <a:gd name="connsiteY0" fmla="*/ 1304954 h 2134056"/>
                <a:gd name="connsiteX1" fmla="*/ 540784 w 5946671"/>
                <a:gd name="connsiteY1" fmla="*/ 1290435 h 2134056"/>
                <a:gd name="connsiteX2" fmla="*/ 526709 w 5946671"/>
                <a:gd name="connsiteY2" fmla="*/ 1157249 h 2134056"/>
                <a:gd name="connsiteX3" fmla="*/ 968414 w 5946671"/>
                <a:gd name="connsiteY3" fmla="*/ 1172153 h 2134056"/>
                <a:gd name="connsiteX4" fmla="*/ 1004808 w 5946671"/>
                <a:gd name="connsiteY4" fmla="*/ 1062973 h 2134056"/>
                <a:gd name="connsiteX5" fmla="*/ 1441536 w 5946671"/>
                <a:gd name="connsiteY5" fmla="*/ 1027880 h 2134056"/>
                <a:gd name="connsiteX6" fmla="*/ 1455184 w 5946671"/>
                <a:gd name="connsiteY6" fmla="*/ 949241 h 2134056"/>
                <a:gd name="connsiteX7" fmla="*/ 1891912 w 5946671"/>
                <a:gd name="connsiteY7" fmla="*/ 949241 h 2134056"/>
                <a:gd name="connsiteX8" fmla="*/ 1906876 w 5946671"/>
                <a:gd name="connsiteY8" fmla="*/ 846481 h 2134056"/>
                <a:gd name="connsiteX9" fmla="*/ 2365035 w 5946671"/>
                <a:gd name="connsiteY9" fmla="*/ 840059 h 2134056"/>
                <a:gd name="connsiteX10" fmla="*/ 2374133 w 5946671"/>
                <a:gd name="connsiteY10" fmla="*/ 744525 h 2134056"/>
                <a:gd name="connsiteX11" fmla="*/ 2792665 w 5946671"/>
                <a:gd name="connsiteY11" fmla="*/ 735426 h 2134056"/>
                <a:gd name="connsiteX12" fmla="*/ 2815871 w 5946671"/>
                <a:gd name="connsiteY12" fmla="*/ 602698 h 2134056"/>
                <a:gd name="connsiteX13" fmla="*/ 3279435 w 5946671"/>
                <a:gd name="connsiteY13" fmla="*/ 608047 h 2134056"/>
                <a:gd name="connsiteX14" fmla="*/ 3297632 w 5946671"/>
                <a:gd name="connsiteY14" fmla="*/ 480668 h 2134056"/>
                <a:gd name="connsiteX15" fmla="*/ 3734360 w 5946671"/>
                <a:gd name="connsiteY15" fmla="*/ 489766 h 2134056"/>
                <a:gd name="connsiteX16" fmla="*/ 3748008 w 5946671"/>
                <a:gd name="connsiteY16" fmla="*/ 403331 h 2134056"/>
                <a:gd name="connsiteX17" fmla="*/ 4180186 w 5946671"/>
                <a:gd name="connsiteY17" fmla="*/ 398781 h 2134056"/>
                <a:gd name="connsiteX18" fmla="*/ 4198384 w 5946671"/>
                <a:gd name="connsiteY18" fmla="*/ 304894 h 2134056"/>
                <a:gd name="connsiteX19" fmla="*/ 4644211 w 5946671"/>
                <a:gd name="connsiteY19" fmla="*/ 294148 h 2134056"/>
                <a:gd name="connsiteX20" fmla="*/ 4666744 w 5946671"/>
                <a:gd name="connsiteY20" fmla="*/ 205152 h 2134056"/>
                <a:gd name="connsiteX21" fmla="*/ 5117333 w 5946671"/>
                <a:gd name="connsiteY21" fmla="*/ 198614 h 2134056"/>
                <a:gd name="connsiteX22" fmla="*/ 5121882 w 5946671"/>
                <a:gd name="connsiteY22" fmla="*/ 107629 h 2134056"/>
                <a:gd name="connsiteX23" fmla="*/ 5576808 w 5946671"/>
                <a:gd name="connsiteY23" fmla="*/ 84883 h 2134056"/>
                <a:gd name="connsiteX24" fmla="*/ 5581358 w 5946671"/>
                <a:gd name="connsiteY24" fmla="*/ 21193 h 2134056"/>
                <a:gd name="connsiteX25" fmla="*/ 5946671 w 5946671"/>
                <a:gd name="connsiteY25" fmla="*/ 0 h 2134056"/>
                <a:gd name="connsiteX26" fmla="*/ 5943600 w 5946671"/>
                <a:gd name="connsiteY26" fmla="*/ 2134056 h 2134056"/>
                <a:gd name="connsiteX27" fmla="*/ 0 w 5946671"/>
                <a:gd name="connsiteY27" fmla="*/ 2123592 h 2134056"/>
                <a:gd name="connsiteX28" fmla="*/ 50269 w 5946671"/>
                <a:gd name="connsiteY28" fmla="*/ 1304954 h 2134056"/>
                <a:gd name="connsiteX0" fmla="*/ 50269 w 5946671"/>
                <a:gd name="connsiteY0" fmla="*/ 1276972 h 2134056"/>
                <a:gd name="connsiteX1" fmla="*/ 540784 w 5946671"/>
                <a:gd name="connsiteY1" fmla="*/ 1290435 h 2134056"/>
                <a:gd name="connsiteX2" fmla="*/ 526709 w 5946671"/>
                <a:gd name="connsiteY2" fmla="*/ 1157249 h 2134056"/>
                <a:gd name="connsiteX3" fmla="*/ 968414 w 5946671"/>
                <a:gd name="connsiteY3" fmla="*/ 1172153 h 2134056"/>
                <a:gd name="connsiteX4" fmla="*/ 1004808 w 5946671"/>
                <a:gd name="connsiteY4" fmla="*/ 1062973 h 2134056"/>
                <a:gd name="connsiteX5" fmla="*/ 1441536 w 5946671"/>
                <a:gd name="connsiteY5" fmla="*/ 1027880 h 2134056"/>
                <a:gd name="connsiteX6" fmla="*/ 1455184 w 5946671"/>
                <a:gd name="connsiteY6" fmla="*/ 949241 h 2134056"/>
                <a:gd name="connsiteX7" fmla="*/ 1891912 w 5946671"/>
                <a:gd name="connsiteY7" fmla="*/ 949241 h 2134056"/>
                <a:gd name="connsiteX8" fmla="*/ 1906876 w 5946671"/>
                <a:gd name="connsiteY8" fmla="*/ 846481 h 2134056"/>
                <a:gd name="connsiteX9" fmla="*/ 2365035 w 5946671"/>
                <a:gd name="connsiteY9" fmla="*/ 840059 h 2134056"/>
                <a:gd name="connsiteX10" fmla="*/ 2374133 w 5946671"/>
                <a:gd name="connsiteY10" fmla="*/ 744525 h 2134056"/>
                <a:gd name="connsiteX11" fmla="*/ 2792665 w 5946671"/>
                <a:gd name="connsiteY11" fmla="*/ 735426 h 2134056"/>
                <a:gd name="connsiteX12" fmla="*/ 2815871 w 5946671"/>
                <a:gd name="connsiteY12" fmla="*/ 602698 h 2134056"/>
                <a:gd name="connsiteX13" fmla="*/ 3279435 w 5946671"/>
                <a:gd name="connsiteY13" fmla="*/ 608047 h 2134056"/>
                <a:gd name="connsiteX14" fmla="*/ 3297632 w 5946671"/>
                <a:gd name="connsiteY14" fmla="*/ 480668 h 2134056"/>
                <a:gd name="connsiteX15" fmla="*/ 3734360 w 5946671"/>
                <a:gd name="connsiteY15" fmla="*/ 489766 h 2134056"/>
                <a:gd name="connsiteX16" fmla="*/ 3748008 w 5946671"/>
                <a:gd name="connsiteY16" fmla="*/ 403331 h 2134056"/>
                <a:gd name="connsiteX17" fmla="*/ 4180186 w 5946671"/>
                <a:gd name="connsiteY17" fmla="*/ 398781 h 2134056"/>
                <a:gd name="connsiteX18" fmla="*/ 4198384 w 5946671"/>
                <a:gd name="connsiteY18" fmla="*/ 304894 h 2134056"/>
                <a:gd name="connsiteX19" fmla="*/ 4644211 w 5946671"/>
                <a:gd name="connsiteY19" fmla="*/ 294148 h 2134056"/>
                <a:gd name="connsiteX20" fmla="*/ 4666744 w 5946671"/>
                <a:gd name="connsiteY20" fmla="*/ 205152 h 2134056"/>
                <a:gd name="connsiteX21" fmla="*/ 5117333 w 5946671"/>
                <a:gd name="connsiteY21" fmla="*/ 198614 h 2134056"/>
                <a:gd name="connsiteX22" fmla="*/ 5121882 w 5946671"/>
                <a:gd name="connsiteY22" fmla="*/ 107629 h 2134056"/>
                <a:gd name="connsiteX23" fmla="*/ 5576808 w 5946671"/>
                <a:gd name="connsiteY23" fmla="*/ 84883 h 2134056"/>
                <a:gd name="connsiteX24" fmla="*/ 5581358 w 5946671"/>
                <a:gd name="connsiteY24" fmla="*/ 21193 h 2134056"/>
                <a:gd name="connsiteX25" fmla="*/ 5946671 w 5946671"/>
                <a:gd name="connsiteY25" fmla="*/ 0 h 2134056"/>
                <a:gd name="connsiteX26" fmla="*/ 5943600 w 5946671"/>
                <a:gd name="connsiteY26" fmla="*/ 2134056 h 2134056"/>
                <a:gd name="connsiteX27" fmla="*/ 0 w 5946671"/>
                <a:gd name="connsiteY27" fmla="*/ 2123592 h 2134056"/>
                <a:gd name="connsiteX28" fmla="*/ 50269 w 5946671"/>
                <a:gd name="connsiteY28" fmla="*/ 1276972 h 2134056"/>
                <a:gd name="connsiteX0" fmla="*/ 2644 w 5899046"/>
                <a:gd name="connsiteY0" fmla="*/ 1276972 h 2153905"/>
                <a:gd name="connsiteX1" fmla="*/ 493159 w 5899046"/>
                <a:gd name="connsiteY1" fmla="*/ 1290435 h 2153905"/>
                <a:gd name="connsiteX2" fmla="*/ 479084 w 5899046"/>
                <a:gd name="connsiteY2" fmla="*/ 1157249 h 2153905"/>
                <a:gd name="connsiteX3" fmla="*/ 920789 w 5899046"/>
                <a:gd name="connsiteY3" fmla="*/ 1172153 h 2153905"/>
                <a:gd name="connsiteX4" fmla="*/ 957183 w 5899046"/>
                <a:gd name="connsiteY4" fmla="*/ 1062973 h 2153905"/>
                <a:gd name="connsiteX5" fmla="*/ 1393911 w 5899046"/>
                <a:gd name="connsiteY5" fmla="*/ 1027880 h 2153905"/>
                <a:gd name="connsiteX6" fmla="*/ 1407559 w 5899046"/>
                <a:gd name="connsiteY6" fmla="*/ 949241 h 2153905"/>
                <a:gd name="connsiteX7" fmla="*/ 1844287 w 5899046"/>
                <a:gd name="connsiteY7" fmla="*/ 949241 h 2153905"/>
                <a:gd name="connsiteX8" fmla="*/ 1859251 w 5899046"/>
                <a:gd name="connsiteY8" fmla="*/ 846481 h 2153905"/>
                <a:gd name="connsiteX9" fmla="*/ 2317410 w 5899046"/>
                <a:gd name="connsiteY9" fmla="*/ 840059 h 2153905"/>
                <a:gd name="connsiteX10" fmla="*/ 2326508 w 5899046"/>
                <a:gd name="connsiteY10" fmla="*/ 744525 h 2153905"/>
                <a:gd name="connsiteX11" fmla="*/ 2745040 w 5899046"/>
                <a:gd name="connsiteY11" fmla="*/ 735426 h 2153905"/>
                <a:gd name="connsiteX12" fmla="*/ 2768246 w 5899046"/>
                <a:gd name="connsiteY12" fmla="*/ 602698 h 2153905"/>
                <a:gd name="connsiteX13" fmla="*/ 3231810 w 5899046"/>
                <a:gd name="connsiteY13" fmla="*/ 608047 h 2153905"/>
                <a:gd name="connsiteX14" fmla="*/ 3250007 w 5899046"/>
                <a:gd name="connsiteY14" fmla="*/ 480668 h 2153905"/>
                <a:gd name="connsiteX15" fmla="*/ 3686735 w 5899046"/>
                <a:gd name="connsiteY15" fmla="*/ 489766 h 2153905"/>
                <a:gd name="connsiteX16" fmla="*/ 3700383 w 5899046"/>
                <a:gd name="connsiteY16" fmla="*/ 403331 h 2153905"/>
                <a:gd name="connsiteX17" fmla="*/ 4132561 w 5899046"/>
                <a:gd name="connsiteY17" fmla="*/ 398781 h 2153905"/>
                <a:gd name="connsiteX18" fmla="*/ 4150759 w 5899046"/>
                <a:gd name="connsiteY18" fmla="*/ 304894 h 2153905"/>
                <a:gd name="connsiteX19" fmla="*/ 4596586 w 5899046"/>
                <a:gd name="connsiteY19" fmla="*/ 294148 h 2153905"/>
                <a:gd name="connsiteX20" fmla="*/ 4619119 w 5899046"/>
                <a:gd name="connsiteY20" fmla="*/ 205152 h 2153905"/>
                <a:gd name="connsiteX21" fmla="*/ 5069708 w 5899046"/>
                <a:gd name="connsiteY21" fmla="*/ 198614 h 2153905"/>
                <a:gd name="connsiteX22" fmla="*/ 5074257 w 5899046"/>
                <a:gd name="connsiteY22" fmla="*/ 107629 h 2153905"/>
                <a:gd name="connsiteX23" fmla="*/ 5529183 w 5899046"/>
                <a:gd name="connsiteY23" fmla="*/ 84883 h 2153905"/>
                <a:gd name="connsiteX24" fmla="*/ 5533733 w 5899046"/>
                <a:gd name="connsiteY24" fmla="*/ 21193 h 2153905"/>
                <a:gd name="connsiteX25" fmla="*/ 5899046 w 5899046"/>
                <a:gd name="connsiteY25" fmla="*/ 0 h 2153905"/>
                <a:gd name="connsiteX26" fmla="*/ 5895975 w 5899046"/>
                <a:gd name="connsiteY26" fmla="*/ 2134056 h 2153905"/>
                <a:gd name="connsiteX27" fmla="*/ 0 w 5899046"/>
                <a:gd name="connsiteY27" fmla="*/ 2153905 h 2153905"/>
                <a:gd name="connsiteX28" fmla="*/ 2644 w 5899046"/>
                <a:gd name="connsiteY28" fmla="*/ 1276972 h 215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9046" h="2153905">
                  <a:moveTo>
                    <a:pt x="2644" y="1276972"/>
                  </a:moveTo>
                  <a:lnTo>
                    <a:pt x="493159" y="1290435"/>
                  </a:lnTo>
                  <a:lnTo>
                    <a:pt x="479084" y="1157249"/>
                  </a:lnTo>
                  <a:lnTo>
                    <a:pt x="920789" y="1172153"/>
                  </a:lnTo>
                  <a:lnTo>
                    <a:pt x="957183" y="1062973"/>
                  </a:lnTo>
                  <a:cubicBezTo>
                    <a:pt x="1180096" y="1008382"/>
                    <a:pt x="1139153" y="1077922"/>
                    <a:pt x="1393911" y="1027880"/>
                  </a:cubicBezTo>
                  <a:lnTo>
                    <a:pt x="1407559" y="949241"/>
                  </a:lnTo>
                  <a:lnTo>
                    <a:pt x="1844287" y="949241"/>
                  </a:lnTo>
                  <a:lnTo>
                    <a:pt x="1859251" y="846481"/>
                  </a:lnTo>
                  <a:lnTo>
                    <a:pt x="2317410" y="840059"/>
                  </a:lnTo>
                  <a:lnTo>
                    <a:pt x="2326508" y="744525"/>
                  </a:lnTo>
                  <a:lnTo>
                    <a:pt x="2745040" y="735426"/>
                  </a:lnTo>
                  <a:lnTo>
                    <a:pt x="2768246" y="602698"/>
                  </a:lnTo>
                  <a:lnTo>
                    <a:pt x="3231810" y="608047"/>
                  </a:lnTo>
                  <a:lnTo>
                    <a:pt x="3250007" y="480668"/>
                  </a:lnTo>
                  <a:lnTo>
                    <a:pt x="3686735" y="489766"/>
                  </a:lnTo>
                  <a:lnTo>
                    <a:pt x="3700383" y="403331"/>
                  </a:lnTo>
                  <a:lnTo>
                    <a:pt x="4132561" y="398781"/>
                  </a:lnTo>
                  <a:lnTo>
                    <a:pt x="4150759" y="304894"/>
                  </a:lnTo>
                  <a:lnTo>
                    <a:pt x="4596586" y="294148"/>
                  </a:lnTo>
                  <a:lnTo>
                    <a:pt x="4619119" y="205152"/>
                  </a:lnTo>
                  <a:lnTo>
                    <a:pt x="5069708" y="198614"/>
                  </a:lnTo>
                  <a:lnTo>
                    <a:pt x="5074257" y="107629"/>
                  </a:lnTo>
                  <a:lnTo>
                    <a:pt x="5529183" y="84883"/>
                  </a:lnTo>
                  <a:lnTo>
                    <a:pt x="5533733" y="21193"/>
                  </a:lnTo>
                  <a:lnTo>
                    <a:pt x="5899046" y="0"/>
                  </a:lnTo>
                  <a:cubicBezTo>
                    <a:pt x="5898022" y="697704"/>
                    <a:pt x="5896999" y="1436352"/>
                    <a:pt x="5895975" y="2134056"/>
                  </a:cubicBezTo>
                  <a:lnTo>
                    <a:pt x="0" y="2153905"/>
                  </a:lnTo>
                  <a:cubicBezTo>
                    <a:pt x="881" y="1861594"/>
                    <a:pt x="1763" y="1569283"/>
                    <a:pt x="2644" y="1276972"/>
                  </a:cubicBezTo>
                  <a:close/>
                </a:path>
              </a:pathLst>
            </a:custGeom>
            <a:solidFill>
              <a:srgbClr val="DDEA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10" name="Group 109"/>
            <p:cNvGrpSpPr/>
            <p:nvPr/>
          </p:nvGrpSpPr>
          <p:grpSpPr>
            <a:xfrm>
              <a:off x="1205613" y="2440815"/>
              <a:ext cx="5941732" cy="1458361"/>
              <a:chOff x="1205613" y="2440815"/>
              <a:chExt cx="5941732" cy="1458361"/>
            </a:xfrm>
          </p:grpSpPr>
          <p:sp>
            <p:nvSpPr>
              <p:cNvPr id="46" name="TextBox 45"/>
              <p:cNvSpPr txBox="1"/>
              <p:nvPr/>
            </p:nvSpPr>
            <p:spPr>
              <a:xfrm>
                <a:off x="4820890" y="3252845"/>
                <a:ext cx="1963916" cy="646331"/>
              </a:xfrm>
              <a:prstGeom prst="rect">
                <a:avLst/>
              </a:prstGeom>
              <a:noFill/>
            </p:spPr>
            <p:txBody>
              <a:bodyPr wrap="square" rtlCol="0">
                <a:spAutoFit/>
              </a:bodyPr>
              <a:lstStyle/>
              <a:p>
                <a:pPr>
                  <a:lnSpc>
                    <a:spcPct val="90000"/>
                  </a:lnSpc>
                </a:pPr>
                <a:r>
                  <a:rPr lang="en-US" sz="2000" dirty="0">
                    <a:solidFill>
                      <a:srgbClr val="393D41"/>
                    </a:solidFill>
                  </a:rPr>
                  <a:t>Continuous Advancement</a:t>
                </a:r>
              </a:p>
            </p:txBody>
          </p:sp>
          <p:cxnSp>
            <p:nvCxnSpPr>
              <p:cNvPr id="22" name="Straight Connector 21"/>
              <p:cNvCxnSpPr/>
              <p:nvPr/>
            </p:nvCxnSpPr>
            <p:spPr>
              <a:xfrm>
                <a:off x="1205613" y="3770842"/>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90692" y="3638570"/>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62117" y="3659381"/>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147892" y="3511303"/>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119892" y="3531944"/>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07473" y="3400229"/>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580158" y="3421022"/>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65766" y="3294980"/>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040111" y="3322441"/>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525190" y="3190169"/>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496615" y="3210980"/>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982390" y="3062902"/>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954390" y="3083543"/>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41971" y="2951828"/>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14656" y="2972621"/>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900264" y="2846579"/>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873221" y="2873290"/>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358300" y="2748161"/>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329725" y="2773734"/>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815500" y="2644704"/>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787500" y="2674869"/>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275081" y="2547922"/>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246341" y="2567719"/>
                <a:ext cx="51465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732281" y="2440815"/>
                <a:ext cx="0" cy="1538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722010" y="2470145"/>
                <a:ext cx="425335" cy="0"/>
              </a:xfrm>
              <a:prstGeom prst="line">
                <a:avLst/>
              </a:prstGeom>
              <a:ln w="57150">
                <a:tailEnd type="stealth"/>
              </a:ln>
            </p:spPr>
            <p:style>
              <a:lnRef idx="1">
                <a:schemeClr val="accent1"/>
              </a:lnRef>
              <a:fillRef idx="0">
                <a:schemeClr val="accent1"/>
              </a:fillRef>
              <a:effectRef idx="0">
                <a:schemeClr val="accent1"/>
              </a:effectRef>
              <a:fontRef idx="minor">
                <a:schemeClr val="tx1"/>
              </a:fontRef>
            </p:style>
          </p:cxnSp>
        </p:grpSp>
      </p:grpSp>
      <p:grpSp>
        <p:nvGrpSpPr>
          <p:cNvPr id="14" name="Group 13"/>
          <p:cNvGrpSpPr/>
          <p:nvPr/>
        </p:nvGrpSpPr>
        <p:grpSpPr>
          <a:xfrm>
            <a:off x="2716133" y="1780961"/>
            <a:ext cx="6444343" cy="2844800"/>
            <a:chOff x="1262743" y="1872343"/>
            <a:chExt cx="6444343" cy="2844800"/>
          </a:xfrm>
        </p:grpSpPr>
        <p:cxnSp>
          <p:nvCxnSpPr>
            <p:cNvPr id="10" name="Straight Connector 9"/>
            <p:cNvCxnSpPr/>
            <p:nvPr/>
          </p:nvCxnSpPr>
          <p:spPr>
            <a:xfrm>
              <a:off x="1262743" y="4697484"/>
              <a:ext cx="6444343" cy="0"/>
            </a:xfrm>
            <a:prstGeom prst="line">
              <a:avLst/>
            </a:prstGeom>
            <a:ln w="57150">
              <a:solidFill>
                <a:srgbClr val="A6A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2743" y="1872343"/>
              <a:ext cx="0" cy="2844800"/>
            </a:xfrm>
            <a:prstGeom prst="line">
              <a:avLst/>
            </a:prstGeom>
            <a:ln w="57150">
              <a:solidFill>
                <a:srgbClr val="A6A0A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458777" y="4283860"/>
            <a:ext cx="514709" cy="514709"/>
            <a:chOff x="1835702" y="1851426"/>
            <a:chExt cx="514709" cy="514709"/>
          </a:xfrm>
        </p:grpSpPr>
        <p:sp>
          <p:nvSpPr>
            <p:cNvPr id="40" name="Oval 39"/>
            <p:cNvSpPr/>
            <p:nvPr/>
          </p:nvSpPr>
          <p:spPr>
            <a:xfrm>
              <a:off x="1835702" y="1851426"/>
              <a:ext cx="514709" cy="514709"/>
            </a:xfrm>
            <a:prstGeom prst="ellipse">
              <a:avLst/>
            </a:prstGeom>
            <a:solidFill>
              <a:srgbClr val="0D9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9" name="Picture 38"/>
            <p:cNvPicPr>
              <a:picLocks noChangeAspect="1"/>
            </p:cNvPicPr>
            <p:nvPr/>
          </p:nvPicPr>
          <p:blipFill rotWithShape="1">
            <a:blip r:embed="rId3" cstate="screen">
              <a:biLevel thresh="25000"/>
              <a:extLst>
                <a:ext uri="{28A0092B-C50C-407E-A947-70E740481C1C}">
                  <a14:useLocalDpi xmlns:a14="http://schemas.microsoft.com/office/drawing/2010/main"/>
                </a:ext>
              </a:extLst>
            </a:blip>
            <a:srcRect/>
            <a:stretch/>
          </p:blipFill>
          <p:spPr>
            <a:xfrm>
              <a:off x="1931710" y="1885962"/>
              <a:ext cx="350863" cy="412417"/>
            </a:xfrm>
            <a:prstGeom prst="rect">
              <a:avLst/>
            </a:prstGeom>
          </p:spPr>
        </p:pic>
      </p:grpSp>
      <p:grpSp>
        <p:nvGrpSpPr>
          <p:cNvPr id="64" name="Group 63"/>
          <p:cNvGrpSpPr/>
          <p:nvPr/>
        </p:nvGrpSpPr>
        <p:grpSpPr>
          <a:xfrm>
            <a:off x="2719587" y="1375590"/>
            <a:ext cx="6960921" cy="3210854"/>
            <a:chOff x="1519200" y="1716066"/>
            <a:chExt cx="8514147" cy="3210854"/>
          </a:xfrm>
        </p:grpSpPr>
        <p:sp>
          <p:nvSpPr>
            <p:cNvPr id="62" name="Flowchart: Process 61"/>
            <p:cNvSpPr/>
            <p:nvPr/>
          </p:nvSpPr>
          <p:spPr>
            <a:xfrm>
              <a:off x="1519200" y="1716066"/>
              <a:ext cx="8514147" cy="3210854"/>
            </a:xfrm>
            <a:prstGeom prst="flowChartProcess">
              <a:avLst/>
            </a:prstGeom>
            <a:solidFill>
              <a:schemeClr val="bg1">
                <a:alpha val="0"/>
              </a:schemeClr>
            </a:solidFill>
            <a:ln w="92075">
              <a:solidFill>
                <a:srgbClr val="7BC1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3" name="TextBox 62"/>
            <p:cNvSpPr txBox="1"/>
            <p:nvPr/>
          </p:nvSpPr>
          <p:spPr>
            <a:xfrm>
              <a:off x="3700631" y="1744984"/>
              <a:ext cx="5045876" cy="587574"/>
            </a:xfrm>
            <a:prstGeom prst="rect">
              <a:avLst/>
            </a:prstGeom>
            <a:noFill/>
          </p:spPr>
          <p:txBody>
            <a:bodyPr wrap="square" rtlCol="0">
              <a:spAutoFit/>
            </a:bodyPr>
            <a:lstStyle/>
            <a:p>
              <a:r>
                <a:rPr lang="en-US" sz="3200" dirty="0">
                  <a:solidFill>
                    <a:srgbClr val="393D41"/>
                  </a:solidFill>
                </a:rPr>
                <a:t>Model Experience</a:t>
              </a:r>
            </a:p>
          </p:txBody>
        </p:sp>
      </p:grpSp>
    </p:spTree>
    <p:extLst>
      <p:ext uri="{BB962C8B-B14F-4D97-AF65-F5344CB8AC3E}">
        <p14:creationId xmlns:p14="http://schemas.microsoft.com/office/powerpoint/2010/main" val="2166694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left)">
                                      <p:cBhvr>
                                        <p:cTn id="11" dur="500"/>
                                        <p:tgtEl>
                                          <p:spTgt spid="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wipe(left)">
                                      <p:cBhvr>
                                        <p:cTn id="21" dur="25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wipe(left)">
                                      <p:cBhvr>
                                        <p:cTn id="26" dur="500"/>
                                        <p:tgtEl>
                                          <p:spTgt spid="111"/>
                                        </p:tgtEl>
                                      </p:cBhvr>
                                    </p:animEffect>
                                  </p:childTnLst>
                                </p:cTn>
                              </p:par>
                              <p:par>
                                <p:cTn id="27" presetID="10" presetClass="exit" presetSubtype="0" fill="hold" nodeType="withEffect">
                                  <p:stCondLst>
                                    <p:cond delay="0"/>
                                  </p:stCondLst>
                                  <p:childTnLst>
                                    <p:animEffect transition="out" filter="fade">
                                      <p:cBhvr>
                                        <p:cTn id="28" dur="500"/>
                                        <p:tgtEl>
                                          <p:spTgt spid="55"/>
                                        </p:tgtEl>
                                      </p:cBhvr>
                                    </p:animEffect>
                                    <p:set>
                                      <p:cBhvr>
                                        <p:cTn id="29" dur="1" fill="hold">
                                          <p:stCondLst>
                                            <p:cond delay="499"/>
                                          </p:stCondLst>
                                        </p:cTn>
                                        <p:tgtEl>
                                          <p:spTgt spid="5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56"/>
                                        </p:tgtEl>
                                      </p:cBhvr>
                                    </p:animEffect>
                                    <p:set>
                                      <p:cBhvr>
                                        <p:cTn id="32" dur="1" fill="hold">
                                          <p:stCondLst>
                                            <p:cond delay="499"/>
                                          </p:stCondLst>
                                        </p:cTn>
                                        <p:tgtEl>
                                          <p:spTgt spid="5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Population </a:t>
            </a:r>
            <a:r>
              <a:rPr lang="en-US" dirty="0" smtClean="0"/>
              <a:t>Health – another at bat?</a:t>
            </a:r>
            <a:endParaRPr lang="en-US" dirty="0"/>
          </a:p>
        </p:txBody>
      </p:sp>
      <p:sp>
        <p:nvSpPr>
          <p:cNvPr id="8" name="Content Placeholder 7"/>
          <p:cNvSpPr>
            <a:spLocks noGrp="1"/>
          </p:cNvSpPr>
          <p:nvPr>
            <p:ph idx="1"/>
          </p:nvPr>
        </p:nvSpPr>
        <p:spPr/>
        <p:txBody>
          <a:bodyPr/>
          <a:lstStyle/>
          <a:p>
            <a:r>
              <a:rPr lang="en-US" dirty="0" smtClean="0"/>
              <a:t>Drivers</a:t>
            </a:r>
          </a:p>
          <a:p>
            <a:pPr lvl="1"/>
            <a:r>
              <a:rPr lang="en-US" dirty="0" smtClean="0"/>
              <a:t>Interoperability/Longitudinal Record</a:t>
            </a:r>
            <a:endParaRPr lang="en-US" dirty="0" smtClean="0"/>
          </a:p>
          <a:p>
            <a:pPr lvl="1"/>
            <a:r>
              <a:rPr lang="en-US" dirty="0" smtClean="0"/>
              <a:t>Clinical decision support</a:t>
            </a:r>
          </a:p>
          <a:p>
            <a:pPr lvl="1"/>
            <a:r>
              <a:rPr lang="en-US" dirty="0" smtClean="0"/>
              <a:t>Analytics</a:t>
            </a:r>
          </a:p>
          <a:p>
            <a:r>
              <a:rPr lang="en-US" dirty="0" smtClean="0"/>
              <a:t>Information Model</a:t>
            </a:r>
          </a:p>
          <a:p>
            <a:pPr lvl="1"/>
            <a:r>
              <a:rPr lang="en-US" dirty="0" smtClean="0"/>
              <a:t>FHIR inspired</a:t>
            </a:r>
          </a:p>
          <a:p>
            <a:endParaRPr lang="en-US" dirty="0"/>
          </a:p>
        </p:txBody>
      </p:sp>
      <p:pic>
        <p:nvPicPr>
          <p:cNvPr id="9" name="Picture 8"/>
          <p:cNvPicPr>
            <a:picLocks noChangeAspect="1"/>
          </p:cNvPicPr>
          <p:nvPr/>
        </p:nvPicPr>
        <p:blipFill rotWithShape="1">
          <a:blip r:embed="rId2"/>
          <a:srcRect l="22114" t="18668" r="22507" b="8563"/>
          <a:stretch/>
        </p:blipFill>
        <p:spPr>
          <a:xfrm>
            <a:off x="7568800" y="2936712"/>
            <a:ext cx="4206240" cy="3108960"/>
          </a:xfrm>
          <a:prstGeom prst="rect">
            <a:avLst/>
          </a:prstGeom>
          <a:ln w="19050">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51198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pic>
        <p:nvPicPr>
          <p:cNvPr id="5" name="Picture 4"/>
          <p:cNvPicPr>
            <a:picLocks noChangeAspect="1"/>
          </p:cNvPicPr>
          <p:nvPr/>
        </p:nvPicPr>
        <p:blipFill>
          <a:blip r:embed="rId3"/>
          <a:stretch>
            <a:fillRect/>
          </a:stretch>
        </p:blipFill>
        <p:spPr>
          <a:xfrm>
            <a:off x="7576171" y="4261595"/>
            <a:ext cx="4198914" cy="236189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01730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Thoughts moving forward</a:t>
            </a:r>
            <a:endParaRPr lang="en-US" dirty="0"/>
          </a:p>
        </p:txBody>
      </p:sp>
      <p:sp>
        <p:nvSpPr>
          <p:cNvPr id="3" name="Content Placeholder 2"/>
          <p:cNvSpPr>
            <a:spLocks noGrp="1"/>
          </p:cNvSpPr>
          <p:nvPr>
            <p:ph idx="1"/>
          </p:nvPr>
        </p:nvSpPr>
        <p:spPr>
          <a:effectLst/>
        </p:spPr>
        <p:txBody>
          <a:bodyPr/>
          <a:lstStyle/>
          <a:p>
            <a:r>
              <a:rPr lang="en-US" dirty="0" smtClean="0"/>
              <a:t>Consider </a:t>
            </a:r>
            <a:r>
              <a:rPr lang="en-US" dirty="0" smtClean="0"/>
              <a:t>the role of </a:t>
            </a:r>
            <a:r>
              <a:rPr lang="en-US" dirty="0" smtClean="0"/>
              <a:t>Enterprise </a:t>
            </a:r>
            <a:r>
              <a:rPr lang="en-US" dirty="0" smtClean="0"/>
              <a:t>Content/Knowledge Management</a:t>
            </a:r>
          </a:p>
          <a:p>
            <a:r>
              <a:rPr lang="en-US" dirty="0" smtClean="0"/>
              <a:t>Pragmatism</a:t>
            </a:r>
          </a:p>
          <a:p>
            <a:pPr lvl="1"/>
            <a:r>
              <a:rPr lang="en-US" dirty="0" smtClean="0"/>
              <a:t>e.g. DTSU as informed by the Argonaut project</a:t>
            </a:r>
          </a:p>
          <a:p>
            <a:r>
              <a:rPr lang="en-US" dirty="0" smtClean="0"/>
              <a:t>Art of the possible</a:t>
            </a:r>
          </a:p>
          <a:p>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6642971" y="3329608"/>
            <a:ext cx="5239477" cy="2871445"/>
          </a:xfrm>
          <a:prstGeom prst="rect">
            <a:avLst/>
          </a:prstGeom>
        </p:spPr>
      </p:pic>
    </p:spTree>
    <p:extLst>
      <p:ext uri="{BB962C8B-B14F-4D97-AF65-F5344CB8AC3E}">
        <p14:creationId xmlns:p14="http://schemas.microsoft.com/office/powerpoint/2010/main" val="3306409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orporate_PPT_KA">
  <a:themeElements>
    <a:clrScheme name="Cerner_Custom">
      <a:dk1>
        <a:srgbClr val="0D94D2"/>
      </a:dk1>
      <a:lt1>
        <a:srgbClr val="FFFFFF"/>
      </a:lt1>
      <a:dk2>
        <a:srgbClr val="0D94D2"/>
      </a:dk2>
      <a:lt2>
        <a:srgbClr val="000000"/>
      </a:lt2>
      <a:accent1>
        <a:srgbClr val="0D94D2"/>
      </a:accent1>
      <a:accent2>
        <a:srgbClr val="7AC143"/>
      </a:accent2>
      <a:accent3>
        <a:srgbClr val="F58025"/>
      </a:accent3>
      <a:accent4>
        <a:srgbClr val="FDB913"/>
      </a:accent4>
      <a:accent5>
        <a:srgbClr val="6A737B"/>
      </a:accent5>
      <a:accent6>
        <a:srgbClr val="7C2B83"/>
      </a:accent6>
      <a:hlink>
        <a:srgbClr val="0D94D2"/>
      </a:hlink>
      <a:folHlink>
        <a:srgbClr val="F58025"/>
      </a:folHlink>
    </a:clrScheme>
    <a:fontScheme name="Cerner-2">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366713" marR="0" indent="-366713" algn="ctr" defTabSz="976313" rtl="0" eaLnBrk="1" fontAlgn="base" latinLnBrk="0" hangingPunct="1">
          <a:lnSpc>
            <a:spcPct val="100000"/>
          </a:lnSpc>
          <a:spcBef>
            <a:spcPct val="20000"/>
          </a:spcBef>
          <a:spcAft>
            <a:spcPct val="0"/>
          </a:spcAft>
          <a:buClrTx/>
          <a:buSzPct val="140000"/>
          <a:buFontTx/>
          <a:buNone/>
          <a:tabLst/>
          <a:defRPr kumimoji="0" sz="36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AF9335"/>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66713" marR="0" indent="-366713" algn="ctr" defTabSz="976313" rtl="0" eaLnBrk="1" fontAlgn="base" latinLnBrk="0" hangingPunct="1">
          <a:lnSpc>
            <a:spcPct val="100000"/>
          </a:lnSpc>
          <a:spcBef>
            <a:spcPct val="20000"/>
          </a:spcBef>
          <a:spcAft>
            <a:spcPct val="0"/>
          </a:spcAft>
          <a:buClrTx/>
          <a:buSzPct val="140000"/>
          <a:buFontTx/>
          <a:buNone/>
          <a:tabLst/>
          <a:defRPr kumimoji="0" lang="en-US" sz="3600" b="1" i="0" u="none" strike="noStrike" cap="none" normalizeH="0" baseline="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00000"/>
        </a:dk2>
        <a:lt2>
          <a:srgbClr val="808080"/>
        </a:lt2>
        <a:accent1>
          <a:srgbClr val="576396"/>
        </a:accent1>
        <a:accent2>
          <a:srgbClr val="A19B70"/>
        </a:accent2>
        <a:accent3>
          <a:srgbClr val="FFFFFF"/>
        </a:accent3>
        <a:accent4>
          <a:srgbClr val="000000"/>
        </a:accent4>
        <a:accent5>
          <a:srgbClr val="B4B7C9"/>
        </a:accent5>
        <a:accent6>
          <a:srgbClr val="918C65"/>
        </a:accent6>
        <a:hlink>
          <a:srgbClr val="688584"/>
        </a:hlink>
        <a:folHlink>
          <a:srgbClr val="D99331"/>
        </a:folHlink>
      </a:clrScheme>
      <a:clrMap bg1="lt1" tx1="dk1" bg2="lt2" tx2="dk2" accent1="accent1" accent2="accent2" accent3="accent3" accent4="accent4" accent5="accent5" accent6="accent6" hlink="hlink" folHlink="folHlink"/>
    </a:extraClrScheme>
    <a:extraClrScheme>
      <a:clrScheme name="Office Theme 14">
        <a:dk1>
          <a:srgbClr val="21345F"/>
        </a:dk1>
        <a:lt1>
          <a:srgbClr val="FFFFFF"/>
        </a:lt1>
        <a:dk2>
          <a:srgbClr val="1C7BA5"/>
        </a:dk2>
        <a:lt2>
          <a:srgbClr val="000000"/>
        </a:lt2>
        <a:accent1>
          <a:srgbClr val="AF9335"/>
        </a:accent1>
        <a:accent2>
          <a:srgbClr val="669933"/>
        </a:accent2>
        <a:accent3>
          <a:srgbClr val="FFFFFF"/>
        </a:accent3>
        <a:accent4>
          <a:srgbClr val="1B2B50"/>
        </a:accent4>
        <a:accent5>
          <a:srgbClr val="D4C8AE"/>
        </a:accent5>
        <a:accent6>
          <a:srgbClr val="5C8A2D"/>
        </a:accent6>
        <a:hlink>
          <a:srgbClr val="AF6227"/>
        </a:hlink>
        <a:folHlink>
          <a:srgbClr val="E8BA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4ppTags>
  <Name>Title (big bar down)</Name>
  <PpLayout>1</PpLayout>
  <Index>1</Index>
</p4ppTags>
</file>

<file path=customXml/itemProps1.xml><?xml version="1.0" encoding="utf-8"?>
<ds:datastoreItem xmlns:ds="http://schemas.openxmlformats.org/officeDocument/2006/customXml" ds:itemID="{09AAA1C5-9584-4F43-934A-33699DB743D0}">
  <ds:schemaRefs/>
</ds:datastoreItem>
</file>

<file path=docProps/app.xml><?xml version="1.0" encoding="utf-8"?>
<Properties xmlns="http://schemas.openxmlformats.org/officeDocument/2006/extended-properties" xmlns:vt="http://schemas.openxmlformats.org/officeDocument/2006/docPropsVTypes">
  <Template/>
  <TotalTime>28751</TotalTime>
  <Words>662</Words>
  <Application>Microsoft Office PowerPoint</Application>
  <PresentationFormat>Widescreen</PresentationFormat>
  <Paragraphs>50</Paragraphs>
  <Slides>6</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MS PGothic</vt:lpstr>
      <vt:lpstr>MS PGothic</vt:lpstr>
      <vt:lpstr>Arial</vt:lpstr>
      <vt:lpstr>Calibri</vt:lpstr>
      <vt:lpstr>Franklin Gothic Book</vt:lpstr>
      <vt:lpstr>Franklin Gothic Demi</vt:lpstr>
      <vt:lpstr>Franklin Gothic Medium</vt:lpstr>
      <vt:lpstr>Gill Sans</vt:lpstr>
      <vt:lpstr>Gill Sans Light</vt:lpstr>
      <vt:lpstr>Webdings</vt:lpstr>
      <vt:lpstr>Wingdings</vt:lpstr>
      <vt:lpstr>1_Corporate_PPT_KA</vt:lpstr>
      <vt:lpstr>Perspectives on Information Models</vt:lpstr>
      <vt:lpstr>Transactional Systems</vt:lpstr>
      <vt:lpstr>Continuously advancing toward your goals</vt:lpstr>
      <vt:lpstr>Population Health – another at bat?</vt:lpstr>
      <vt:lpstr>PowerPoint Presentation</vt:lpstr>
      <vt:lpstr>Thoughts moving forward</vt:lpstr>
    </vt:vector>
  </TitlesOfParts>
  <Company>Cerner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c:creator>
  <cp:lastModifiedBy>Overhage,Marc</cp:lastModifiedBy>
  <cp:revision>546</cp:revision>
  <dcterms:created xsi:type="dcterms:W3CDTF">2014-08-07T14:11:51Z</dcterms:created>
  <dcterms:modified xsi:type="dcterms:W3CDTF">2016-08-11T01:30:38Z</dcterms:modified>
</cp:coreProperties>
</file>