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8" autoAdjust="0"/>
  </p:normalViewPr>
  <p:slideViewPr>
    <p:cSldViewPr>
      <p:cViewPr>
        <p:scale>
          <a:sx n="33" d="100"/>
          <a:sy n="33" d="100"/>
        </p:scale>
        <p:origin x="-194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E3012-665B-4896-957C-E2EC88792E07}" type="doc">
      <dgm:prSet loTypeId="urn:microsoft.com/office/officeart/2011/layout/ConvergingText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19DFEA-A65C-46FD-9872-01564688CF81}">
      <dgm:prSet phldrT="[Text]"/>
      <dgm:spPr/>
      <dgm:t>
        <a:bodyPr/>
        <a:lstStyle/>
        <a:p>
          <a:r>
            <a:rPr lang="en-US" dirty="0" smtClean="0"/>
            <a:t>FHIM</a:t>
          </a:r>
          <a:endParaRPr lang="en-US" dirty="0"/>
        </a:p>
      </dgm:t>
    </dgm:pt>
    <dgm:pt modelId="{777B6429-B5C6-4AE3-9245-C025F897EFB7}" type="parTrans" cxnId="{9F5B7744-3539-40BB-920E-4050CC8AFD73}">
      <dgm:prSet/>
      <dgm:spPr/>
      <dgm:t>
        <a:bodyPr/>
        <a:lstStyle/>
        <a:p>
          <a:endParaRPr lang="en-US"/>
        </a:p>
      </dgm:t>
    </dgm:pt>
    <dgm:pt modelId="{60B649FE-971B-4A4E-A721-F56F618BAE9D}" type="sibTrans" cxnId="{9F5B7744-3539-40BB-920E-4050CC8AFD73}">
      <dgm:prSet/>
      <dgm:spPr/>
      <dgm:t>
        <a:bodyPr/>
        <a:lstStyle/>
        <a:p>
          <a:endParaRPr lang="en-US"/>
        </a:p>
      </dgm:t>
    </dgm:pt>
    <dgm:pt modelId="{DCC34BE0-432F-4FCF-B95D-C58FA4068C7A}">
      <dgm:prSet phldrT="[Text]"/>
      <dgm:spPr/>
      <dgm:t>
        <a:bodyPr/>
        <a:lstStyle/>
        <a:p>
          <a:r>
            <a:rPr lang="en-US" dirty="0" smtClean="0"/>
            <a:t>Context 	</a:t>
          </a:r>
          <a:endParaRPr lang="en-US" dirty="0"/>
        </a:p>
      </dgm:t>
    </dgm:pt>
    <dgm:pt modelId="{8898D876-1ACB-4F7F-AD95-8644D789687F}" type="parTrans" cxnId="{1EC96C62-708D-4146-B4B7-905845239D55}">
      <dgm:prSet/>
      <dgm:spPr/>
      <dgm:t>
        <a:bodyPr/>
        <a:lstStyle/>
        <a:p>
          <a:endParaRPr lang="en-US"/>
        </a:p>
      </dgm:t>
    </dgm:pt>
    <dgm:pt modelId="{F72F01F1-04E6-469B-A93C-3D5727A6FDEB}" type="sibTrans" cxnId="{1EC96C62-708D-4146-B4B7-905845239D55}">
      <dgm:prSet/>
      <dgm:spPr/>
      <dgm:t>
        <a:bodyPr/>
        <a:lstStyle/>
        <a:p>
          <a:endParaRPr lang="en-US"/>
        </a:p>
      </dgm:t>
    </dgm:pt>
    <dgm:pt modelId="{110B7A8E-0CF4-4050-A6B2-D299D5CEF4FB}">
      <dgm:prSet phldrT="[Text]"/>
      <dgm:spPr/>
      <dgm:t>
        <a:bodyPr/>
        <a:lstStyle/>
        <a:p>
          <a:r>
            <a:rPr lang="en-US" dirty="0" smtClean="0"/>
            <a:t>Terminology</a:t>
          </a:r>
          <a:endParaRPr lang="en-US" dirty="0"/>
        </a:p>
      </dgm:t>
    </dgm:pt>
    <dgm:pt modelId="{48976DF4-4979-49FC-9046-CCC455DE9D2A}" type="parTrans" cxnId="{B22E1164-0590-4CB0-BAEC-3AB687782F20}">
      <dgm:prSet/>
      <dgm:spPr/>
      <dgm:t>
        <a:bodyPr/>
        <a:lstStyle/>
        <a:p>
          <a:endParaRPr lang="en-US"/>
        </a:p>
      </dgm:t>
    </dgm:pt>
    <dgm:pt modelId="{38EB62E2-E1FF-4F59-99A6-90C62FEE6394}" type="sibTrans" cxnId="{B22E1164-0590-4CB0-BAEC-3AB687782F20}">
      <dgm:prSet/>
      <dgm:spPr/>
      <dgm:t>
        <a:bodyPr/>
        <a:lstStyle/>
        <a:p>
          <a:endParaRPr lang="en-US"/>
        </a:p>
      </dgm:t>
    </dgm:pt>
    <dgm:pt modelId="{C427D467-CD11-4387-A2A4-A4C6A7D53811}">
      <dgm:prSet phldrT="[Text]"/>
      <dgm:spPr/>
      <dgm:t>
        <a:bodyPr/>
        <a:lstStyle/>
        <a:p>
          <a:r>
            <a:rPr lang="en-US" dirty="0" smtClean="0"/>
            <a:t>Semantics</a:t>
          </a:r>
          <a:endParaRPr lang="en-US" dirty="0"/>
        </a:p>
      </dgm:t>
    </dgm:pt>
    <dgm:pt modelId="{5FC9262F-9E95-4036-8711-3D1D0FF9631A}" type="sibTrans" cxnId="{E0408BFE-4739-4B01-8EEF-A9D33E29FA99}">
      <dgm:prSet/>
      <dgm:spPr/>
      <dgm:t>
        <a:bodyPr/>
        <a:lstStyle/>
        <a:p>
          <a:endParaRPr lang="en-US"/>
        </a:p>
      </dgm:t>
    </dgm:pt>
    <dgm:pt modelId="{1A071ECB-0254-474A-906A-0ACD8D64A5C3}" type="parTrans" cxnId="{E0408BFE-4739-4B01-8EEF-A9D33E29FA99}">
      <dgm:prSet/>
      <dgm:spPr/>
      <dgm:t>
        <a:bodyPr/>
        <a:lstStyle/>
        <a:p>
          <a:endParaRPr lang="en-US"/>
        </a:p>
      </dgm:t>
    </dgm:pt>
    <dgm:pt modelId="{9338894C-EC00-4E3F-922B-CFBEF9C8564A}" type="pres">
      <dgm:prSet presAssocID="{4ABE3012-665B-4896-957C-E2EC88792E0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90695CC-F5D6-4118-8786-1B4ACB2A6899}" type="pres">
      <dgm:prSet presAssocID="{C919DFEA-A65C-46FD-9872-01564688CF81}" presName="composite" presStyleCnt="0"/>
      <dgm:spPr/>
    </dgm:pt>
    <dgm:pt modelId="{97C82C9E-9607-48DC-AC63-E4CBCC34A1B9}" type="pres">
      <dgm:prSet presAssocID="{C919DFEA-A65C-46FD-9872-01564688CF81}" presName="ParentAccent1" presStyleLbl="alignNode1" presStyleIdx="0" presStyleCnt="34"/>
      <dgm:spPr/>
    </dgm:pt>
    <dgm:pt modelId="{715C04FD-3921-4517-910F-AB3D4DAC0FC5}" type="pres">
      <dgm:prSet presAssocID="{C919DFEA-A65C-46FD-9872-01564688CF81}" presName="ParentAccent2" presStyleLbl="alignNode1" presStyleIdx="1" presStyleCnt="34"/>
      <dgm:spPr/>
    </dgm:pt>
    <dgm:pt modelId="{A883A1E5-38E9-4DAF-B3FD-835FFCC09908}" type="pres">
      <dgm:prSet presAssocID="{C919DFEA-A65C-46FD-9872-01564688CF81}" presName="ParentAccent3" presStyleLbl="alignNode1" presStyleIdx="2" presStyleCnt="34"/>
      <dgm:spPr/>
    </dgm:pt>
    <dgm:pt modelId="{D48CB12B-0D77-4B88-B000-A059DD9787AD}" type="pres">
      <dgm:prSet presAssocID="{C919DFEA-A65C-46FD-9872-01564688CF81}" presName="ParentAccent4" presStyleLbl="alignNode1" presStyleIdx="3" presStyleCnt="34"/>
      <dgm:spPr/>
    </dgm:pt>
    <dgm:pt modelId="{3198D384-A601-4D7C-B86D-03F53F81EABD}" type="pres">
      <dgm:prSet presAssocID="{C919DFEA-A65C-46FD-9872-01564688CF81}" presName="ParentAccent5" presStyleLbl="alignNode1" presStyleIdx="4" presStyleCnt="34"/>
      <dgm:spPr/>
    </dgm:pt>
    <dgm:pt modelId="{C4717898-9475-48AA-8390-E332D3223501}" type="pres">
      <dgm:prSet presAssocID="{C919DFEA-A65C-46FD-9872-01564688CF81}" presName="ParentAccent6" presStyleLbl="alignNode1" presStyleIdx="5" presStyleCnt="34"/>
      <dgm:spPr/>
    </dgm:pt>
    <dgm:pt modelId="{FD69799D-5FD7-41F2-83D2-421ADEE63EDA}" type="pres">
      <dgm:prSet presAssocID="{C919DFEA-A65C-46FD-9872-01564688CF81}" presName="ParentAccent7" presStyleLbl="alignNode1" presStyleIdx="6" presStyleCnt="34"/>
      <dgm:spPr/>
    </dgm:pt>
    <dgm:pt modelId="{FA8D978B-361E-41BC-BABD-83EB69726979}" type="pres">
      <dgm:prSet presAssocID="{C919DFEA-A65C-46FD-9872-01564688CF81}" presName="ParentAccent8" presStyleLbl="alignNode1" presStyleIdx="7" presStyleCnt="34"/>
      <dgm:spPr/>
    </dgm:pt>
    <dgm:pt modelId="{41CF754D-FF53-4346-80E2-8A3BDFC23678}" type="pres">
      <dgm:prSet presAssocID="{C919DFEA-A65C-46FD-9872-01564688CF81}" presName="ParentAccent9" presStyleLbl="alignNode1" presStyleIdx="8" presStyleCnt="34"/>
      <dgm:spPr/>
    </dgm:pt>
    <dgm:pt modelId="{C6225C4F-911D-4FBA-8C0E-23C394571374}" type="pres">
      <dgm:prSet presAssocID="{C919DFEA-A65C-46FD-9872-01564688CF81}" presName="ParentAccent10" presStyleLbl="alignNode1" presStyleIdx="9" presStyleCnt="34"/>
      <dgm:spPr/>
    </dgm:pt>
    <dgm:pt modelId="{8CE0F733-7C8C-4A59-9ED2-32BDC9D1CB82}" type="pres">
      <dgm:prSet presAssocID="{C919DFEA-A65C-46FD-9872-01564688CF81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480ED-1F1D-4D86-B661-A982B9F8BE10}" type="pres">
      <dgm:prSet presAssocID="{DCC34BE0-432F-4FCF-B95D-C58FA4068C7A}" presName="Child1Accent1" presStyleLbl="alignNode1" presStyleIdx="11" presStyleCnt="34"/>
      <dgm:spPr/>
    </dgm:pt>
    <dgm:pt modelId="{021D6B16-8393-4E7B-8E67-F8514AB7C030}" type="pres">
      <dgm:prSet presAssocID="{DCC34BE0-432F-4FCF-B95D-C58FA4068C7A}" presName="Child1Accent2" presStyleLbl="alignNode1" presStyleIdx="12" presStyleCnt="34"/>
      <dgm:spPr/>
    </dgm:pt>
    <dgm:pt modelId="{B607BFAE-A4FB-47DA-8628-50050982E389}" type="pres">
      <dgm:prSet presAssocID="{DCC34BE0-432F-4FCF-B95D-C58FA4068C7A}" presName="Child1Accent3" presStyleLbl="alignNode1" presStyleIdx="13" presStyleCnt="34"/>
      <dgm:spPr/>
    </dgm:pt>
    <dgm:pt modelId="{745482D3-E7EB-4E12-AED2-5417AD90EC66}" type="pres">
      <dgm:prSet presAssocID="{DCC34BE0-432F-4FCF-B95D-C58FA4068C7A}" presName="Child1Accent4" presStyleLbl="alignNode1" presStyleIdx="14" presStyleCnt="34"/>
      <dgm:spPr/>
    </dgm:pt>
    <dgm:pt modelId="{AE4D556B-4888-47DD-99E0-79B1E047F7BE}" type="pres">
      <dgm:prSet presAssocID="{DCC34BE0-432F-4FCF-B95D-C58FA4068C7A}" presName="Child1Accent5" presStyleLbl="alignNode1" presStyleIdx="15" presStyleCnt="34"/>
      <dgm:spPr/>
    </dgm:pt>
    <dgm:pt modelId="{BC642CD9-1BE2-4429-B116-BC40D2A89F3B}" type="pres">
      <dgm:prSet presAssocID="{DCC34BE0-432F-4FCF-B95D-C58FA4068C7A}" presName="Child1Accent6" presStyleLbl="alignNode1" presStyleIdx="16" presStyleCnt="34"/>
      <dgm:spPr/>
    </dgm:pt>
    <dgm:pt modelId="{0CD03563-AC3F-4D07-92F7-2DBF9BBB1656}" type="pres">
      <dgm:prSet presAssocID="{DCC34BE0-432F-4FCF-B95D-C58FA4068C7A}" presName="Child1Accent7" presStyleLbl="alignNode1" presStyleIdx="17" presStyleCnt="34"/>
      <dgm:spPr/>
    </dgm:pt>
    <dgm:pt modelId="{BC5ADE2E-2CE0-4864-9616-672E47222958}" type="pres">
      <dgm:prSet presAssocID="{DCC34BE0-432F-4FCF-B95D-C58FA4068C7A}" presName="Child1Accent8" presStyleLbl="alignNode1" presStyleIdx="18" presStyleCnt="34"/>
      <dgm:spPr/>
    </dgm:pt>
    <dgm:pt modelId="{1054EF0A-CF39-4F64-A825-C159E8D38F34}" type="pres">
      <dgm:prSet presAssocID="{DCC34BE0-432F-4FCF-B95D-C58FA4068C7A}" presName="Child1Accent9" presStyleLbl="alignNode1" presStyleIdx="19" presStyleCnt="34"/>
      <dgm:spPr/>
    </dgm:pt>
    <dgm:pt modelId="{6B309CB4-BA0B-4EE2-B16C-269B8D7AB67F}" type="pres">
      <dgm:prSet presAssocID="{DCC34BE0-432F-4FCF-B95D-C58FA4068C7A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0ACF3-3B70-4DAF-9FF9-6FD56A96322D}" type="pres">
      <dgm:prSet presAssocID="{C427D467-CD11-4387-A2A4-A4C6A7D53811}" presName="Child2Accent1" presStyleLbl="alignNode1" presStyleIdx="20" presStyleCnt="34"/>
      <dgm:spPr/>
    </dgm:pt>
    <dgm:pt modelId="{13782C2E-9839-472D-81B5-0DD066F6F8E0}" type="pres">
      <dgm:prSet presAssocID="{C427D467-CD11-4387-A2A4-A4C6A7D53811}" presName="Child2Accent2" presStyleLbl="alignNode1" presStyleIdx="21" presStyleCnt="34"/>
      <dgm:spPr/>
    </dgm:pt>
    <dgm:pt modelId="{1BC4D675-85D4-452E-B005-89EFD7ECA391}" type="pres">
      <dgm:prSet presAssocID="{C427D467-CD11-4387-A2A4-A4C6A7D53811}" presName="Child2Accent3" presStyleLbl="alignNode1" presStyleIdx="22" presStyleCnt="34"/>
      <dgm:spPr/>
    </dgm:pt>
    <dgm:pt modelId="{BEE90C5C-B379-4581-85F1-E818EE3ACB3B}" type="pres">
      <dgm:prSet presAssocID="{C427D467-CD11-4387-A2A4-A4C6A7D53811}" presName="Child2Accent4" presStyleLbl="alignNode1" presStyleIdx="23" presStyleCnt="34"/>
      <dgm:spPr/>
    </dgm:pt>
    <dgm:pt modelId="{C59D83DD-D8B4-413E-A657-14035360EC84}" type="pres">
      <dgm:prSet presAssocID="{C427D467-CD11-4387-A2A4-A4C6A7D53811}" presName="Child2Accent5" presStyleLbl="alignNode1" presStyleIdx="24" presStyleCnt="34"/>
      <dgm:spPr/>
    </dgm:pt>
    <dgm:pt modelId="{85E196D9-7DDD-47AD-BFFF-6944875B24CA}" type="pres">
      <dgm:prSet presAssocID="{C427D467-CD11-4387-A2A4-A4C6A7D53811}" presName="Child2Accent6" presStyleLbl="alignNode1" presStyleIdx="25" presStyleCnt="34"/>
      <dgm:spPr/>
    </dgm:pt>
    <dgm:pt modelId="{27EB7B64-9991-42A2-B564-06AB45E198EB}" type="pres">
      <dgm:prSet presAssocID="{C427D467-CD11-4387-A2A4-A4C6A7D53811}" presName="Child2Accent7" presStyleLbl="alignNode1" presStyleIdx="26" presStyleCnt="34"/>
      <dgm:spPr/>
    </dgm:pt>
    <dgm:pt modelId="{DE24F585-F06F-4B1D-B988-5555D72C0551}" type="pres">
      <dgm:prSet presAssocID="{C427D467-CD11-4387-A2A4-A4C6A7D53811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A7635-382A-4548-9838-9932118AB0D2}" type="pres">
      <dgm:prSet presAssocID="{110B7A8E-0CF4-4050-A6B2-D299D5CEF4FB}" presName="Child3Accent1" presStyleLbl="alignNode1" presStyleIdx="27" presStyleCnt="34"/>
      <dgm:spPr/>
    </dgm:pt>
    <dgm:pt modelId="{D462CFA3-099B-412A-9320-D48CBD54E8C4}" type="pres">
      <dgm:prSet presAssocID="{110B7A8E-0CF4-4050-A6B2-D299D5CEF4FB}" presName="Child3Accent2" presStyleLbl="alignNode1" presStyleIdx="28" presStyleCnt="34"/>
      <dgm:spPr/>
    </dgm:pt>
    <dgm:pt modelId="{1CB0E55E-54DC-4E69-A671-C7CF740BFC78}" type="pres">
      <dgm:prSet presAssocID="{110B7A8E-0CF4-4050-A6B2-D299D5CEF4FB}" presName="Child3Accent3" presStyleLbl="alignNode1" presStyleIdx="29" presStyleCnt="34"/>
      <dgm:spPr/>
    </dgm:pt>
    <dgm:pt modelId="{30DC302C-6DC0-4F60-9469-7B15608161F6}" type="pres">
      <dgm:prSet presAssocID="{110B7A8E-0CF4-4050-A6B2-D299D5CEF4FB}" presName="Child3Accent4" presStyleLbl="alignNode1" presStyleIdx="30" presStyleCnt="34"/>
      <dgm:spPr/>
    </dgm:pt>
    <dgm:pt modelId="{3C69F36D-27F3-4700-AFA5-13A6BA105684}" type="pres">
      <dgm:prSet presAssocID="{110B7A8E-0CF4-4050-A6B2-D299D5CEF4FB}" presName="Child3Accent5" presStyleLbl="alignNode1" presStyleIdx="31" presStyleCnt="34"/>
      <dgm:spPr/>
    </dgm:pt>
    <dgm:pt modelId="{7A0236DC-2582-4EB6-AF2D-3E363D0EAF1A}" type="pres">
      <dgm:prSet presAssocID="{110B7A8E-0CF4-4050-A6B2-D299D5CEF4FB}" presName="Child3Accent6" presStyleLbl="alignNode1" presStyleIdx="32" presStyleCnt="34"/>
      <dgm:spPr/>
    </dgm:pt>
    <dgm:pt modelId="{BFB5B04C-4DD7-4E78-B9AE-AB4675A17C0C}" type="pres">
      <dgm:prSet presAssocID="{110B7A8E-0CF4-4050-A6B2-D299D5CEF4FB}" presName="Child3Accent7" presStyleLbl="alignNode1" presStyleIdx="33" presStyleCnt="34"/>
      <dgm:spPr/>
    </dgm:pt>
    <dgm:pt modelId="{C9060271-1391-42FC-8280-64392DB21B11}" type="pres">
      <dgm:prSet presAssocID="{110B7A8E-0CF4-4050-A6B2-D299D5CEF4FB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E1164-0590-4CB0-BAEC-3AB687782F20}" srcId="{C919DFEA-A65C-46FD-9872-01564688CF81}" destId="{110B7A8E-0CF4-4050-A6B2-D299D5CEF4FB}" srcOrd="2" destOrd="0" parTransId="{48976DF4-4979-49FC-9046-CCC455DE9D2A}" sibTransId="{38EB62E2-E1FF-4F59-99A6-90C62FEE6394}"/>
    <dgm:cxn modelId="{061AD5A5-B2ED-4A03-9DBE-BA1F16944501}" type="presOf" srcId="{C427D467-CD11-4387-A2A4-A4C6A7D53811}" destId="{DE24F585-F06F-4B1D-B988-5555D72C0551}" srcOrd="0" destOrd="0" presId="urn:microsoft.com/office/officeart/2011/layout/ConvergingText"/>
    <dgm:cxn modelId="{9F5B7744-3539-40BB-920E-4050CC8AFD73}" srcId="{4ABE3012-665B-4896-957C-E2EC88792E07}" destId="{C919DFEA-A65C-46FD-9872-01564688CF81}" srcOrd="0" destOrd="0" parTransId="{777B6429-B5C6-4AE3-9245-C025F897EFB7}" sibTransId="{60B649FE-971B-4A4E-A721-F56F618BAE9D}"/>
    <dgm:cxn modelId="{22F44C4A-3418-4F6C-B3D5-CD38AB9B5D43}" type="presOf" srcId="{110B7A8E-0CF4-4050-A6B2-D299D5CEF4FB}" destId="{C9060271-1391-42FC-8280-64392DB21B11}" srcOrd="0" destOrd="0" presId="urn:microsoft.com/office/officeart/2011/layout/ConvergingText"/>
    <dgm:cxn modelId="{5C492778-0F5C-4894-852A-27903726A5BB}" type="presOf" srcId="{4ABE3012-665B-4896-957C-E2EC88792E07}" destId="{9338894C-EC00-4E3F-922B-CFBEF9C8564A}" srcOrd="0" destOrd="0" presId="urn:microsoft.com/office/officeart/2011/layout/ConvergingText"/>
    <dgm:cxn modelId="{5F29582D-447C-4831-B02B-CE9AB74EF1FC}" type="presOf" srcId="{C919DFEA-A65C-46FD-9872-01564688CF81}" destId="{8CE0F733-7C8C-4A59-9ED2-32BDC9D1CB82}" srcOrd="0" destOrd="0" presId="urn:microsoft.com/office/officeart/2011/layout/ConvergingText"/>
    <dgm:cxn modelId="{1EC96C62-708D-4146-B4B7-905845239D55}" srcId="{C919DFEA-A65C-46FD-9872-01564688CF81}" destId="{DCC34BE0-432F-4FCF-B95D-C58FA4068C7A}" srcOrd="0" destOrd="0" parTransId="{8898D876-1ACB-4F7F-AD95-8644D789687F}" sibTransId="{F72F01F1-04E6-469B-A93C-3D5727A6FDEB}"/>
    <dgm:cxn modelId="{E0408BFE-4739-4B01-8EEF-A9D33E29FA99}" srcId="{C919DFEA-A65C-46FD-9872-01564688CF81}" destId="{C427D467-CD11-4387-A2A4-A4C6A7D53811}" srcOrd="1" destOrd="0" parTransId="{1A071ECB-0254-474A-906A-0ACD8D64A5C3}" sibTransId="{5FC9262F-9E95-4036-8711-3D1D0FF9631A}"/>
    <dgm:cxn modelId="{E80EA7C5-ACD3-4488-A26C-E867466356C9}" type="presOf" srcId="{DCC34BE0-432F-4FCF-B95D-C58FA4068C7A}" destId="{6B309CB4-BA0B-4EE2-B16C-269B8D7AB67F}" srcOrd="0" destOrd="0" presId="urn:microsoft.com/office/officeart/2011/layout/ConvergingText"/>
    <dgm:cxn modelId="{46C4E395-94E6-434A-83A7-7B8168080FFA}" type="presParOf" srcId="{9338894C-EC00-4E3F-922B-CFBEF9C8564A}" destId="{F90695CC-F5D6-4118-8786-1B4ACB2A6899}" srcOrd="0" destOrd="0" presId="urn:microsoft.com/office/officeart/2011/layout/ConvergingText"/>
    <dgm:cxn modelId="{C5A0B5FB-28BE-4992-9389-1962D99AA56D}" type="presParOf" srcId="{F90695CC-F5D6-4118-8786-1B4ACB2A6899}" destId="{97C82C9E-9607-48DC-AC63-E4CBCC34A1B9}" srcOrd="0" destOrd="0" presId="urn:microsoft.com/office/officeart/2011/layout/ConvergingText"/>
    <dgm:cxn modelId="{D0485BAD-8CAA-427A-9170-12ABDB1D452C}" type="presParOf" srcId="{F90695CC-F5D6-4118-8786-1B4ACB2A6899}" destId="{715C04FD-3921-4517-910F-AB3D4DAC0FC5}" srcOrd="1" destOrd="0" presId="urn:microsoft.com/office/officeart/2011/layout/ConvergingText"/>
    <dgm:cxn modelId="{B03E8323-2D9A-4977-A3B8-15772E66B2CE}" type="presParOf" srcId="{F90695CC-F5D6-4118-8786-1B4ACB2A6899}" destId="{A883A1E5-38E9-4DAF-B3FD-835FFCC09908}" srcOrd="2" destOrd="0" presId="urn:microsoft.com/office/officeart/2011/layout/ConvergingText"/>
    <dgm:cxn modelId="{0BC6565F-1D17-4281-82E1-2C0192292FBD}" type="presParOf" srcId="{F90695CC-F5D6-4118-8786-1B4ACB2A6899}" destId="{D48CB12B-0D77-4B88-B000-A059DD9787AD}" srcOrd="3" destOrd="0" presId="urn:microsoft.com/office/officeart/2011/layout/ConvergingText"/>
    <dgm:cxn modelId="{45DABF93-E2D9-4515-92B6-719EC0573A22}" type="presParOf" srcId="{F90695CC-F5D6-4118-8786-1B4ACB2A6899}" destId="{3198D384-A601-4D7C-B86D-03F53F81EABD}" srcOrd="4" destOrd="0" presId="urn:microsoft.com/office/officeart/2011/layout/ConvergingText"/>
    <dgm:cxn modelId="{6ACD2706-80C4-43C5-9E8C-E390FF34612C}" type="presParOf" srcId="{F90695CC-F5D6-4118-8786-1B4ACB2A6899}" destId="{C4717898-9475-48AA-8390-E332D3223501}" srcOrd="5" destOrd="0" presId="urn:microsoft.com/office/officeart/2011/layout/ConvergingText"/>
    <dgm:cxn modelId="{B47B9351-31BF-4C8A-8FFC-79E27DF01464}" type="presParOf" srcId="{F90695CC-F5D6-4118-8786-1B4ACB2A6899}" destId="{FD69799D-5FD7-41F2-83D2-421ADEE63EDA}" srcOrd="6" destOrd="0" presId="urn:microsoft.com/office/officeart/2011/layout/ConvergingText"/>
    <dgm:cxn modelId="{26F47015-2C1A-4841-8986-9BD2CE73F3C4}" type="presParOf" srcId="{F90695CC-F5D6-4118-8786-1B4ACB2A6899}" destId="{FA8D978B-361E-41BC-BABD-83EB69726979}" srcOrd="7" destOrd="0" presId="urn:microsoft.com/office/officeart/2011/layout/ConvergingText"/>
    <dgm:cxn modelId="{F90E367E-7C1B-4AFE-96D4-9A9AC2B9BF70}" type="presParOf" srcId="{F90695CC-F5D6-4118-8786-1B4ACB2A6899}" destId="{41CF754D-FF53-4346-80E2-8A3BDFC23678}" srcOrd="8" destOrd="0" presId="urn:microsoft.com/office/officeart/2011/layout/ConvergingText"/>
    <dgm:cxn modelId="{239A1E53-48DF-49E6-81CC-98AC9D2ECE6F}" type="presParOf" srcId="{F90695CC-F5D6-4118-8786-1B4ACB2A6899}" destId="{C6225C4F-911D-4FBA-8C0E-23C394571374}" srcOrd="9" destOrd="0" presId="urn:microsoft.com/office/officeart/2011/layout/ConvergingText"/>
    <dgm:cxn modelId="{7313D6D5-29BD-4158-9CD1-856BDC62653F}" type="presParOf" srcId="{F90695CC-F5D6-4118-8786-1B4ACB2A6899}" destId="{8CE0F733-7C8C-4A59-9ED2-32BDC9D1CB82}" srcOrd="10" destOrd="0" presId="urn:microsoft.com/office/officeart/2011/layout/ConvergingText"/>
    <dgm:cxn modelId="{A10CE373-C782-42A6-8FF5-FC74C59C4FA7}" type="presParOf" srcId="{F90695CC-F5D6-4118-8786-1B4ACB2A6899}" destId="{1D3480ED-1F1D-4D86-B661-A982B9F8BE10}" srcOrd="11" destOrd="0" presId="urn:microsoft.com/office/officeart/2011/layout/ConvergingText"/>
    <dgm:cxn modelId="{66CDDA09-57E5-4D0E-9846-9AEC80D37CB1}" type="presParOf" srcId="{F90695CC-F5D6-4118-8786-1B4ACB2A6899}" destId="{021D6B16-8393-4E7B-8E67-F8514AB7C030}" srcOrd="12" destOrd="0" presId="urn:microsoft.com/office/officeart/2011/layout/ConvergingText"/>
    <dgm:cxn modelId="{608E8EA9-29B6-44A9-9C82-19A71692D301}" type="presParOf" srcId="{F90695CC-F5D6-4118-8786-1B4ACB2A6899}" destId="{B607BFAE-A4FB-47DA-8628-50050982E389}" srcOrd="13" destOrd="0" presId="urn:microsoft.com/office/officeart/2011/layout/ConvergingText"/>
    <dgm:cxn modelId="{5387B62F-3BE4-46E8-9620-36F41A73FE5F}" type="presParOf" srcId="{F90695CC-F5D6-4118-8786-1B4ACB2A6899}" destId="{745482D3-E7EB-4E12-AED2-5417AD90EC66}" srcOrd="14" destOrd="0" presId="urn:microsoft.com/office/officeart/2011/layout/ConvergingText"/>
    <dgm:cxn modelId="{2A0D9C19-3F28-4713-8CF2-1972A5B39083}" type="presParOf" srcId="{F90695CC-F5D6-4118-8786-1B4ACB2A6899}" destId="{AE4D556B-4888-47DD-99E0-79B1E047F7BE}" srcOrd="15" destOrd="0" presId="urn:microsoft.com/office/officeart/2011/layout/ConvergingText"/>
    <dgm:cxn modelId="{B57EA225-AF7E-4EDD-8071-2D7350DDA9D0}" type="presParOf" srcId="{F90695CC-F5D6-4118-8786-1B4ACB2A6899}" destId="{BC642CD9-1BE2-4429-B116-BC40D2A89F3B}" srcOrd="16" destOrd="0" presId="urn:microsoft.com/office/officeart/2011/layout/ConvergingText"/>
    <dgm:cxn modelId="{CD7AB608-88D8-4CDE-BF52-50FB31670AA3}" type="presParOf" srcId="{F90695CC-F5D6-4118-8786-1B4ACB2A6899}" destId="{0CD03563-AC3F-4D07-92F7-2DBF9BBB1656}" srcOrd="17" destOrd="0" presId="urn:microsoft.com/office/officeart/2011/layout/ConvergingText"/>
    <dgm:cxn modelId="{ACD91547-8715-485E-9F8B-2458FF7EE743}" type="presParOf" srcId="{F90695CC-F5D6-4118-8786-1B4ACB2A6899}" destId="{BC5ADE2E-2CE0-4864-9616-672E47222958}" srcOrd="18" destOrd="0" presId="urn:microsoft.com/office/officeart/2011/layout/ConvergingText"/>
    <dgm:cxn modelId="{7814997C-30A3-4E15-ABB9-C4E83F98964D}" type="presParOf" srcId="{F90695CC-F5D6-4118-8786-1B4ACB2A6899}" destId="{1054EF0A-CF39-4F64-A825-C159E8D38F34}" srcOrd="19" destOrd="0" presId="urn:microsoft.com/office/officeart/2011/layout/ConvergingText"/>
    <dgm:cxn modelId="{303DB561-BC9B-473E-8705-2C0E79DA005C}" type="presParOf" srcId="{F90695CC-F5D6-4118-8786-1B4ACB2A6899}" destId="{6B309CB4-BA0B-4EE2-B16C-269B8D7AB67F}" srcOrd="20" destOrd="0" presId="urn:microsoft.com/office/officeart/2011/layout/ConvergingText"/>
    <dgm:cxn modelId="{074FF7A3-9587-419C-B6AB-72E959B3B121}" type="presParOf" srcId="{F90695CC-F5D6-4118-8786-1B4ACB2A6899}" destId="{F1B0ACF3-3B70-4DAF-9FF9-6FD56A96322D}" srcOrd="21" destOrd="0" presId="urn:microsoft.com/office/officeart/2011/layout/ConvergingText"/>
    <dgm:cxn modelId="{3133B32C-D6C6-4990-8EF6-05A92AAFD554}" type="presParOf" srcId="{F90695CC-F5D6-4118-8786-1B4ACB2A6899}" destId="{13782C2E-9839-472D-81B5-0DD066F6F8E0}" srcOrd="22" destOrd="0" presId="urn:microsoft.com/office/officeart/2011/layout/ConvergingText"/>
    <dgm:cxn modelId="{F5B2391F-CC47-4955-97EB-90EEC7DBF071}" type="presParOf" srcId="{F90695CC-F5D6-4118-8786-1B4ACB2A6899}" destId="{1BC4D675-85D4-452E-B005-89EFD7ECA391}" srcOrd="23" destOrd="0" presId="urn:microsoft.com/office/officeart/2011/layout/ConvergingText"/>
    <dgm:cxn modelId="{5A0FEF76-9162-4D96-8513-D6F47A2A5341}" type="presParOf" srcId="{F90695CC-F5D6-4118-8786-1B4ACB2A6899}" destId="{BEE90C5C-B379-4581-85F1-E818EE3ACB3B}" srcOrd="24" destOrd="0" presId="urn:microsoft.com/office/officeart/2011/layout/ConvergingText"/>
    <dgm:cxn modelId="{05E2D6D0-08D0-4117-9E33-CFF08F33909B}" type="presParOf" srcId="{F90695CC-F5D6-4118-8786-1B4ACB2A6899}" destId="{C59D83DD-D8B4-413E-A657-14035360EC84}" srcOrd="25" destOrd="0" presId="urn:microsoft.com/office/officeart/2011/layout/ConvergingText"/>
    <dgm:cxn modelId="{E2AF5422-83FF-4147-B8EF-85256CE7A5E3}" type="presParOf" srcId="{F90695CC-F5D6-4118-8786-1B4ACB2A6899}" destId="{85E196D9-7DDD-47AD-BFFF-6944875B24CA}" srcOrd="26" destOrd="0" presId="urn:microsoft.com/office/officeart/2011/layout/ConvergingText"/>
    <dgm:cxn modelId="{5EBAECFC-A519-4A29-8CEB-535F59B1AEC2}" type="presParOf" srcId="{F90695CC-F5D6-4118-8786-1B4ACB2A6899}" destId="{27EB7B64-9991-42A2-B564-06AB45E198EB}" srcOrd="27" destOrd="0" presId="urn:microsoft.com/office/officeart/2011/layout/ConvergingText"/>
    <dgm:cxn modelId="{1F05C41C-AD0C-42AA-80AB-ADEC76694EA0}" type="presParOf" srcId="{F90695CC-F5D6-4118-8786-1B4ACB2A6899}" destId="{DE24F585-F06F-4B1D-B988-5555D72C0551}" srcOrd="28" destOrd="0" presId="urn:microsoft.com/office/officeart/2011/layout/ConvergingText"/>
    <dgm:cxn modelId="{D037C093-2E7D-48F8-B462-6271D51E42DF}" type="presParOf" srcId="{F90695CC-F5D6-4118-8786-1B4ACB2A6899}" destId="{CD2A7635-382A-4548-9838-9932118AB0D2}" srcOrd="29" destOrd="0" presId="urn:microsoft.com/office/officeart/2011/layout/ConvergingText"/>
    <dgm:cxn modelId="{0AC906F0-EC96-46BB-BAB9-EDE2F4FF8593}" type="presParOf" srcId="{F90695CC-F5D6-4118-8786-1B4ACB2A6899}" destId="{D462CFA3-099B-412A-9320-D48CBD54E8C4}" srcOrd="30" destOrd="0" presId="urn:microsoft.com/office/officeart/2011/layout/ConvergingText"/>
    <dgm:cxn modelId="{E62C9768-F2A2-4D6F-9345-391699EC19F1}" type="presParOf" srcId="{F90695CC-F5D6-4118-8786-1B4ACB2A6899}" destId="{1CB0E55E-54DC-4E69-A671-C7CF740BFC78}" srcOrd="31" destOrd="0" presId="urn:microsoft.com/office/officeart/2011/layout/ConvergingText"/>
    <dgm:cxn modelId="{3477DC85-FFFA-4141-862B-5944FB7B559D}" type="presParOf" srcId="{F90695CC-F5D6-4118-8786-1B4ACB2A6899}" destId="{30DC302C-6DC0-4F60-9469-7B15608161F6}" srcOrd="32" destOrd="0" presId="urn:microsoft.com/office/officeart/2011/layout/ConvergingText"/>
    <dgm:cxn modelId="{5228D303-21F4-492D-8762-E0D73DE05D8F}" type="presParOf" srcId="{F90695CC-F5D6-4118-8786-1B4ACB2A6899}" destId="{3C69F36D-27F3-4700-AFA5-13A6BA105684}" srcOrd="33" destOrd="0" presId="urn:microsoft.com/office/officeart/2011/layout/ConvergingText"/>
    <dgm:cxn modelId="{130B55C5-6294-47D4-89A1-173160118D43}" type="presParOf" srcId="{F90695CC-F5D6-4118-8786-1B4ACB2A6899}" destId="{7A0236DC-2582-4EB6-AF2D-3E363D0EAF1A}" srcOrd="34" destOrd="0" presId="urn:microsoft.com/office/officeart/2011/layout/ConvergingText"/>
    <dgm:cxn modelId="{A13C1A1E-C1E9-4498-917B-0002F6870A69}" type="presParOf" srcId="{F90695CC-F5D6-4118-8786-1B4ACB2A6899}" destId="{BFB5B04C-4DD7-4E78-B9AE-AB4675A17C0C}" srcOrd="35" destOrd="0" presId="urn:microsoft.com/office/officeart/2011/layout/ConvergingText"/>
    <dgm:cxn modelId="{F0FF2C70-4B1E-47DB-A488-50D9F1544101}" type="presParOf" srcId="{F90695CC-F5D6-4118-8786-1B4ACB2A6899}" destId="{C9060271-1391-42FC-8280-64392DB21B11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F3A560-7089-4FD8-A7D3-09119D74783C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BC5A691-C1C2-4746-9632-9FDC053FB243}">
      <dgm:prSet phldrT="[Text]"/>
      <dgm:spPr/>
      <dgm:t>
        <a:bodyPr/>
        <a:lstStyle/>
        <a:p>
          <a:r>
            <a:rPr lang="en-US" dirty="0" smtClean="0"/>
            <a:t>..</a:t>
          </a:r>
          <a:endParaRPr lang="en-US" dirty="0"/>
        </a:p>
      </dgm:t>
    </dgm:pt>
    <dgm:pt modelId="{3C978B68-A558-4271-97E4-FA9B7E59FECD}" type="parTrans" cxnId="{06584216-6EC4-42C8-8857-3252B33C0709}">
      <dgm:prSet/>
      <dgm:spPr/>
      <dgm:t>
        <a:bodyPr/>
        <a:lstStyle/>
        <a:p>
          <a:endParaRPr lang="en-US"/>
        </a:p>
      </dgm:t>
    </dgm:pt>
    <dgm:pt modelId="{3F1DABE3-7852-4E93-8F8B-DF39FD4748C8}" type="sibTrans" cxnId="{06584216-6EC4-42C8-8857-3252B33C0709}">
      <dgm:prSet/>
      <dgm:spPr/>
      <dgm:t>
        <a:bodyPr/>
        <a:lstStyle/>
        <a:p>
          <a:endParaRPr lang="en-US"/>
        </a:p>
      </dgm:t>
    </dgm:pt>
    <dgm:pt modelId="{4C4BCDDC-C6D0-417D-8BC1-F8247587FC5F}" type="asst">
      <dgm:prSet phldrT="[Text]"/>
      <dgm:spPr/>
      <dgm:t>
        <a:bodyPr/>
        <a:lstStyle/>
        <a:p>
          <a:r>
            <a:rPr lang="en-US" dirty="0" smtClean="0"/>
            <a:t>..</a:t>
          </a:r>
          <a:endParaRPr lang="en-US" dirty="0"/>
        </a:p>
      </dgm:t>
    </dgm:pt>
    <dgm:pt modelId="{1173FA91-0BF4-4327-9B60-C8CE1121DA6C}" type="parTrans" cxnId="{D4B9CD73-4C12-4B18-B71A-CDB4E44FEE61}">
      <dgm:prSet/>
      <dgm:spPr/>
      <dgm:t>
        <a:bodyPr/>
        <a:lstStyle/>
        <a:p>
          <a:endParaRPr lang="en-US"/>
        </a:p>
      </dgm:t>
    </dgm:pt>
    <dgm:pt modelId="{CBF25394-5D55-4C7B-A283-53F43AC38D32}" type="sibTrans" cxnId="{D4B9CD73-4C12-4B18-B71A-CDB4E44FEE61}">
      <dgm:prSet/>
      <dgm:spPr/>
      <dgm:t>
        <a:bodyPr/>
        <a:lstStyle/>
        <a:p>
          <a:endParaRPr lang="en-US"/>
        </a:p>
      </dgm:t>
    </dgm:pt>
    <dgm:pt modelId="{2A22FFB5-A3B8-42C7-BC63-835F1FC8F817}">
      <dgm:prSet phldrT="[Text]"/>
      <dgm:spPr/>
      <dgm:t>
        <a:bodyPr/>
        <a:lstStyle/>
        <a:p>
          <a:r>
            <a:rPr lang="en-US" dirty="0" smtClean="0"/>
            <a:t>..</a:t>
          </a:r>
          <a:endParaRPr lang="en-US" dirty="0"/>
        </a:p>
      </dgm:t>
    </dgm:pt>
    <dgm:pt modelId="{CB4C73DB-9E83-4FD1-B8EB-48FA9B7F509B}" type="parTrans" cxnId="{C393FFB2-1F95-4B9D-8DBC-FF6BBED9DB70}">
      <dgm:prSet/>
      <dgm:spPr/>
      <dgm:t>
        <a:bodyPr/>
        <a:lstStyle/>
        <a:p>
          <a:endParaRPr lang="en-US"/>
        </a:p>
      </dgm:t>
    </dgm:pt>
    <dgm:pt modelId="{422D2521-DDD8-48DB-BE2A-CD84A4BB3060}" type="sibTrans" cxnId="{C393FFB2-1F95-4B9D-8DBC-FF6BBED9DB70}">
      <dgm:prSet/>
      <dgm:spPr/>
      <dgm:t>
        <a:bodyPr/>
        <a:lstStyle/>
        <a:p>
          <a:endParaRPr lang="en-US"/>
        </a:p>
      </dgm:t>
    </dgm:pt>
    <dgm:pt modelId="{CC74075F-B14A-46AC-AC39-E073920E959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CD574B00-11A4-4DD3-A1D1-FE3D3B136F6F}" type="parTrans" cxnId="{F1D3BE5D-C91F-4BAA-8815-28813E9E0A1B}">
      <dgm:prSet/>
      <dgm:spPr/>
      <dgm:t>
        <a:bodyPr/>
        <a:lstStyle/>
        <a:p>
          <a:endParaRPr lang="en-US"/>
        </a:p>
      </dgm:t>
    </dgm:pt>
    <dgm:pt modelId="{015AED3B-B389-4908-AF79-7B0CA20DBC02}" type="sibTrans" cxnId="{F1D3BE5D-C91F-4BAA-8815-28813E9E0A1B}">
      <dgm:prSet/>
      <dgm:spPr/>
      <dgm:t>
        <a:bodyPr/>
        <a:lstStyle/>
        <a:p>
          <a:endParaRPr lang="en-US"/>
        </a:p>
      </dgm:t>
    </dgm:pt>
    <dgm:pt modelId="{EB63BA3E-4FAC-41C3-9B33-903ED1E2F63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3A61534-6FA4-453E-8551-65803463685D}" type="parTrans" cxnId="{C1AE77D3-79C0-4D6A-9A83-650A8EF3F5FB}">
      <dgm:prSet/>
      <dgm:spPr/>
      <dgm:t>
        <a:bodyPr/>
        <a:lstStyle/>
        <a:p>
          <a:endParaRPr lang="en-US"/>
        </a:p>
      </dgm:t>
    </dgm:pt>
    <dgm:pt modelId="{D76DEA48-DE21-4715-AD92-7CA3FB32F3B2}" type="sibTrans" cxnId="{C1AE77D3-79C0-4D6A-9A83-650A8EF3F5FB}">
      <dgm:prSet/>
      <dgm:spPr/>
      <dgm:t>
        <a:bodyPr/>
        <a:lstStyle/>
        <a:p>
          <a:endParaRPr lang="en-US"/>
        </a:p>
      </dgm:t>
    </dgm:pt>
    <dgm:pt modelId="{E7749752-0349-45A7-9107-5FAA7466B85E}" type="pres">
      <dgm:prSet presAssocID="{1AF3A560-7089-4FD8-A7D3-09119D747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F73470-DF5B-4FC4-A5F6-1802A6ED8AF1}" type="pres">
      <dgm:prSet presAssocID="{EBC5A691-C1C2-4746-9632-9FDC053FB243}" presName="hierRoot1" presStyleCnt="0">
        <dgm:presLayoutVars>
          <dgm:hierBranch val="init"/>
        </dgm:presLayoutVars>
      </dgm:prSet>
      <dgm:spPr/>
    </dgm:pt>
    <dgm:pt modelId="{68D9D219-935D-4830-A113-549784F00629}" type="pres">
      <dgm:prSet presAssocID="{EBC5A691-C1C2-4746-9632-9FDC053FB243}" presName="rootComposite1" presStyleCnt="0"/>
      <dgm:spPr/>
    </dgm:pt>
    <dgm:pt modelId="{91901E7F-99A1-4157-A8C0-8F74893FDF15}" type="pres">
      <dgm:prSet presAssocID="{EBC5A691-C1C2-4746-9632-9FDC053FB243}" presName="rootText1" presStyleLbl="node0" presStyleIdx="0" presStyleCnt="1">
        <dgm:presLayoutVars>
          <dgm:chPref val="3"/>
        </dgm:presLayoutVars>
      </dgm:prSet>
      <dgm:spPr/>
    </dgm:pt>
    <dgm:pt modelId="{1B836A80-B5C4-4E2A-BAC5-B2C532A1F808}" type="pres">
      <dgm:prSet presAssocID="{EBC5A691-C1C2-4746-9632-9FDC053FB243}" presName="rootConnector1" presStyleLbl="node1" presStyleIdx="0" presStyleCnt="0"/>
      <dgm:spPr/>
    </dgm:pt>
    <dgm:pt modelId="{75B8AC9B-EC18-4893-AC93-77518F00334C}" type="pres">
      <dgm:prSet presAssocID="{EBC5A691-C1C2-4746-9632-9FDC053FB243}" presName="hierChild2" presStyleCnt="0"/>
      <dgm:spPr/>
    </dgm:pt>
    <dgm:pt modelId="{6FAC0CF1-16E5-424B-A269-7A7E26D8202D}" type="pres">
      <dgm:prSet presAssocID="{CB4C73DB-9E83-4FD1-B8EB-48FA9B7F509B}" presName="Name37" presStyleLbl="parChTrans1D2" presStyleIdx="0" presStyleCnt="4"/>
      <dgm:spPr/>
    </dgm:pt>
    <dgm:pt modelId="{E6DBD58D-33A8-48FE-A55C-6506055675E8}" type="pres">
      <dgm:prSet presAssocID="{2A22FFB5-A3B8-42C7-BC63-835F1FC8F817}" presName="hierRoot2" presStyleCnt="0">
        <dgm:presLayoutVars>
          <dgm:hierBranch val="init"/>
        </dgm:presLayoutVars>
      </dgm:prSet>
      <dgm:spPr/>
    </dgm:pt>
    <dgm:pt modelId="{8DA070C9-2424-4456-B601-A7B356600485}" type="pres">
      <dgm:prSet presAssocID="{2A22FFB5-A3B8-42C7-BC63-835F1FC8F817}" presName="rootComposite" presStyleCnt="0"/>
      <dgm:spPr/>
    </dgm:pt>
    <dgm:pt modelId="{536D8D9E-4D31-4E0D-B32C-156E46BC790E}" type="pres">
      <dgm:prSet presAssocID="{2A22FFB5-A3B8-42C7-BC63-835F1FC8F817}" presName="rootText" presStyleLbl="node2" presStyleIdx="0" presStyleCnt="3">
        <dgm:presLayoutVars>
          <dgm:chPref val="3"/>
        </dgm:presLayoutVars>
      </dgm:prSet>
      <dgm:spPr/>
    </dgm:pt>
    <dgm:pt modelId="{2943C81D-E0A7-46AB-B22D-EA8899EFD961}" type="pres">
      <dgm:prSet presAssocID="{2A22FFB5-A3B8-42C7-BC63-835F1FC8F817}" presName="rootConnector" presStyleLbl="node2" presStyleIdx="0" presStyleCnt="3"/>
      <dgm:spPr/>
    </dgm:pt>
    <dgm:pt modelId="{C7CEC791-F4CE-4A93-B0DD-0B23179F6AAD}" type="pres">
      <dgm:prSet presAssocID="{2A22FFB5-A3B8-42C7-BC63-835F1FC8F817}" presName="hierChild4" presStyleCnt="0"/>
      <dgm:spPr/>
    </dgm:pt>
    <dgm:pt modelId="{0A16CB90-40EA-4DAE-AE6E-283D5450316B}" type="pres">
      <dgm:prSet presAssocID="{2A22FFB5-A3B8-42C7-BC63-835F1FC8F817}" presName="hierChild5" presStyleCnt="0"/>
      <dgm:spPr/>
    </dgm:pt>
    <dgm:pt modelId="{016C08B5-A2D9-4F37-86FF-A0DE844F8DDB}" type="pres">
      <dgm:prSet presAssocID="{CD574B00-11A4-4DD3-A1D1-FE3D3B136F6F}" presName="Name37" presStyleLbl="parChTrans1D2" presStyleIdx="1" presStyleCnt="4"/>
      <dgm:spPr/>
    </dgm:pt>
    <dgm:pt modelId="{2D474D4A-9621-4722-B388-5C66F96968AD}" type="pres">
      <dgm:prSet presAssocID="{CC74075F-B14A-46AC-AC39-E073920E959C}" presName="hierRoot2" presStyleCnt="0">
        <dgm:presLayoutVars>
          <dgm:hierBranch val="init"/>
        </dgm:presLayoutVars>
      </dgm:prSet>
      <dgm:spPr/>
    </dgm:pt>
    <dgm:pt modelId="{762D4ADB-8618-4DBE-BDE5-5850BD2ECDF4}" type="pres">
      <dgm:prSet presAssocID="{CC74075F-B14A-46AC-AC39-E073920E959C}" presName="rootComposite" presStyleCnt="0"/>
      <dgm:spPr/>
    </dgm:pt>
    <dgm:pt modelId="{F0E3AE51-94AE-4687-88A8-115BFD9E554B}" type="pres">
      <dgm:prSet presAssocID="{CC74075F-B14A-46AC-AC39-E073920E959C}" presName="rootText" presStyleLbl="node2" presStyleIdx="1" presStyleCnt="3">
        <dgm:presLayoutVars>
          <dgm:chPref val="3"/>
        </dgm:presLayoutVars>
      </dgm:prSet>
      <dgm:spPr/>
    </dgm:pt>
    <dgm:pt modelId="{D23FB985-B741-4DB5-BCC3-3625F7C34E86}" type="pres">
      <dgm:prSet presAssocID="{CC74075F-B14A-46AC-AC39-E073920E959C}" presName="rootConnector" presStyleLbl="node2" presStyleIdx="1" presStyleCnt="3"/>
      <dgm:spPr/>
    </dgm:pt>
    <dgm:pt modelId="{1175D073-366A-4D29-9811-A05D024B88EF}" type="pres">
      <dgm:prSet presAssocID="{CC74075F-B14A-46AC-AC39-E073920E959C}" presName="hierChild4" presStyleCnt="0"/>
      <dgm:spPr/>
    </dgm:pt>
    <dgm:pt modelId="{9E96C587-4D05-4177-A391-82BE1B919C62}" type="pres">
      <dgm:prSet presAssocID="{CC74075F-B14A-46AC-AC39-E073920E959C}" presName="hierChild5" presStyleCnt="0"/>
      <dgm:spPr/>
    </dgm:pt>
    <dgm:pt modelId="{C4D53761-6C64-4DD8-A070-C27208BAD441}" type="pres">
      <dgm:prSet presAssocID="{83A61534-6FA4-453E-8551-65803463685D}" presName="Name37" presStyleLbl="parChTrans1D2" presStyleIdx="2" presStyleCnt="4"/>
      <dgm:spPr/>
    </dgm:pt>
    <dgm:pt modelId="{FD4C2FE1-D96C-46BE-9B2E-CD96BF69D93D}" type="pres">
      <dgm:prSet presAssocID="{EB63BA3E-4FAC-41C3-9B33-903ED1E2F63B}" presName="hierRoot2" presStyleCnt="0">
        <dgm:presLayoutVars>
          <dgm:hierBranch val="init"/>
        </dgm:presLayoutVars>
      </dgm:prSet>
      <dgm:spPr/>
    </dgm:pt>
    <dgm:pt modelId="{7B7B4834-933E-45BE-A9DC-1889C2EE7674}" type="pres">
      <dgm:prSet presAssocID="{EB63BA3E-4FAC-41C3-9B33-903ED1E2F63B}" presName="rootComposite" presStyleCnt="0"/>
      <dgm:spPr/>
    </dgm:pt>
    <dgm:pt modelId="{6A658000-3951-4F8C-BF06-D6AA46C01A77}" type="pres">
      <dgm:prSet presAssocID="{EB63BA3E-4FAC-41C3-9B33-903ED1E2F63B}" presName="rootText" presStyleLbl="node2" presStyleIdx="2" presStyleCnt="3">
        <dgm:presLayoutVars>
          <dgm:chPref val="3"/>
        </dgm:presLayoutVars>
      </dgm:prSet>
      <dgm:spPr/>
    </dgm:pt>
    <dgm:pt modelId="{D13F6576-D001-4EC3-96B0-54339CAFA74E}" type="pres">
      <dgm:prSet presAssocID="{EB63BA3E-4FAC-41C3-9B33-903ED1E2F63B}" presName="rootConnector" presStyleLbl="node2" presStyleIdx="2" presStyleCnt="3"/>
      <dgm:spPr/>
    </dgm:pt>
    <dgm:pt modelId="{C7875ABC-11C6-4985-A04A-6153D0100F7B}" type="pres">
      <dgm:prSet presAssocID="{EB63BA3E-4FAC-41C3-9B33-903ED1E2F63B}" presName="hierChild4" presStyleCnt="0"/>
      <dgm:spPr/>
    </dgm:pt>
    <dgm:pt modelId="{73C62976-1399-4368-910F-35A1907EE043}" type="pres">
      <dgm:prSet presAssocID="{EB63BA3E-4FAC-41C3-9B33-903ED1E2F63B}" presName="hierChild5" presStyleCnt="0"/>
      <dgm:spPr/>
    </dgm:pt>
    <dgm:pt modelId="{05623FC7-A5F6-44DE-8CB6-ADFADE770DCB}" type="pres">
      <dgm:prSet presAssocID="{EBC5A691-C1C2-4746-9632-9FDC053FB243}" presName="hierChild3" presStyleCnt="0"/>
      <dgm:spPr/>
    </dgm:pt>
    <dgm:pt modelId="{B004249C-28BA-4A6C-84E4-0A91584CA288}" type="pres">
      <dgm:prSet presAssocID="{1173FA91-0BF4-4327-9B60-C8CE1121DA6C}" presName="Name111" presStyleLbl="parChTrans1D2" presStyleIdx="3" presStyleCnt="4"/>
      <dgm:spPr/>
    </dgm:pt>
    <dgm:pt modelId="{AEF477D3-F41E-4333-94A4-E6DD05C656A8}" type="pres">
      <dgm:prSet presAssocID="{4C4BCDDC-C6D0-417D-8BC1-F8247587FC5F}" presName="hierRoot3" presStyleCnt="0">
        <dgm:presLayoutVars>
          <dgm:hierBranch val="init"/>
        </dgm:presLayoutVars>
      </dgm:prSet>
      <dgm:spPr/>
    </dgm:pt>
    <dgm:pt modelId="{E1E76420-4D42-4611-99B8-2C6E3D8532FE}" type="pres">
      <dgm:prSet presAssocID="{4C4BCDDC-C6D0-417D-8BC1-F8247587FC5F}" presName="rootComposite3" presStyleCnt="0"/>
      <dgm:spPr/>
    </dgm:pt>
    <dgm:pt modelId="{563FC02B-F65E-4815-89E5-204CA831B564}" type="pres">
      <dgm:prSet presAssocID="{4C4BCDDC-C6D0-417D-8BC1-F8247587FC5F}" presName="rootText3" presStyleLbl="asst1" presStyleIdx="0" presStyleCnt="1">
        <dgm:presLayoutVars>
          <dgm:chPref val="3"/>
        </dgm:presLayoutVars>
      </dgm:prSet>
      <dgm:spPr/>
    </dgm:pt>
    <dgm:pt modelId="{AAC9F3B8-DAD8-4C96-90D4-32B81EBC23D2}" type="pres">
      <dgm:prSet presAssocID="{4C4BCDDC-C6D0-417D-8BC1-F8247587FC5F}" presName="rootConnector3" presStyleLbl="asst1" presStyleIdx="0" presStyleCnt="1"/>
      <dgm:spPr/>
    </dgm:pt>
    <dgm:pt modelId="{7CFF808C-0920-4C98-936D-17B603E97BB2}" type="pres">
      <dgm:prSet presAssocID="{4C4BCDDC-C6D0-417D-8BC1-F8247587FC5F}" presName="hierChild6" presStyleCnt="0"/>
      <dgm:spPr/>
    </dgm:pt>
    <dgm:pt modelId="{477F5037-9A66-4D29-9A2C-5FE7BE9B5F10}" type="pres">
      <dgm:prSet presAssocID="{4C4BCDDC-C6D0-417D-8BC1-F8247587FC5F}" presName="hierChild7" presStyleCnt="0"/>
      <dgm:spPr/>
    </dgm:pt>
  </dgm:ptLst>
  <dgm:cxnLst>
    <dgm:cxn modelId="{C1AE77D3-79C0-4D6A-9A83-650A8EF3F5FB}" srcId="{EBC5A691-C1C2-4746-9632-9FDC053FB243}" destId="{EB63BA3E-4FAC-41C3-9B33-903ED1E2F63B}" srcOrd="3" destOrd="0" parTransId="{83A61534-6FA4-453E-8551-65803463685D}" sibTransId="{D76DEA48-DE21-4715-AD92-7CA3FB32F3B2}"/>
    <dgm:cxn modelId="{2E5CDF29-2D40-4712-8908-BE25657BB086}" type="presOf" srcId="{CC74075F-B14A-46AC-AC39-E073920E959C}" destId="{F0E3AE51-94AE-4687-88A8-115BFD9E554B}" srcOrd="0" destOrd="0" presId="urn:microsoft.com/office/officeart/2005/8/layout/orgChart1"/>
    <dgm:cxn modelId="{9087E3A2-C8F9-4006-BE84-5E40831F2930}" type="presOf" srcId="{CD574B00-11A4-4DD3-A1D1-FE3D3B136F6F}" destId="{016C08B5-A2D9-4F37-86FF-A0DE844F8DDB}" srcOrd="0" destOrd="0" presId="urn:microsoft.com/office/officeart/2005/8/layout/orgChart1"/>
    <dgm:cxn modelId="{54030797-E259-4A62-A542-1950353CC9AC}" type="presOf" srcId="{4C4BCDDC-C6D0-417D-8BC1-F8247587FC5F}" destId="{AAC9F3B8-DAD8-4C96-90D4-32B81EBC23D2}" srcOrd="1" destOrd="0" presId="urn:microsoft.com/office/officeart/2005/8/layout/orgChart1"/>
    <dgm:cxn modelId="{F1D3BE5D-C91F-4BAA-8815-28813E9E0A1B}" srcId="{EBC5A691-C1C2-4746-9632-9FDC053FB243}" destId="{CC74075F-B14A-46AC-AC39-E073920E959C}" srcOrd="2" destOrd="0" parTransId="{CD574B00-11A4-4DD3-A1D1-FE3D3B136F6F}" sibTransId="{015AED3B-B389-4908-AF79-7B0CA20DBC02}"/>
    <dgm:cxn modelId="{C4AC31E1-A3E7-4962-BF3F-61E4D83C84CA}" type="presOf" srcId="{4C4BCDDC-C6D0-417D-8BC1-F8247587FC5F}" destId="{563FC02B-F65E-4815-89E5-204CA831B564}" srcOrd="0" destOrd="0" presId="urn:microsoft.com/office/officeart/2005/8/layout/orgChart1"/>
    <dgm:cxn modelId="{3689CA01-4DD4-450C-9737-3FBD9FB5F081}" type="presOf" srcId="{CB4C73DB-9E83-4FD1-B8EB-48FA9B7F509B}" destId="{6FAC0CF1-16E5-424B-A269-7A7E26D8202D}" srcOrd="0" destOrd="0" presId="urn:microsoft.com/office/officeart/2005/8/layout/orgChart1"/>
    <dgm:cxn modelId="{FAA9B060-3724-4023-9966-94CE443FC111}" type="presOf" srcId="{2A22FFB5-A3B8-42C7-BC63-835F1FC8F817}" destId="{2943C81D-E0A7-46AB-B22D-EA8899EFD961}" srcOrd="1" destOrd="0" presId="urn:microsoft.com/office/officeart/2005/8/layout/orgChart1"/>
    <dgm:cxn modelId="{B8535DE5-2E22-442E-A0ED-B0B0198CE0C6}" type="presOf" srcId="{CC74075F-B14A-46AC-AC39-E073920E959C}" destId="{D23FB985-B741-4DB5-BCC3-3625F7C34E86}" srcOrd="1" destOrd="0" presId="urn:microsoft.com/office/officeart/2005/8/layout/orgChart1"/>
    <dgm:cxn modelId="{C393FFB2-1F95-4B9D-8DBC-FF6BBED9DB70}" srcId="{EBC5A691-C1C2-4746-9632-9FDC053FB243}" destId="{2A22FFB5-A3B8-42C7-BC63-835F1FC8F817}" srcOrd="1" destOrd="0" parTransId="{CB4C73DB-9E83-4FD1-B8EB-48FA9B7F509B}" sibTransId="{422D2521-DDD8-48DB-BE2A-CD84A4BB3060}"/>
    <dgm:cxn modelId="{B47B591F-AFDA-42E6-96A0-7F8B141033E1}" type="presOf" srcId="{EBC5A691-C1C2-4746-9632-9FDC053FB243}" destId="{91901E7F-99A1-4157-A8C0-8F74893FDF15}" srcOrd="0" destOrd="0" presId="urn:microsoft.com/office/officeart/2005/8/layout/orgChart1"/>
    <dgm:cxn modelId="{77735669-3A62-4272-8BF4-BA5057531EA7}" type="presOf" srcId="{2A22FFB5-A3B8-42C7-BC63-835F1FC8F817}" destId="{536D8D9E-4D31-4E0D-B32C-156E46BC790E}" srcOrd="0" destOrd="0" presId="urn:microsoft.com/office/officeart/2005/8/layout/orgChart1"/>
    <dgm:cxn modelId="{9AF41A39-6254-4643-B5BD-1AC69EDDB4DE}" type="presOf" srcId="{83A61534-6FA4-453E-8551-65803463685D}" destId="{C4D53761-6C64-4DD8-A070-C27208BAD441}" srcOrd="0" destOrd="0" presId="urn:microsoft.com/office/officeart/2005/8/layout/orgChart1"/>
    <dgm:cxn modelId="{4F2CB2B2-093D-479E-8382-A50D78B6FFB3}" type="presOf" srcId="{1173FA91-0BF4-4327-9B60-C8CE1121DA6C}" destId="{B004249C-28BA-4A6C-84E4-0A91584CA288}" srcOrd="0" destOrd="0" presId="urn:microsoft.com/office/officeart/2005/8/layout/orgChart1"/>
    <dgm:cxn modelId="{D4B9CD73-4C12-4B18-B71A-CDB4E44FEE61}" srcId="{EBC5A691-C1C2-4746-9632-9FDC053FB243}" destId="{4C4BCDDC-C6D0-417D-8BC1-F8247587FC5F}" srcOrd="0" destOrd="0" parTransId="{1173FA91-0BF4-4327-9B60-C8CE1121DA6C}" sibTransId="{CBF25394-5D55-4C7B-A283-53F43AC38D32}"/>
    <dgm:cxn modelId="{796A191A-5970-4AC3-862B-9F718FE0E9B9}" type="presOf" srcId="{EB63BA3E-4FAC-41C3-9B33-903ED1E2F63B}" destId="{6A658000-3951-4F8C-BF06-D6AA46C01A77}" srcOrd="0" destOrd="0" presId="urn:microsoft.com/office/officeart/2005/8/layout/orgChart1"/>
    <dgm:cxn modelId="{02CD6C0D-11BE-4235-BA9E-D0DAF1DA1253}" type="presOf" srcId="{EBC5A691-C1C2-4746-9632-9FDC053FB243}" destId="{1B836A80-B5C4-4E2A-BAC5-B2C532A1F808}" srcOrd="1" destOrd="0" presId="urn:microsoft.com/office/officeart/2005/8/layout/orgChart1"/>
    <dgm:cxn modelId="{06584216-6EC4-42C8-8857-3252B33C0709}" srcId="{1AF3A560-7089-4FD8-A7D3-09119D74783C}" destId="{EBC5A691-C1C2-4746-9632-9FDC053FB243}" srcOrd="0" destOrd="0" parTransId="{3C978B68-A558-4271-97E4-FA9B7E59FECD}" sibTransId="{3F1DABE3-7852-4E93-8F8B-DF39FD4748C8}"/>
    <dgm:cxn modelId="{597630E1-45E2-4B43-81B9-0816092A376F}" type="presOf" srcId="{1AF3A560-7089-4FD8-A7D3-09119D74783C}" destId="{E7749752-0349-45A7-9107-5FAA7466B85E}" srcOrd="0" destOrd="0" presId="urn:microsoft.com/office/officeart/2005/8/layout/orgChart1"/>
    <dgm:cxn modelId="{15CE762D-A8D0-4C63-866C-1E2E229E27B1}" type="presOf" srcId="{EB63BA3E-4FAC-41C3-9B33-903ED1E2F63B}" destId="{D13F6576-D001-4EC3-96B0-54339CAFA74E}" srcOrd="1" destOrd="0" presId="urn:microsoft.com/office/officeart/2005/8/layout/orgChart1"/>
    <dgm:cxn modelId="{00BF7F07-AC37-4C08-B355-A3D4DD018831}" type="presParOf" srcId="{E7749752-0349-45A7-9107-5FAA7466B85E}" destId="{B9F73470-DF5B-4FC4-A5F6-1802A6ED8AF1}" srcOrd="0" destOrd="0" presId="urn:microsoft.com/office/officeart/2005/8/layout/orgChart1"/>
    <dgm:cxn modelId="{7974F216-F977-45D0-89FE-08988961F8F3}" type="presParOf" srcId="{B9F73470-DF5B-4FC4-A5F6-1802A6ED8AF1}" destId="{68D9D219-935D-4830-A113-549784F00629}" srcOrd="0" destOrd="0" presId="urn:microsoft.com/office/officeart/2005/8/layout/orgChart1"/>
    <dgm:cxn modelId="{B85B6D08-8410-4B6B-8315-86330B1BD26C}" type="presParOf" srcId="{68D9D219-935D-4830-A113-549784F00629}" destId="{91901E7F-99A1-4157-A8C0-8F74893FDF15}" srcOrd="0" destOrd="0" presId="urn:microsoft.com/office/officeart/2005/8/layout/orgChart1"/>
    <dgm:cxn modelId="{D77FCD0D-AF42-422D-93C6-1C03CE2E7930}" type="presParOf" srcId="{68D9D219-935D-4830-A113-549784F00629}" destId="{1B836A80-B5C4-4E2A-BAC5-B2C532A1F808}" srcOrd="1" destOrd="0" presId="urn:microsoft.com/office/officeart/2005/8/layout/orgChart1"/>
    <dgm:cxn modelId="{C7D4AE82-3AA3-4472-BA46-7397DC9BECBE}" type="presParOf" srcId="{B9F73470-DF5B-4FC4-A5F6-1802A6ED8AF1}" destId="{75B8AC9B-EC18-4893-AC93-77518F00334C}" srcOrd="1" destOrd="0" presId="urn:microsoft.com/office/officeart/2005/8/layout/orgChart1"/>
    <dgm:cxn modelId="{4B435C43-D119-44AD-ACDC-8E3EA98C6689}" type="presParOf" srcId="{75B8AC9B-EC18-4893-AC93-77518F00334C}" destId="{6FAC0CF1-16E5-424B-A269-7A7E26D8202D}" srcOrd="0" destOrd="0" presId="urn:microsoft.com/office/officeart/2005/8/layout/orgChart1"/>
    <dgm:cxn modelId="{5C134301-735E-466F-ABFC-86CF37803D25}" type="presParOf" srcId="{75B8AC9B-EC18-4893-AC93-77518F00334C}" destId="{E6DBD58D-33A8-48FE-A55C-6506055675E8}" srcOrd="1" destOrd="0" presId="urn:microsoft.com/office/officeart/2005/8/layout/orgChart1"/>
    <dgm:cxn modelId="{5BFFC7E4-C20A-4EE1-94D5-069A70E7FF00}" type="presParOf" srcId="{E6DBD58D-33A8-48FE-A55C-6506055675E8}" destId="{8DA070C9-2424-4456-B601-A7B356600485}" srcOrd="0" destOrd="0" presId="urn:microsoft.com/office/officeart/2005/8/layout/orgChart1"/>
    <dgm:cxn modelId="{1CA18171-E826-40DD-A0BD-C1A04CDE3E04}" type="presParOf" srcId="{8DA070C9-2424-4456-B601-A7B356600485}" destId="{536D8D9E-4D31-4E0D-B32C-156E46BC790E}" srcOrd="0" destOrd="0" presId="urn:microsoft.com/office/officeart/2005/8/layout/orgChart1"/>
    <dgm:cxn modelId="{5C69F896-D263-4A5B-A19A-DBCBA180D687}" type="presParOf" srcId="{8DA070C9-2424-4456-B601-A7B356600485}" destId="{2943C81D-E0A7-46AB-B22D-EA8899EFD961}" srcOrd="1" destOrd="0" presId="urn:microsoft.com/office/officeart/2005/8/layout/orgChart1"/>
    <dgm:cxn modelId="{ADA525A7-67CE-49FC-9D09-83CD20A046EF}" type="presParOf" srcId="{E6DBD58D-33A8-48FE-A55C-6506055675E8}" destId="{C7CEC791-F4CE-4A93-B0DD-0B23179F6AAD}" srcOrd="1" destOrd="0" presId="urn:microsoft.com/office/officeart/2005/8/layout/orgChart1"/>
    <dgm:cxn modelId="{6F0F7395-D78D-4B76-B59C-27074F46B2B1}" type="presParOf" srcId="{E6DBD58D-33A8-48FE-A55C-6506055675E8}" destId="{0A16CB90-40EA-4DAE-AE6E-283D5450316B}" srcOrd="2" destOrd="0" presId="urn:microsoft.com/office/officeart/2005/8/layout/orgChart1"/>
    <dgm:cxn modelId="{CCFC929C-4FA3-4852-9696-E93D2F94F047}" type="presParOf" srcId="{75B8AC9B-EC18-4893-AC93-77518F00334C}" destId="{016C08B5-A2D9-4F37-86FF-A0DE844F8DDB}" srcOrd="2" destOrd="0" presId="urn:microsoft.com/office/officeart/2005/8/layout/orgChart1"/>
    <dgm:cxn modelId="{89259E33-FFC3-4E71-89AE-0A28538DBD86}" type="presParOf" srcId="{75B8AC9B-EC18-4893-AC93-77518F00334C}" destId="{2D474D4A-9621-4722-B388-5C66F96968AD}" srcOrd="3" destOrd="0" presId="urn:microsoft.com/office/officeart/2005/8/layout/orgChart1"/>
    <dgm:cxn modelId="{DB917673-59AE-4648-9CEC-A9A6AA5ECA4C}" type="presParOf" srcId="{2D474D4A-9621-4722-B388-5C66F96968AD}" destId="{762D4ADB-8618-4DBE-BDE5-5850BD2ECDF4}" srcOrd="0" destOrd="0" presId="urn:microsoft.com/office/officeart/2005/8/layout/orgChart1"/>
    <dgm:cxn modelId="{EE2313EB-7551-4429-8EB6-29038D1FD092}" type="presParOf" srcId="{762D4ADB-8618-4DBE-BDE5-5850BD2ECDF4}" destId="{F0E3AE51-94AE-4687-88A8-115BFD9E554B}" srcOrd="0" destOrd="0" presId="urn:microsoft.com/office/officeart/2005/8/layout/orgChart1"/>
    <dgm:cxn modelId="{67C8DCB3-8BE5-41BB-8B98-D699BD81D3DC}" type="presParOf" srcId="{762D4ADB-8618-4DBE-BDE5-5850BD2ECDF4}" destId="{D23FB985-B741-4DB5-BCC3-3625F7C34E86}" srcOrd="1" destOrd="0" presId="urn:microsoft.com/office/officeart/2005/8/layout/orgChart1"/>
    <dgm:cxn modelId="{05FE5F1A-F6BC-419E-A74E-5C98E673ADF9}" type="presParOf" srcId="{2D474D4A-9621-4722-B388-5C66F96968AD}" destId="{1175D073-366A-4D29-9811-A05D024B88EF}" srcOrd="1" destOrd="0" presId="urn:microsoft.com/office/officeart/2005/8/layout/orgChart1"/>
    <dgm:cxn modelId="{C9073DB8-1DEF-4A40-B967-869AA4B72299}" type="presParOf" srcId="{2D474D4A-9621-4722-B388-5C66F96968AD}" destId="{9E96C587-4D05-4177-A391-82BE1B919C62}" srcOrd="2" destOrd="0" presId="urn:microsoft.com/office/officeart/2005/8/layout/orgChart1"/>
    <dgm:cxn modelId="{2E8CF2B4-2040-45AA-956C-2D7B82FB669F}" type="presParOf" srcId="{75B8AC9B-EC18-4893-AC93-77518F00334C}" destId="{C4D53761-6C64-4DD8-A070-C27208BAD441}" srcOrd="4" destOrd="0" presId="urn:microsoft.com/office/officeart/2005/8/layout/orgChart1"/>
    <dgm:cxn modelId="{7FBE73F4-453C-4AA5-997C-CB0B5A2696FE}" type="presParOf" srcId="{75B8AC9B-EC18-4893-AC93-77518F00334C}" destId="{FD4C2FE1-D96C-46BE-9B2E-CD96BF69D93D}" srcOrd="5" destOrd="0" presId="urn:microsoft.com/office/officeart/2005/8/layout/orgChart1"/>
    <dgm:cxn modelId="{9198DEF9-5249-414E-906D-106E3879C5C5}" type="presParOf" srcId="{FD4C2FE1-D96C-46BE-9B2E-CD96BF69D93D}" destId="{7B7B4834-933E-45BE-A9DC-1889C2EE7674}" srcOrd="0" destOrd="0" presId="urn:microsoft.com/office/officeart/2005/8/layout/orgChart1"/>
    <dgm:cxn modelId="{57D91D40-F17F-463B-A0D4-E14961DFAB73}" type="presParOf" srcId="{7B7B4834-933E-45BE-A9DC-1889C2EE7674}" destId="{6A658000-3951-4F8C-BF06-D6AA46C01A77}" srcOrd="0" destOrd="0" presId="urn:microsoft.com/office/officeart/2005/8/layout/orgChart1"/>
    <dgm:cxn modelId="{66BEB037-307D-47DD-BAC0-F63557041E65}" type="presParOf" srcId="{7B7B4834-933E-45BE-A9DC-1889C2EE7674}" destId="{D13F6576-D001-4EC3-96B0-54339CAFA74E}" srcOrd="1" destOrd="0" presId="urn:microsoft.com/office/officeart/2005/8/layout/orgChart1"/>
    <dgm:cxn modelId="{EE3303C4-8271-4877-893D-570D68204401}" type="presParOf" srcId="{FD4C2FE1-D96C-46BE-9B2E-CD96BF69D93D}" destId="{C7875ABC-11C6-4985-A04A-6153D0100F7B}" srcOrd="1" destOrd="0" presId="urn:microsoft.com/office/officeart/2005/8/layout/orgChart1"/>
    <dgm:cxn modelId="{AF44E24C-CED8-4838-946D-2EBB0EF9E6B7}" type="presParOf" srcId="{FD4C2FE1-D96C-46BE-9B2E-CD96BF69D93D}" destId="{73C62976-1399-4368-910F-35A1907EE043}" srcOrd="2" destOrd="0" presId="urn:microsoft.com/office/officeart/2005/8/layout/orgChart1"/>
    <dgm:cxn modelId="{AFB53F10-2F50-4710-854F-E99D6AC4803F}" type="presParOf" srcId="{B9F73470-DF5B-4FC4-A5F6-1802A6ED8AF1}" destId="{05623FC7-A5F6-44DE-8CB6-ADFADE770DCB}" srcOrd="2" destOrd="0" presId="urn:microsoft.com/office/officeart/2005/8/layout/orgChart1"/>
    <dgm:cxn modelId="{492AA706-C7EF-49AB-BF59-1A04E5FCE302}" type="presParOf" srcId="{05623FC7-A5F6-44DE-8CB6-ADFADE770DCB}" destId="{B004249C-28BA-4A6C-84E4-0A91584CA288}" srcOrd="0" destOrd="0" presId="urn:microsoft.com/office/officeart/2005/8/layout/orgChart1"/>
    <dgm:cxn modelId="{D994D67C-E562-4795-B876-A2C3C79456E3}" type="presParOf" srcId="{05623FC7-A5F6-44DE-8CB6-ADFADE770DCB}" destId="{AEF477D3-F41E-4333-94A4-E6DD05C656A8}" srcOrd="1" destOrd="0" presId="urn:microsoft.com/office/officeart/2005/8/layout/orgChart1"/>
    <dgm:cxn modelId="{50E6EB4A-F2B3-4E17-8EF2-C34392F881E2}" type="presParOf" srcId="{AEF477D3-F41E-4333-94A4-E6DD05C656A8}" destId="{E1E76420-4D42-4611-99B8-2C6E3D8532FE}" srcOrd="0" destOrd="0" presId="urn:microsoft.com/office/officeart/2005/8/layout/orgChart1"/>
    <dgm:cxn modelId="{8F1ADF7F-9629-468D-83EF-4B0D3872B36B}" type="presParOf" srcId="{E1E76420-4D42-4611-99B8-2C6E3D8532FE}" destId="{563FC02B-F65E-4815-89E5-204CA831B564}" srcOrd="0" destOrd="0" presId="urn:microsoft.com/office/officeart/2005/8/layout/orgChart1"/>
    <dgm:cxn modelId="{B5C9723F-C85B-46F7-BD24-DEB9D8F04F87}" type="presParOf" srcId="{E1E76420-4D42-4611-99B8-2C6E3D8532FE}" destId="{AAC9F3B8-DAD8-4C96-90D4-32B81EBC23D2}" srcOrd="1" destOrd="0" presId="urn:microsoft.com/office/officeart/2005/8/layout/orgChart1"/>
    <dgm:cxn modelId="{9E3A92C2-1058-4537-A854-D3EF157FE674}" type="presParOf" srcId="{AEF477D3-F41E-4333-94A4-E6DD05C656A8}" destId="{7CFF808C-0920-4C98-936D-17B603E97BB2}" srcOrd="1" destOrd="0" presId="urn:microsoft.com/office/officeart/2005/8/layout/orgChart1"/>
    <dgm:cxn modelId="{6AE056C3-3EF9-4D33-9910-9AF6CCC43ABB}" type="presParOf" srcId="{AEF477D3-F41E-4333-94A4-E6DD05C656A8}" destId="{477F5037-9A66-4D29-9A2C-5FE7BE9B5F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82C9E-9607-48DC-AC63-E4CBCC34A1B9}">
      <dsp:nvSpPr>
        <dsp:cNvPr id="0" name=""/>
        <dsp:cNvSpPr/>
      </dsp:nvSpPr>
      <dsp:spPr>
        <a:xfrm>
          <a:off x="5921044" y="2179040"/>
          <a:ext cx="174955" cy="1749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C04FD-3921-4517-910F-AB3D4DAC0FC5}">
      <dsp:nvSpPr>
        <dsp:cNvPr id="0" name=""/>
        <dsp:cNvSpPr/>
      </dsp:nvSpPr>
      <dsp:spPr>
        <a:xfrm>
          <a:off x="5600395" y="2179040"/>
          <a:ext cx="174955" cy="174952"/>
        </a:xfrm>
        <a:prstGeom prst="ellipse">
          <a:avLst/>
        </a:prstGeom>
        <a:solidFill>
          <a:schemeClr val="accent5">
            <a:hueOff val="-301027"/>
            <a:satOff val="1206"/>
            <a:lumOff val="261"/>
            <a:alphaOff val="0"/>
          </a:schemeClr>
        </a:solidFill>
        <a:ln w="25400" cap="flat" cmpd="sng" algn="ctr">
          <a:solidFill>
            <a:schemeClr val="accent5">
              <a:hueOff val="-301027"/>
              <a:satOff val="1206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3A1E5-38E9-4DAF-B3FD-835FFCC09908}">
      <dsp:nvSpPr>
        <dsp:cNvPr id="0" name=""/>
        <dsp:cNvSpPr/>
      </dsp:nvSpPr>
      <dsp:spPr>
        <a:xfrm>
          <a:off x="5279745" y="2179040"/>
          <a:ext cx="174955" cy="174952"/>
        </a:xfrm>
        <a:prstGeom prst="ellipse">
          <a:avLst/>
        </a:prstGeom>
        <a:solidFill>
          <a:schemeClr val="accent5">
            <a:hueOff val="-602053"/>
            <a:satOff val="2413"/>
            <a:lumOff val="523"/>
            <a:alphaOff val="0"/>
          </a:schemeClr>
        </a:solidFill>
        <a:ln w="25400" cap="flat" cmpd="sng" algn="ctr">
          <a:solidFill>
            <a:schemeClr val="accent5">
              <a:hueOff val="-602053"/>
              <a:satOff val="2413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CB12B-0D77-4B88-B000-A059DD9787AD}">
      <dsp:nvSpPr>
        <dsp:cNvPr id="0" name=""/>
        <dsp:cNvSpPr/>
      </dsp:nvSpPr>
      <dsp:spPr>
        <a:xfrm>
          <a:off x="4959705" y="2179040"/>
          <a:ext cx="174955" cy="174952"/>
        </a:xfrm>
        <a:prstGeom prst="ellipse">
          <a:avLst/>
        </a:prstGeom>
        <a:solidFill>
          <a:schemeClr val="accent5">
            <a:hueOff val="-903080"/>
            <a:satOff val="3619"/>
            <a:lumOff val="784"/>
            <a:alphaOff val="0"/>
          </a:schemeClr>
        </a:solidFill>
        <a:ln w="25400" cap="flat" cmpd="sng" algn="ctr">
          <a:solidFill>
            <a:schemeClr val="accent5">
              <a:hueOff val="-903080"/>
              <a:satOff val="361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D384-A601-4D7C-B86D-03F53F81EABD}">
      <dsp:nvSpPr>
        <dsp:cNvPr id="0" name=""/>
        <dsp:cNvSpPr/>
      </dsp:nvSpPr>
      <dsp:spPr>
        <a:xfrm>
          <a:off x="4639056" y="2179040"/>
          <a:ext cx="174955" cy="174952"/>
        </a:xfrm>
        <a:prstGeom prst="ellipse">
          <a:avLst/>
        </a:prstGeom>
        <a:solidFill>
          <a:schemeClr val="accent5">
            <a:hueOff val="-1204106"/>
            <a:satOff val="4826"/>
            <a:lumOff val="1046"/>
            <a:alphaOff val="0"/>
          </a:schemeClr>
        </a:solidFill>
        <a:ln w="25400" cap="flat" cmpd="sng" algn="ctr">
          <a:solidFill>
            <a:schemeClr val="accent5">
              <a:hueOff val="-1204106"/>
              <a:satOff val="4826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17898-9475-48AA-8390-E332D3223501}">
      <dsp:nvSpPr>
        <dsp:cNvPr id="0" name=""/>
        <dsp:cNvSpPr/>
      </dsp:nvSpPr>
      <dsp:spPr>
        <a:xfrm>
          <a:off x="4143451" y="2091564"/>
          <a:ext cx="349910" cy="350192"/>
        </a:xfrm>
        <a:prstGeom prst="ellipse">
          <a:avLst/>
        </a:prstGeom>
        <a:solidFill>
          <a:schemeClr val="accent5">
            <a:hueOff val="-1505133"/>
            <a:satOff val="6032"/>
            <a:lumOff val="1307"/>
            <a:alphaOff val="0"/>
          </a:schemeClr>
        </a:solidFill>
        <a:ln w="25400" cap="flat" cmpd="sng" algn="ctr">
          <a:solidFill>
            <a:schemeClr val="accent5">
              <a:hueOff val="-1505133"/>
              <a:satOff val="6032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799D-5FD7-41F2-83D2-421ADEE63EDA}">
      <dsp:nvSpPr>
        <dsp:cNvPr id="0" name=""/>
        <dsp:cNvSpPr/>
      </dsp:nvSpPr>
      <dsp:spPr>
        <a:xfrm>
          <a:off x="5635752" y="1817625"/>
          <a:ext cx="174955" cy="174952"/>
        </a:xfrm>
        <a:prstGeom prst="ellipse">
          <a:avLst/>
        </a:prstGeom>
        <a:solidFill>
          <a:schemeClr val="accent5">
            <a:hueOff val="-1806159"/>
            <a:satOff val="7238"/>
            <a:lumOff val="1569"/>
            <a:alphaOff val="0"/>
          </a:schemeClr>
        </a:solidFill>
        <a:ln w="25400" cap="flat" cmpd="sng" algn="ctr">
          <a:solidFill>
            <a:schemeClr val="accent5">
              <a:hueOff val="-1806159"/>
              <a:satOff val="7238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978B-361E-41BC-BABD-83EB69726979}">
      <dsp:nvSpPr>
        <dsp:cNvPr id="0" name=""/>
        <dsp:cNvSpPr/>
      </dsp:nvSpPr>
      <dsp:spPr>
        <a:xfrm>
          <a:off x="5635752" y="2543045"/>
          <a:ext cx="174955" cy="174952"/>
        </a:xfrm>
        <a:prstGeom prst="ellipse">
          <a:avLst/>
        </a:prstGeom>
        <a:solidFill>
          <a:schemeClr val="accent5">
            <a:hueOff val="-2107186"/>
            <a:satOff val="8445"/>
            <a:lumOff val="1830"/>
            <a:alphaOff val="0"/>
          </a:schemeClr>
        </a:solidFill>
        <a:ln w="25400" cap="flat" cmpd="sng" algn="ctr">
          <a:solidFill>
            <a:schemeClr val="accent5">
              <a:hueOff val="-2107186"/>
              <a:satOff val="8445"/>
              <a:lumOff val="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754D-FF53-4346-80E2-8A3BDFC23678}">
      <dsp:nvSpPr>
        <dsp:cNvPr id="0" name=""/>
        <dsp:cNvSpPr/>
      </dsp:nvSpPr>
      <dsp:spPr>
        <a:xfrm>
          <a:off x="5791809" y="1974737"/>
          <a:ext cx="174955" cy="174952"/>
        </a:xfrm>
        <a:prstGeom prst="ellipse">
          <a:avLst/>
        </a:prstGeom>
        <a:solidFill>
          <a:schemeClr val="accent5">
            <a:hueOff val="-2408213"/>
            <a:satOff val="9651"/>
            <a:lumOff val="2092"/>
            <a:alphaOff val="0"/>
          </a:schemeClr>
        </a:solidFill>
        <a:ln w="25400" cap="flat" cmpd="sng" algn="ctr">
          <a:solidFill>
            <a:schemeClr val="accent5">
              <a:hueOff val="-2408213"/>
              <a:satOff val="9651"/>
              <a:lumOff val="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25C4F-911D-4FBA-8C0E-23C394571374}">
      <dsp:nvSpPr>
        <dsp:cNvPr id="0" name=""/>
        <dsp:cNvSpPr/>
      </dsp:nvSpPr>
      <dsp:spPr>
        <a:xfrm>
          <a:off x="5802172" y="2386796"/>
          <a:ext cx="174955" cy="174952"/>
        </a:xfrm>
        <a:prstGeom prst="ellipse">
          <a:avLst/>
        </a:prstGeom>
        <a:solidFill>
          <a:schemeClr val="accent5">
            <a:hueOff val="-2709239"/>
            <a:satOff val="10858"/>
            <a:lumOff val="2353"/>
            <a:alphaOff val="0"/>
          </a:schemeClr>
        </a:solidFill>
        <a:ln w="25400" cap="flat" cmpd="sng" algn="ctr">
          <a:solidFill>
            <a:schemeClr val="accent5">
              <a:hueOff val="-2709239"/>
              <a:satOff val="10858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0F733-7C8C-4A59-9ED2-32BDC9D1CB82}">
      <dsp:nvSpPr>
        <dsp:cNvPr id="0" name=""/>
        <dsp:cNvSpPr/>
      </dsp:nvSpPr>
      <dsp:spPr>
        <a:xfrm>
          <a:off x="2226868" y="1380820"/>
          <a:ext cx="1771497" cy="1771681"/>
        </a:xfrm>
        <a:prstGeom prst="ellipse">
          <a:avLst/>
        </a:prstGeom>
        <a:solidFill>
          <a:schemeClr val="accent5">
            <a:hueOff val="-3010266"/>
            <a:satOff val="12064"/>
            <a:lumOff val="2615"/>
            <a:alphaOff val="0"/>
          </a:schemeClr>
        </a:solidFill>
        <a:ln w="25400" cap="flat" cmpd="sng" algn="ctr">
          <a:solidFill>
            <a:schemeClr val="accent5">
              <a:hueOff val="-3010266"/>
              <a:satOff val="12064"/>
              <a:lumOff val="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FHIM</a:t>
          </a:r>
          <a:endParaRPr lang="en-US" sz="4100" kern="1200" dirty="0"/>
        </a:p>
      </dsp:txBody>
      <dsp:txXfrm>
        <a:off x="2486298" y="1640277"/>
        <a:ext cx="1252637" cy="1252767"/>
      </dsp:txXfrm>
    </dsp:sp>
    <dsp:sp modelId="{1D3480ED-1F1D-4D86-B661-A982B9F8BE10}">
      <dsp:nvSpPr>
        <dsp:cNvPr id="0" name=""/>
        <dsp:cNvSpPr/>
      </dsp:nvSpPr>
      <dsp:spPr>
        <a:xfrm>
          <a:off x="2094585" y="1229463"/>
          <a:ext cx="349910" cy="350192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D6B16-8393-4E7B-8E67-F8514AB7C030}">
      <dsp:nvSpPr>
        <dsp:cNvPr id="0" name=""/>
        <dsp:cNvSpPr/>
      </dsp:nvSpPr>
      <dsp:spPr>
        <a:xfrm>
          <a:off x="1870252" y="1044727"/>
          <a:ext cx="174955" cy="174952"/>
        </a:xfrm>
        <a:prstGeom prst="ellipse">
          <a:avLst/>
        </a:prstGeom>
        <a:solidFill>
          <a:schemeClr val="accent5">
            <a:hueOff val="-3612319"/>
            <a:satOff val="14477"/>
            <a:lumOff val="3137"/>
            <a:alphaOff val="0"/>
          </a:schemeClr>
        </a:solidFill>
        <a:ln w="25400" cap="flat" cmpd="sng" algn="ctr">
          <a:solidFill>
            <a:schemeClr val="accent5">
              <a:hueOff val="-3612319"/>
              <a:satOff val="14477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7BFAE-A4FB-47DA-8628-50050982E389}">
      <dsp:nvSpPr>
        <dsp:cNvPr id="0" name=""/>
        <dsp:cNvSpPr/>
      </dsp:nvSpPr>
      <dsp:spPr>
        <a:xfrm>
          <a:off x="1496568" y="1044727"/>
          <a:ext cx="174955" cy="174952"/>
        </a:xfrm>
        <a:prstGeom prst="ellipse">
          <a:avLst/>
        </a:prstGeom>
        <a:solidFill>
          <a:schemeClr val="accent5">
            <a:hueOff val="-3913345"/>
            <a:satOff val="15683"/>
            <a:lumOff val="3399"/>
            <a:alphaOff val="0"/>
          </a:schemeClr>
        </a:solidFill>
        <a:ln w="25400" cap="flat" cmpd="sng" algn="ctr">
          <a:solidFill>
            <a:schemeClr val="accent5">
              <a:hueOff val="-3913345"/>
              <a:satOff val="15683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482D3-E7EB-4E12-AED2-5417AD90EC66}">
      <dsp:nvSpPr>
        <dsp:cNvPr id="0" name=""/>
        <dsp:cNvSpPr/>
      </dsp:nvSpPr>
      <dsp:spPr>
        <a:xfrm>
          <a:off x="1122883" y="1044727"/>
          <a:ext cx="174955" cy="174952"/>
        </a:xfrm>
        <a:prstGeom prst="ellipse">
          <a:avLst/>
        </a:prstGeom>
        <a:solidFill>
          <a:schemeClr val="accent5">
            <a:hueOff val="-4214372"/>
            <a:satOff val="16890"/>
            <a:lumOff val="3660"/>
            <a:alphaOff val="0"/>
          </a:schemeClr>
        </a:solidFill>
        <a:ln w="25400" cap="flat" cmpd="sng" algn="ctr">
          <a:solidFill>
            <a:schemeClr val="accent5">
              <a:hueOff val="-4214372"/>
              <a:satOff val="16890"/>
              <a:lumOff val="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556B-4888-47DD-99E0-79B1E047F7BE}">
      <dsp:nvSpPr>
        <dsp:cNvPr id="0" name=""/>
        <dsp:cNvSpPr/>
      </dsp:nvSpPr>
      <dsp:spPr>
        <a:xfrm>
          <a:off x="749198" y="1044727"/>
          <a:ext cx="174955" cy="174952"/>
        </a:xfrm>
        <a:prstGeom prst="ellipse">
          <a:avLst/>
        </a:prstGeom>
        <a:solidFill>
          <a:schemeClr val="accent5">
            <a:hueOff val="-4515398"/>
            <a:satOff val="18096"/>
            <a:lumOff val="3922"/>
            <a:alphaOff val="0"/>
          </a:schemeClr>
        </a:solidFill>
        <a:ln w="25400" cap="flat" cmpd="sng" algn="ctr">
          <a:solidFill>
            <a:schemeClr val="accent5">
              <a:hueOff val="-4515398"/>
              <a:satOff val="18096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2CD9-1BE2-4429-B116-BC40D2A89F3B}">
      <dsp:nvSpPr>
        <dsp:cNvPr id="0" name=""/>
        <dsp:cNvSpPr/>
      </dsp:nvSpPr>
      <dsp:spPr>
        <a:xfrm>
          <a:off x="374904" y="1044727"/>
          <a:ext cx="174955" cy="174952"/>
        </a:xfrm>
        <a:prstGeom prst="ellipse">
          <a:avLst/>
        </a:prstGeom>
        <a:solidFill>
          <a:schemeClr val="accent5">
            <a:hueOff val="-4816425"/>
            <a:satOff val="19302"/>
            <a:lumOff val="4183"/>
            <a:alphaOff val="0"/>
          </a:schemeClr>
        </a:solidFill>
        <a:ln w="25400" cap="flat" cmpd="sng" algn="ctr">
          <a:solidFill>
            <a:schemeClr val="accent5">
              <a:hueOff val="-4816425"/>
              <a:satOff val="19302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03563-AC3F-4D07-92F7-2DBF9BBB1656}">
      <dsp:nvSpPr>
        <dsp:cNvPr id="0" name=""/>
        <dsp:cNvSpPr/>
      </dsp:nvSpPr>
      <dsp:spPr>
        <a:xfrm>
          <a:off x="1219" y="1044727"/>
          <a:ext cx="174955" cy="174952"/>
        </a:xfrm>
        <a:prstGeom prst="ellipse">
          <a:avLst/>
        </a:prstGeom>
        <a:solidFill>
          <a:schemeClr val="accent5">
            <a:hueOff val="-5117451"/>
            <a:satOff val="20509"/>
            <a:lumOff val="4445"/>
            <a:alphaOff val="0"/>
          </a:schemeClr>
        </a:solidFill>
        <a:ln w="25400" cap="flat" cmpd="sng" algn="ctr">
          <a:solidFill>
            <a:schemeClr val="accent5">
              <a:hueOff val="-5117451"/>
              <a:satOff val="20509"/>
              <a:lumOff val="4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09CB4-BA0B-4EE2-B16C-269B8D7AB67F}">
      <dsp:nvSpPr>
        <dsp:cNvPr id="0" name=""/>
        <dsp:cNvSpPr/>
      </dsp:nvSpPr>
      <dsp:spPr>
        <a:xfrm>
          <a:off x="0" y="593246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Context 	</a:t>
          </a:r>
          <a:endParaRPr lang="en-US" sz="2900" kern="1200" dirty="0"/>
        </a:p>
      </dsp:txBody>
      <dsp:txXfrm>
        <a:off x="0" y="593246"/>
        <a:ext cx="2050694" cy="450042"/>
      </dsp:txXfrm>
    </dsp:sp>
    <dsp:sp modelId="{F1B0ACF3-3B70-4DAF-9FF9-6FD56A96322D}">
      <dsp:nvSpPr>
        <dsp:cNvPr id="0" name=""/>
        <dsp:cNvSpPr/>
      </dsp:nvSpPr>
      <dsp:spPr>
        <a:xfrm>
          <a:off x="1731264" y="2091564"/>
          <a:ext cx="349910" cy="350192"/>
        </a:xfrm>
        <a:prstGeom prst="ellipse">
          <a:avLst/>
        </a:prstGeom>
        <a:solidFill>
          <a:schemeClr val="accent5">
            <a:hueOff val="-6020531"/>
            <a:satOff val="24128"/>
            <a:lumOff val="5229"/>
            <a:alphaOff val="0"/>
          </a:schemeClr>
        </a:solidFill>
        <a:ln w="25400" cap="flat" cmpd="sng" algn="ctr">
          <a:solidFill>
            <a:schemeClr val="accent5">
              <a:hueOff val="-6020531"/>
              <a:satOff val="24128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82C2E-9839-472D-81B5-0DD066F6F8E0}">
      <dsp:nvSpPr>
        <dsp:cNvPr id="0" name=""/>
        <dsp:cNvSpPr/>
      </dsp:nvSpPr>
      <dsp:spPr>
        <a:xfrm>
          <a:off x="1385011" y="2179040"/>
          <a:ext cx="174955" cy="174952"/>
        </a:xfrm>
        <a:prstGeom prst="ellipse">
          <a:avLst/>
        </a:prstGeom>
        <a:solidFill>
          <a:schemeClr val="accent5">
            <a:hueOff val="-6321557"/>
            <a:satOff val="25334"/>
            <a:lumOff val="5491"/>
            <a:alphaOff val="0"/>
          </a:schemeClr>
        </a:solidFill>
        <a:ln w="25400" cap="flat" cmpd="sng" algn="ctr">
          <a:solidFill>
            <a:schemeClr val="accent5">
              <a:hueOff val="-6321557"/>
              <a:satOff val="25334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4D675-85D4-452E-B005-89EFD7ECA391}">
      <dsp:nvSpPr>
        <dsp:cNvPr id="0" name=""/>
        <dsp:cNvSpPr/>
      </dsp:nvSpPr>
      <dsp:spPr>
        <a:xfrm>
          <a:off x="1039368" y="2179040"/>
          <a:ext cx="174955" cy="174952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90C5C-B379-4581-85F1-E818EE3ACB3B}">
      <dsp:nvSpPr>
        <dsp:cNvPr id="0" name=""/>
        <dsp:cNvSpPr/>
      </dsp:nvSpPr>
      <dsp:spPr>
        <a:xfrm>
          <a:off x="693115" y="2179040"/>
          <a:ext cx="174955" cy="174952"/>
        </a:xfrm>
        <a:prstGeom prst="ellipse">
          <a:avLst/>
        </a:prstGeom>
        <a:solidFill>
          <a:schemeClr val="accent5">
            <a:hueOff val="-6923611"/>
            <a:satOff val="27747"/>
            <a:lumOff val="6013"/>
            <a:alphaOff val="0"/>
          </a:schemeClr>
        </a:solidFill>
        <a:ln w="25400" cap="flat" cmpd="sng" algn="ctr">
          <a:solidFill>
            <a:schemeClr val="accent5">
              <a:hueOff val="-6923611"/>
              <a:satOff val="27747"/>
              <a:lumOff val="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D83DD-D8B4-413E-A657-14035360EC84}">
      <dsp:nvSpPr>
        <dsp:cNvPr id="0" name=""/>
        <dsp:cNvSpPr/>
      </dsp:nvSpPr>
      <dsp:spPr>
        <a:xfrm>
          <a:off x="347472" y="2179040"/>
          <a:ext cx="174955" cy="174952"/>
        </a:xfrm>
        <a:prstGeom prst="ellipse">
          <a:avLst/>
        </a:prstGeom>
        <a:solidFill>
          <a:schemeClr val="accent5">
            <a:hueOff val="-7224638"/>
            <a:satOff val="28953"/>
            <a:lumOff val="6275"/>
            <a:alphaOff val="0"/>
          </a:schemeClr>
        </a:solidFill>
        <a:ln w="25400" cap="flat" cmpd="sng" algn="ctr">
          <a:solidFill>
            <a:schemeClr val="accent5">
              <a:hueOff val="-7224638"/>
              <a:satOff val="28953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196D9-7DDD-47AD-BFFF-6944875B24CA}">
      <dsp:nvSpPr>
        <dsp:cNvPr id="0" name=""/>
        <dsp:cNvSpPr/>
      </dsp:nvSpPr>
      <dsp:spPr>
        <a:xfrm>
          <a:off x="1219" y="2179040"/>
          <a:ext cx="174955" cy="174952"/>
        </a:xfrm>
        <a:prstGeom prst="ellipse">
          <a:avLst/>
        </a:prstGeom>
        <a:solidFill>
          <a:schemeClr val="accent5">
            <a:hueOff val="-7525664"/>
            <a:satOff val="30160"/>
            <a:lumOff val="6536"/>
            <a:alphaOff val="0"/>
          </a:schemeClr>
        </a:solidFill>
        <a:ln w="25400" cap="flat" cmpd="sng" algn="ctr">
          <a:solidFill>
            <a:schemeClr val="accent5">
              <a:hueOff val="-7525664"/>
              <a:satOff val="30160"/>
              <a:lumOff val="6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4F585-F06F-4B1D-B988-5555D72C0551}">
      <dsp:nvSpPr>
        <dsp:cNvPr id="0" name=""/>
        <dsp:cNvSpPr/>
      </dsp:nvSpPr>
      <dsp:spPr>
        <a:xfrm>
          <a:off x="0" y="1731300"/>
          <a:ext cx="1550822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Semantics</a:t>
          </a:r>
          <a:endParaRPr lang="en-US" sz="2900" kern="1200" dirty="0"/>
        </a:p>
      </dsp:txBody>
      <dsp:txXfrm>
        <a:off x="0" y="1731300"/>
        <a:ext cx="1550822" cy="450042"/>
      </dsp:txXfrm>
    </dsp:sp>
    <dsp:sp modelId="{CD2A7635-382A-4548-9838-9932118AB0D2}">
      <dsp:nvSpPr>
        <dsp:cNvPr id="0" name=""/>
        <dsp:cNvSpPr/>
      </dsp:nvSpPr>
      <dsp:spPr>
        <a:xfrm>
          <a:off x="2094585" y="2939278"/>
          <a:ext cx="349910" cy="350192"/>
        </a:xfrm>
        <a:prstGeom prst="ellipse">
          <a:avLst/>
        </a:prstGeom>
        <a:solidFill>
          <a:schemeClr val="accent5">
            <a:hueOff val="-8127717"/>
            <a:satOff val="32573"/>
            <a:lumOff val="7059"/>
            <a:alphaOff val="0"/>
          </a:schemeClr>
        </a:solidFill>
        <a:ln w="25400" cap="flat" cmpd="sng" algn="ctr">
          <a:solidFill>
            <a:schemeClr val="accent5">
              <a:hueOff val="-8127717"/>
              <a:satOff val="32573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2CFA3-099B-412A-9320-D48CBD54E8C4}">
      <dsp:nvSpPr>
        <dsp:cNvPr id="0" name=""/>
        <dsp:cNvSpPr/>
      </dsp:nvSpPr>
      <dsp:spPr>
        <a:xfrm>
          <a:off x="1870252" y="3295801"/>
          <a:ext cx="174955" cy="174952"/>
        </a:xfrm>
        <a:prstGeom prst="ellipse">
          <a:avLst/>
        </a:prstGeom>
        <a:solidFill>
          <a:schemeClr val="accent5">
            <a:hueOff val="-8428744"/>
            <a:satOff val="33779"/>
            <a:lumOff val="7321"/>
            <a:alphaOff val="0"/>
          </a:schemeClr>
        </a:solidFill>
        <a:ln w="25400" cap="flat" cmpd="sng" algn="ctr">
          <a:solidFill>
            <a:schemeClr val="accent5">
              <a:hueOff val="-8428744"/>
              <a:satOff val="33779"/>
              <a:lumOff val="7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E55E-54DC-4E69-A671-C7CF740BFC78}">
      <dsp:nvSpPr>
        <dsp:cNvPr id="0" name=""/>
        <dsp:cNvSpPr/>
      </dsp:nvSpPr>
      <dsp:spPr>
        <a:xfrm>
          <a:off x="1496568" y="3295801"/>
          <a:ext cx="174955" cy="174952"/>
        </a:xfrm>
        <a:prstGeom prst="ellipse">
          <a:avLst/>
        </a:prstGeom>
        <a:solidFill>
          <a:schemeClr val="accent5">
            <a:hueOff val="-8729770"/>
            <a:satOff val="34985"/>
            <a:lumOff val="7582"/>
            <a:alphaOff val="0"/>
          </a:schemeClr>
        </a:solidFill>
        <a:ln w="25400" cap="flat" cmpd="sng" algn="ctr">
          <a:solidFill>
            <a:schemeClr val="accent5">
              <a:hueOff val="-8729770"/>
              <a:satOff val="34985"/>
              <a:lumOff val="75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C302C-6DC0-4F60-9469-7B15608161F6}">
      <dsp:nvSpPr>
        <dsp:cNvPr id="0" name=""/>
        <dsp:cNvSpPr/>
      </dsp:nvSpPr>
      <dsp:spPr>
        <a:xfrm>
          <a:off x="1122883" y="3295801"/>
          <a:ext cx="174955" cy="174952"/>
        </a:xfrm>
        <a:prstGeom prst="ellipse">
          <a:avLst/>
        </a:prstGeom>
        <a:solidFill>
          <a:schemeClr val="accent5">
            <a:hueOff val="-9030797"/>
            <a:satOff val="36192"/>
            <a:lumOff val="7844"/>
            <a:alphaOff val="0"/>
          </a:schemeClr>
        </a:solidFill>
        <a:ln w="25400" cap="flat" cmpd="sng" algn="ctr">
          <a:solidFill>
            <a:schemeClr val="accent5">
              <a:hueOff val="-9030797"/>
              <a:satOff val="36192"/>
              <a:lumOff val="78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9F36D-27F3-4700-AFA5-13A6BA105684}">
      <dsp:nvSpPr>
        <dsp:cNvPr id="0" name=""/>
        <dsp:cNvSpPr/>
      </dsp:nvSpPr>
      <dsp:spPr>
        <a:xfrm>
          <a:off x="749198" y="3295801"/>
          <a:ext cx="174955" cy="174952"/>
        </a:xfrm>
        <a:prstGeom prst="ellipse">
          <a:avLst/>
        </a:prstGeom>
        <a:solidFill>
          <a:schemeClr val="accent5">
            <a:hueOff val="-9331823"/>
            <a:satOff val="37398"/>
            <a:lumOff val="8105"/>
            <a:alphaOff val="0"/>
          </a:schemeClr>
        </a:solidFill>
        <a:ln w="25400" cap="flat" cmpd="sng" algn="ctr">
          <a:solidFill>
            <a:schemeClr val="accent5">
              <a:hueOff val="-9331823"/>
              <a:satOff val="37398"/>
              <a:lumOff val="81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36DC-2582-4EB6-AF2D-3E363D0EAF1A}">
      <dsp:nvSpPr>
        <dsp:cNvPr id="0" name=""/>
        <dsp:cNvSpPr/>
      </dsp:nvSpPr>
      <dsp:spPr>
        <a:xfrm>
          <a:off x="374904" y="3295801"/>
          <a:ext cx="174955" cy="174952"/>
        </a:xfrm>
        <a:prstGeom prst="ellipse">
          <a:avLst/>
        </a:prstGeom>
        <a:solidFill>
          <a:schemeClr val="accent5">
            <a:hueOff val="-9632850"/>
            <a:satOff val="38605"/>
            <a:lumOff val="8367"/>
            <a:alphaOff val="0"/>
          </a:schemeClr>
        </a:solidFill>
        <a:ln w="25400" cap="flat" cmpd="sng" algn="ctr">
          <a:solidFill>
            <a:schemeClr val="accent5">
              <a:hueOff val="-9632850"/>
              <a:satOff val="38605"/>
              <a:lumOff val="8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5B04C-4DD7-4E78-B9AE-AB4675A17C0C}">
      <dsp:nvSpPr>
        <dsp:cNvPr id="0" name=""/>
        <dsp:cNvSpPr/>
      </dsp:nvSpPr>
      <dsp:spPr>
        <a:xfrm>
          <a:off x="1219" y="3295801"/>
          <a:ext cx="174955" cy="17495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60271-1391-42FC-8280-64392DB21B11}">
      <dsp:nvSpPr>
        <dsp:cNvPr id="0" name=""/>
        <dsp:cNvSpPr/>
      </dsp:nvSpPr>
      <dsp:spPr>
        <a:xfrm>
          <a:off x="0" y="2844032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Terminology</a:t>
          </a:r>
          <a:endParaRPr lang="en-US" sz="2900" kern="1200" dirty="0"/>
        </a:p>
      </dsp:txBody>
      <dsp:txXfrm>
        <a:off x="0" y="2844032"/>
        <a:ext cx="2050694" cy="450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4249C-28BA-4A6C-84E4-0A91584CA288}">
      <dsp:nvSpPr>
        <dsp:cNvPr id="0" name=""/>
        <dsp:cNvSpPr/>
      </dsp:nvSpPr>
      <dsp:spPr>
        <a:xfrm>
          <a:off x="669496" y="353845"/>
          <a:ext cx="91440" cy="204954"/>
        </a:xfrm>
        <a:custGeom>
          <a:avLst/>
          <a:gdLst/>
          <a:ahLst/>
          <a:cxnLst/>
          <a:rect l="0" t="0" r="0" b="0"/>
          <a:pathLst>
            <a:path>
              <a:moveTo>
                <a:pt x="92503" y="0"/>
              </a:moveTo>
              <a:lnTo>
                <a:pt x="92503" y="204954"/>
              </a:lnTo>
              <a:lnTo>
                <a:pt x="45720" y="20495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53761-6C64-4DD8-A070-C27208BAD441}">
      <dsp:nvSpPr>
        <dsp:cNvPr id="0" name=""/>
        <dsp:cNvSpPr/>
      </dsp:nvSpPr>
      <dsp:spPr>
        <a:xfrm>
          <a:off x="762000" y="353845"/>
          <a:ext cx="539120" cy="4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126"/>
              </a:lnTo>
              <a:lnTo>
                <a:pt x="539120" y="363126"/>
              </a:lnTo>
              <a:lnTo>
                <a:pt x="539120" y="40990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C08B5-A2D9-4F37-86FF-A0DE844F8DDB}">
      <dsp:nvSpPr>
        <dsp:cNvPr id="0" name=""/>
        <dsp:cNvSpPr/>
      </dsp:nvSpPr>
      <dsp:spPr>
        <a:xfrm>
          <a:off x="716280" y="353845"/>
          <a:ext cx="91440" cy="409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90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0CF1-16E5-424B-A269-7A7E26D8202D}">
      <dsp:nvSpPr>
        <dsp:cNvPr id="0" name=""/>
        <dsp:cNvSpPr/>
      </dsp:nvSpPr>
      <dsp:spPr>
        <a:xfrm>
          <a:off x="222879" y="353845"/>
          <a:ext cx="539120" cy="409909"/>
        </a:xfrm>
        <a:custGeom>
          <a:avLst/>
          <a:gdLst/>
          <a:ahLst/>
          <a:cxnLst/>
          <a:rect l="0" t="0" r="0" b="0"/>
          <a:pathLst>
            <a:path>
              <a:moveTo>
                <a:pt x="539120" y="0"/>
              </a:moveTo>
              <a:lnTo>
                <a:pt x="539120" y="363126"/>
              </a:lnTo>
              <a:lnTo>
                <a:pt x="0" y="363126"/>
              </a:lnTo>
              <a:lnTo>
                <a:pt x="0" y="40990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01E7F-99A1-4157-A8C0-8F74893FDF15}">
      <dsp:nvSpPr>
        <dsp:cNvPr id="0" name=""/>
        <dsp:cNvSpPr/>
      </dsp:nvSpPr>
      <dsp:spPr>
        <a:xfrm>
          <a:off x="539222" y="131067"/>
          <a:ext cx="445554" cy="222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..</a:t>
          </a:r>
          <a:endParaRPr lang="en-US" sz="1400" kern="1200" dirty="0"/>
        </a:p>
      </dsp:txBody>
      <dsp:txXfrm>
        <a:off x="539222" y="131067"/>
        <a:ext cx="445554" cy="222777"/>
      </dsp:txXfrm>
    </dsp:sp>
    <dsp:sp modelId="{536D8D9E-4D31-4E0D-B32C-156E46BC790E}">
      <dsp:nvSpPr>
        <dsp:cNvPr id="0" name=""/>
        <dsp:cNvSpPr/>
      </dsp:nvSpPr>
      <dsp:spPr>
        <a:xfrm>
          <a:off x="102" y="763754"/>
          <a:ext cx="445554" cy="222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..</a:t>
          </a:r>
          <a:endParaRPr lang="en-US" sz="1400" kern="1200" dirty="0"/>
        </a:p>
      </dsp:txBody>
      <dsp:txXfrm>
        <a:off x="102" y="763754"/>
        <a:ext cx="445554" cy="222777"/>
      </dsp:txXfrm>
    </dsp:sp>
    <dsp:sp modelId="{F0E3AE51-94AE-4687-88A8-115BFD9E554B}">
      <dsp:nvSpPr>
        <dsp:cNvPr id="0" name=""/>
        <dsp:cNvSpPr/>
      </dsp:nvSpPr>
      <dsp:spPr>
        <a:xfrm>
          <a:off x="539222" y="763754"/>
          <a:ext cx="445554" cy="222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...</a:t>
          </a:r>
          <a:endParaRPr lang="en-US" sz="1400" kern="1200" dirty="0"/>
        </a:p>
      </dsp:txBody>
      <dsp:txXfrm>
        <a:off x="539222" y="763754"/>
        <a:ext cx="445554" cy="222777"/>
      </dsp:txXfrm>
    </dsp:sp>
    <dsp:sp modelId="{6A658000-3951-4F8C-BF06-D6AA46C01A77}">
      <dsp:nvSpPr>
        <dsp:cNvPr id="0" name=""/>
        <dsp:cNvSpPr/>
      </dsp:nvSpPr>
      <dsp:spPr>
        <a:xfrm>
          <a:off x="1078343" y="763754"/>
          <a:ext cx="445554" cy="222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1078343" y="763754"/>
        <a:ext cx="445554" cy="222777"/>
      </dsp:txXfrm>
    </dsp:sp>
    <dsp:sp modelId="{563FC02B-F65E-4815-89E5-204CA831B564}">
      <dsp:nvSpPr>
        <dsp:cNvPr id="0" name=""/>
        <dsp:cNvSpPr/>
      </dsp:nvSpPr>
      <dsp:spPr>
        <a:xfrm>
          <a:off x="269662" y="447411"/>
          <a:ext cx="445554" cy="222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..</a:t>
          </a:r>
          <a:endParaRPr lang="en-US" sz="1400" kern="1200" dirty="0"/>
        </a:p>
      </dsp:txBody>
      <dsp:txXfrm>
        <a:off x="269662" y="447411"/>
        <a:ext cx="445554" cy="222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4D7F-B046-44CC-ACF7-29F6DC7AC94D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4C9F-0F3E-4163-9F45-E5BEA134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Resourc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extensibility.html" TargetMode="External"/><Relationship Id="rId7" Type="http://schemas.openxmlformats.org/officeDocument/2006/relationships/hyperlink" Target="http://www.hl7.org/implement/standards/fhir/extras.html#tag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hl7.org/implement/standards/fhir/resources.html#metadata" TargetMode="External"/><Relationship Id="rId5" Type="http://schemas.openxmlformats.org/officeDocument/2006/relationships/hyperlink" Target="http://www.hl7.org/implement/standards/fhir/references.html#contained" TargetMode="External"/><Relationship Id="rId4" Type="http://schemas.openxmlformats.org/officeDocument/2006/relationships/hyperlink" Target="http://www.hl7.org/implement/standards/fhir/narrative.html#Narrativ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Healthcare Interoperability Resources (FHIR, pronounced "Fire") defines a set of "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source"/>
              </a:rPr>
              <a:t>Resources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that represent granular clinical concepts. The resources can be managed in isolation, or aggregated into complex documents. Technically, FHIR is designed for the web; the resources are based on simple XML or JSON structures, with an http-based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where each resource has predictable URL. Where possible, open internet standards are used for data representation.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4C9F-0F3E-4163-9F45-E5BEA134B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characteristics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known identity (a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by which it can be addressed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identifies itself as one of the types of resource defined in this specification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a set of structured data items as described by the definition of the resource 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a human-readable XHTML representation of the content of the resource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an identified version that changes if the contents of the resource change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types of resources have the following optional or mandatory elements and properties: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base set of defined data elements specific to the type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Extensions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additional data elements added by implementations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human-readable narrative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description of the contents of the resource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Contained resources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additional resources that are part of the identification and transaction space of this resource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Metadata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important information about the resource that is not part of the content model of the resource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Tags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labels affixed to the resources that may be used to define additional operational behavior such as security, workflow, etc.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4C9F-0F3E-4163-9F45-E5BEA134B2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resources are developed using an fast turnaround and are designed directly as XML and JSON representation. </a:t>
            </a:r>
          </a:p>
          <a:p>
            <a:r>
              <a:rPr lang="en-US" baseline="0" dirty="0" smtClean="0"/>
              <a:t>FHIM can provide the common semantic description of the information exchanged using FHIR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4C9F-0F3E-4163-9F45-E5BEA134B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5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23D6-320D-40BD-915C-3F340A76D07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C207-93B1-4C57-9CA3-CDF94962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FHIM Modeling and Generating New Interoperability Artifacts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HL7 FHIR resources and refining information models using the requirements captured in the FHIM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4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Fast Healthcare Interoperability Resources </a:t>
            </a:r>
          </a:p>
          <a:p>
            <a:pPr lvl="1"/>
            <a:r>
              <a:rPr lang="en-US" dirty="0" smtClean="0"/>
              <a:t>Defines “resources” to represent atomic clinical concepts</a:t>
            </a:r>
          </a:p>
          <a:p>
            <a:pPr lvl="2"/>
            <a:r>
              <a:rPr lang="en-US" dirty="0" smtClean="0"/>
              <a:t>Each resource uses a “resource definition” to specify its structure and semantics</a:t>
            </a:r>
          </a:p>
          <a:p>
            <a:pPr lvl="1"/>
            <a:r>
              <a:rPr lang="en-US" dirty="0" smtClean="0"/>
              <a:t>FHIR resources may be managed using web protocols (e.g. http, https)</a:t>
            </a:r>
          </a:p>
          <a:p>
            <a:pPr lvl="2"/>
            <a:r>
              <a:rPr lang="en-US" dirty="0" smtClean="0"/>
              <a:t>Representational State Transfer (REST) provides simple protocols for exchanging information as “resources”</a:t>
            </a:r>
          </a:p>
          <a:p>
            <a:pPr lvl="1"/>
            <a:r>
              <a:rPr lang="en-US" dirty="0" smtClean="0"/>
              <a:t>Representation of resources “on the wire” as XML or JSON (</a:t>
            </a:r>
            <a:r>
              <a:rPr lang="en-US" dirty="0" err="1" smtClean="0"/>
              <a:t>Javascript</a:t>
            </a:r>
            <a:r>
              <a:rPr lang="en-US" dirty="0" smtClean="0"/>
              <a:t> Object Notation) syntax</a:t>
            </a:r>
          </a:p>
          <a:p>
            <a:r>
              <a:rPr lang="en-US" dirty="0" smtClean="0"/>
              <a:t>The success of FHIR depends on the availability of a comprehensive list of interoperable “resource definitions”</a:t>
            </a:r>
          </a:p>
          <a:p>
            <a:pPr lvl="1"/>
            <a:r>
              <a:rPr lang="en-US" dirty="0" smtClean="0"/>
              <a:t>Semantics (e.g. common understanding of concepts)</a:t>
            </a:r>
          </a:p>
          <a:p>
            <a:pPr lvl="1"/>
            <a:r>
              <a:rPr lang="en-US" dirty="0" smtClean="0"/>
              <a:t>Encoding (e.g. standard-based value sets for codes)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FHIM for FHIR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FHIM provides a forum for discussion and consensus-building regarding interoperability</a:t>
            </a:r>
          </a:p>
          <a:p>
            <a:r>
              <a:rPr lang="en-US" dirty="0" smtClean="0"/>
              <a:t>Requirements common which leads to consistency across resource definitions</a:t>
            </a:r>
          </a:p>
          <a:p>
            <a:pPr lvl="1"/>
            <a:r>
              <a:rPr lang="en-US" dirty="0" smtClean="0"/>
              <a:t>E.g. resources related  to a specific business domain will reflect the granularity of the data and encoding approach of that domain</a:t>
            </a:r>
          </a:p>
          <a:p>
            <a:r>
              <a:rPr lang="en-US" dirty="0" smtClean="0"/>
              <a:t>Source of </a:t>
            </a:r>
            <a:r>
              <a:rPr lang="en-US" b="1" dirty="0" smtClean="0"/>
              <a:t>interoperable content </a:t>
            </a:r>
            <a:r>
              <a:rPr lang="en-US" dirty="0" smtClean="0"/>
              <a:t>for Resource Definitions</a:t>
            </a:r>
          </a:p>
          <a:p>
            <a:pPr lvl="1"/>
            <a:r>
              <a:rPr lang="en-US" dirty="0" smtClean="0"/>
              <a:t>Semantics alignment across sender and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FHIM as a source of Resource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Resource Definitions</a:t>
            </a:r>
          </a:p>
          <a:p>
            <a:pPr lvl="1"/>
            <a:r>
              <a:rPr lang="en-US" dirty="0" smtClean="0"/>
              <a:t>Based on classes and associations specified in the FHIM domains</a:t>
            </a:r>
          </a:p>
          <a:p>
            <a:pPr lvl="1"/>
            <a:r>
              <a:rPr lang="en-US" u="sng" dirty="0" smtClean="0"/>
              <a:t>Extensions</a:t>
            </a:r>
            <a:r>
              <a:rPr lang="en-US" dirty="0" smtClean="0"/>
              <a:t> may lead to inconsistency and FHIM can provide both a means of creating resource definitions and extending existing resources for the needs of federal agencies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implementation-specific elements</a:t>
            </a:r>
          </a:p>
          <a:p>
            <a:pPr lvl="1"/>
            <a:r>
              <a:rPr lang="en-US" dirty="0" smtClean="0"/>
              <a:t>Tags related to workflow or security may be  based on FHIM classes</a:t>
            </a:r>
          </a:p>
          <a:p>
            <a:r>
              <a:rPr lang="en-US" dirty="0" smtClean="0"/>
              <a:t>FHIM provides semantic underpinnings for the development of new resources definitions and enhancing existing definitions for improved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9614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 generating FHIR definitions from FHIM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FHIM has been used for creating implementation specification and for generating interoperability-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46445018"/>
              </p:ext>
            </p:extLst>
          </p:nvPr>
        </p:nvGraphicFramePr>
        <p:xfrm>
          <a:off x="838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utoShape 2" descr="data:image/jpeg;base64,/9j/4AAQSkZJRgABAQAAAQABAAD/2wCEAAkGBxQSEhQTExQUFRQWGBUXFxgWFhQUFxYgGRcXFxgcFxYYHCggGBolGxQVITIhJSkrLi4uHiAzODMsNygtLisBCgoKDg0OGxAQGywkICY0NC80NCwsLCw0MDQ3LDQsMDQsLCwsLCwsLTQsNy80LCwsLCwsNC8vLCwsLCwsLywsLP/AABEIAOEA4QMBEQACEQEDEQH/xAAcAAEAAwEBAQEBAAAAAAAAAAAABQYHBAMBAgj/xABCEAABAgIFCAcGBAYBBQAAAAABAAIDEQQFEiExBhNBUWFxgZEHIjJSobHBFCNCctHhYoKS8CQzc6KywkM1U2OD8f/EABsBAQADAQEBAQAAAAAAAAAAAAAEBQYDAgEH/8QANxEAAgECAwQIBQUAAwEBAQAAAAECAwQFERIhMUFRE2FxkaGxwdEiMoHh8AYUI0LxM1JyNCQV/9oADAMBAAIRAxEAPwDcUAQBAEAQBAEAQBAEAQBAEAQHBXlZCjQjGd2Guhh+xrntY53AOtS2LxOWlZki1oOvU6Nb3nl2pZ+O47mmYmLwV7I7WQJQH1AEAQBAEAQBAEAQBAEAQBAEAQBAEAQBAEAQBAEAQBAEBAZetBq+lTE/dk8iCPEBcq//ABssMJbV5Ty5kV0V13n6JmnGcSjyZtLD/LPAAt/LtXi2nqjlyJmPWnQ3HSR3T2/Xj7/UuFIMmOOw+S6zeUWylgs5I9F7PIQBAEAQBAEAQBAEAQBAEAQBAEAQBAEAQBAEAQBAEAQEDl1/0+lf0nLlX/42WGFf/ZT7TIsgK49lpsNxPUie6fueRI8HBp3TUGjPTNM2WL2v7i1klvW1fT7Zm6U8yhRD+B3kVOrvKlJ9T8jA0lnUj2o9YeA3BdFuPD3n6X0+BAEAQBAEAQBAEAQBAEAQBAEAQBAEAQBAEAQBAEAQFV6T41mrow7xhtHGI0+QK4XDypstsDjqvYdWb8GYWQq435u9SVv7VVrIhM3uYIT9dqeaceJM+IUqtPXbPPj8Pf8ACfn9zbft75wW5PUuz5izqcVQQBAEAQBAEAQBAEAQBAEAQBAEAQBAEAQBAEAQBAEAQGb9M9OlCgQBi57oh3MFkT3mJ4KJdy2KJpv01RzqTq8ll37fTxMqUI15ofRRSnOt0eXUzrI09oaZg8WQivim5VIUeb1d33yM1j9OMcq3HS4+P3ZrSuTHhAEAQBAEAQBAEAQBAEAQBAEAQBAEAQBAEAQBAEAQBAYFl3XApdNiPaZsbKHDOtrJ3jYXFxGwhVdaeqbZ+h4Tau2tYxe97X2v7ZFeXMsi/wCRdJ9kj0KGbjHc4xJ/jaWwx+os4gqLY1OkvJVOC+FfnaZ7E6f7mjVmv65ZfR7fDM19aIxYQBAEAQBAEAQBAEAQBAEAQBAEAQBAEAQBAEAQBAEBTOk3KP2Wj5qGZRo4LRI3sbg92w32RvJ0KPcVNMclvZd4JYfuK3STXwx8XwXq/uYoq83JMZOVXn4rZjqNJc7UQJSHE+AKg39z0FN5b3sX51exDu7jooPLe9x8rKtp0sRxeIb2Fm6G4ES3kE8V0saXQUYp7977fzYfaVt/+fon/ZPP6o/oYFaI/Nj6gCAIAgCAIAgCAIAgCAIAgCAIAgCAIAgCAIAgPMRQSWi8jHZdMA7ZGcvqJ/Mz1paWbOKvq4h0SA+NFNzcBpe49lrdp+pwC8zmoLNne0tZ3NVUob34LmzAK6rWJSoz40Uzc44DBoGDW6gPvpVZKTk82foltbQt6SpQ3Lx62cbGEkACZJAAGJJuAC8NpLNnZtJZsu1Mb7BQgwH3sS6Y1m9xGxouG2WtZ6k/313q/rH8XeUtP/8AXc6v6r88SjOFy0T2l4t5/SdTRrdHgvOLoUN2M8WA46cVbQecUz8wuY6K048m/M7F6OIQBAEAQBAEAQBAEAQBAEAQBAEAQBAEAQBAVul18Y8d1EoZm9v8+NKbIAvuE7nxbpAXgGc5yIXF1NUtEPq+RZ07NUaSuLhbH8seMvaPjy3pku50KiwC5xswobS5znEuOtxJMy5xJJ0kk6SV02Qj1ENKpcVUks5PZy+yXgkYdlllO+nRrV7YLZiGzUO84d8+GG01tWo5vPgbzDcPhZ08t8nvfour/SvrmWJeMiahsgUiIJEj3YOgHFx3jDZfpWdxa+1fwU/r7e5SYjd5/wAUPr7EXlrS85EYfhFoN3dW/j9FNwql0dNrjszJOGw0Rf0K2Valkf0XkzP2OjTlPMwZyw7DVa0/kXYfmt7l+5qZf9n5nLkZlAKdRmxbhEb1IrRcA4ATl+EzBG+WgrzSqa45nXErJ2ldw4b12e/MnV1IAQBAEAQBAEAQBAEAQBAEAQBAEAQBAfHOABJMgLyTcBvQ+pNvJGa5RZXRabGFBq6cnGy+MLpj4i0jswwMXYnAaJw6lZzeimaezwylaUv3V5w3R8s+b6uHHquuT9TQqDRxCZIBotPeZNtGXWc7VhwA2KRTgqcckUV3dVLus5y47ly5JGT9IGWBpkQwoRlR2Ou/8pF1s/h1Dib7hCrVdbyW41+EYWrWHST+d+HV28+7tqC4F0WTI7J40h+diD3LDgf+QjR8o08tcqnFMQ6CPRwfxPwXPt5d5W4he9DHRH5n4fnDvLpXdKkM23E9qWgauPlvVBaUs3rkUtvDN6mUHKftQxsceZH0WmsNsZMvrH5ZMhJE3C8m4DWp5Ozy2s/pOjwhAgNYCZQoYbM3mTGymZC/DUrZLTHI/MJydWq5cZPzZinRzX3slKbaMoUazDiagT2HcHHkSq63qaZdpucZs/3Nu8vmjtXqu7xSN2VmYEIAgCAIAgCAIAgCAIAgCAIAgCAIDypVJZCY6JEcGsaCXONwAC+NpLNnunTlUkoxWbZjeW2WsSmuzEC02BOyAJ245nITGNmeDdOnUK+tWc9i3eZtcMwmFpHpauWvwj9+b7uvQcgslRQYM3yMeJIxD3dTGnUNOs8FKo0tC27zOYriLu6mUfkW73/OBU+lHK20TQoLrgffuGk/9sHUPi5a1xuKufwL6lvgWG6Urmov/Pv7d/IzZRDTktk3UbqXEsiYhtkXu1DUPxHRzUK+vY2tPU9re5fnAiXl3G3hnxe5fnA1CKWUeEGsaAALLGj98T91jo669Rym8+bMxHVWm3J9pX3gkkm8m8qzTyWSJ62LJFPymfOPLutaPN3qFe4ev4c+b+xcWSypZ82fckqFnqbRoeuK1x3M947wYVY01qmkfMQq9Fa1J9T8di8zbsr6XmqFSXzkRCeAdrhZb4kKxqvKDZhMOp9JdU49a9z+epaFVn6Qb5kHXPtdDhvcZxGe7ifM2V53tLXcVZ0Z6oI/PMVtf21zKK3Paux+z2FhXUrggCAIAgCAIAgCAIAgCAIAgCA8KdTGQYbosVwYxgm5xwH1OiWlfG0lmzpSpTqzUILNsw/LXK59OiSE2Udp6jNJ/G/W7UNHMmtq1XUfUbvDMMhZwze2b3v0XV5lp6Kcl7vbYrdYggjDQYnoOJ0hd7al/d/QqcexHb+2pv8A9e3uWLpEym9jgWYZ9/FBDPwD4n8JyG3cV1r1dEclvZW4Ph/7qtql8kd/XyXv1GHquN4dVVVc+kRWwoYvOJ0NGlztg+g0rhcXEKFN1J7l49SOVevGjBzl/prlWVfDosEMZc1t5JxcdJOsn6BYi4uKlzV1y3+Rka1adxU1S3+RF0qKYji48BqCk00oRyRKhFQWR4li95nvMzmmx85Ee/vOJG7R4SWuo0+jpxhyRo6UNEFHkXrodqy1Hi0gi6G2w35n3mR1hrf7lOtY5ycjP/qO400o0lxef0X38iwdL9YWKIyCDfGiC78MPrH+7N811upZRy5ld+naGu4dThFeL2eWZjygG0L70QVrm6S+jk9WM2bb/iZM3Da0u/SFJtZZSy5mf/UVvroKqt8X4P7+ZsCnmMCAIAgCAIAgCAIAgCAIAgCAIDFekTK40uJmYR/h4ZxB/muHxH8IvAGnHVKur1dbyW43GD4YraHSVF8b8Fy7efd2xeRWTxp1JDCDmmdaKR3dDQdbjdumdC8UqeuWXAl4nfK0oOS+Z7F28/p7G6UqPDo0Fz3SZChMncLg1owA3CQCsm1FZ8EYGEJ16iitspPxZ/Ptf1u+lx3x4mLjcMQxo7LRuHMzOlVc5ucs2fotpawtqSpQ4eL4s4IbC4hrQS5xAAGJJMgBtmvDaSzZIbSWb3GuZK1AKJCkZGK+RiO8mjYJ8byslf3Duamf9Vu9zI3147ipmvlW73PWsY1o2RgPEqFGKieaMclmzjsLpmd8yHyppeagOAMnP6jePaPKfMKfhtHpa6b3Lb7eJLsqfSVVyW0oC1Bfm/ZDVKaJQ4cNwlEdOJE+Z2g7hZbwVnRhohkfnmKXf7m5lNblsXYvff8AUzHpTrTPU0sB6sBohjVaPWefFrfyqHcS1Ty5GpwK36K1Unvlt+m5e/1KeuBdHXVNPNHjwown7t7X3aQD1hxExxX2MtLTONxRValKm+Ky9vE/pFjgQCLwbwrc/M2snkz6h8CAIAgCAIAgCAIAgCAIAgKH0p5SmBCFGhmUWMDaIxYzA8XXjcHbFFuaulaVxL/ArBVqnTTXwx3db+2/uMeA/YUE2hveQuT/ALFRWscPev68U7SLm7miQ3zOlWdGnoj1n59il7+6ruS+VbF2fcqHS7lBMtoTDcLL40teLGHwd+lR7qp/RFz+nrLJO5l2L1fp3mZqIag0Do5qC72qILzMQgdWBfxvA46wqfErjP8Aij9fYz+L3mb6CH19vcudOi2RIYnwVHUelFNSjqebIuwo+ZLzFhMxmZxlRWWfjGyZsZNrZYHvO4kcgFrcOtuho7d72v0Ro7Kh0VPbve1kx0Z1AaTShFcPdQCHnU52LG8D1juGtW1vT1Sz4Ig43eqhQ0RfxS2fTi/T/DX68rEUaBFjG+w0kDvHBo4uIHFTqk1CLkzGWtB160aa4v8A3wP5+isLnFzjNziXOOskzJ4klUutn6JFqKUY7lsPzmF81n3WMwmsazc8haXnaBRycWszZ/8AWSy/eGg8VcW8tVNMwWKU+ju5rm8+/aTy7EAIAgCAIAgCAIAgCAIAgPOPGDGue4ya0FxOoATJ5BfG0lmz1CLlJRW9mB17THUqPEjvF7zcD8LRc1vAAT2zOlUlSs5ycj9BtaSt6MaUeHi+L/OBMdHdRCPTGucOpB94dpnKGP1db8q7Wq11OpELGLx0rZxW+Wz6cfDZ9TX6yprYEKJFf2WNLjrMhgNpwVpOSjFyfAx1GlKrUVOO9vIwGnxXRoj4r+3EcXO46BsGA2BUcqjk22foVKMaUFTjuSyOioqlNJjthYNxedTR2uOAG0hcqtbRFs53V10FJz48O015rGsaAAA1oAAGAAEgAqKWzOUjIZuUtu9kZFNoklVU56nmTIrSsj82F4zPWZBZV1jmoebaevEErsWtwJ3m8DjqVnhlt0lTXLcvFk2yo656nuXmUejUB0R7YbG2nuIa0DSTcNw26Fp4tyeS3lzOsoRc5PJLabvk1UrKHR2QWyJF73YW3HtO+moADQrqlTUI6TA3t1K6rOpL6dS4L84lN6T61tOZRWm5snxN5HUadwNri1V2IV9qprtf5+cC6wS30p15cdi9fbvKHmlXai/1DNJqGoZpNQ1Gm9Fkb+His7sSY2BzW+rXc1bYfPODXJmXx2P80Zc15MuqsCkCAIAgCAIAgCAIAgCAICr9IlNLKLmxjFcGflHWdzkBxUHEKuillz2FrhFLXX1P+u368Pf6GWZlUes1es1Do4q/N0W38UVxdwb1WjwceKvMPhlS1czK4zX6Svp4RX3/ADsOPpPrAiFDo7f+Q2n/ACtIkDvdf+VeMQq6YqHM74JRznKq+Gxdr+3mZvmlU6jS6i/ZCVZm4RikdaIbtjWzA5mZ5KLXlqeRQ4nX11FBbl5k5TXfDxKp76pllBEOkuJyWVW5nbM8KbSGwmF7sBzJ0AbV1o0pVZqETpTg5y0oz2mxXRXue7Fx4DUBsAWqpQjSgoR3IvaaUIqKNC6Osnc232mIOu8Shg/C06d7vLeVeWNDJdJLe93YZzGL7pJdDB7Fv639vMtNdVk2jwXRXXyHVHeceyOfhMqVXrKlBzZVW1B16igvxGOUhznuc95m5xLnHWSZlZmVRybk97NpBKEVGO5Hnm181HrUM2moahm01DUXXoxMokdutrD+kuH+ytMLl8Ul2epR42s4QfW/Q0BXJnggCAIAgCAIAgCAIAgCAoHSJEtRobNDGT4vcZ+DGqgxar/LGPJef+GhweOmlKXN+X+lTMFVOst9RsdX0YQoUOGMGNa3kJLZUoKEFFcDF1qjqVJTfF5mX5Y0nO0uIdDDmx+W4/3Wlnb6rrry6tn59TVYdT6O3iue3v8AtkREKjFzmtGLiGjeTIeai6iZKaim3wNTgQRDY1o7LGgDcBL0XOWSTkzLSk5ybe9nC+8zWYqVHOTk+JKWxZH5IXjefSlV3TjGfd2G9kf7HafJaO0oKjDbve/2Li3pKnHrO7JCoPaYtp490yRdqcdDfU7N6uLG36aeb+VePV7kbELzoKeUfme7q6/Y1MLRGUM1yvrb2iLZafdQ5hv4jpd6DZvWZxC76Wppj8q8ev2NPh1t0FPOXzP8y9/sQGbUDUWGZ01dQs5EDdGJ3DH6cVxr1+jg2c6tXRFs5hDXbUdMxm01DMs/R62VJf8A0nf5w/urTCZZ1n2eqKvF3nQXb6M0JaEzgQBAEAQBAEAQBAEAQBAZ3lcJ0qJsDAP0A+ZKyGK1H+6kuWXlmaTD9lvH6+ZF0WDN7Brc0eIUOjLVUiuteZLnPKLfUarGiWWucdAJ5Ca3UnkmzJRjqaRjrwXEk4kknebysS6mp5vibNZJZIk8maNapLNTZu5C7xkvdN5yI17U00X17C70sybvUfE56KOXPYUlNZs4VnCSQ+UdLstzYxdju+/1VhYUs5a3w8yXaU85anwK9RqI6I9rGibnEAfvUrqmpVJKEd7J06sYRcpbkatVFXto8JsJujE94nEnitfQoxo01BGSuK8q1RzZD5YVvm2Zlh67x1j3W/U4bp7FXYre9FDoo/M/Bfcm4dba5dJLcvMombWZ1GgzFhNQzLNUlAzbLTh1nY7BoHqq26lKpLJbkVtxW1yyW5FZsKy1FlmLCahmWPIRn8Q7+k7/ADYrfBXnXfZ6orMVf8K7fRl8WmM+EAQBAEAQBAEAQBAEAQFLywhe/B1sb5uH0WRx74bhPmvVl5h0v4susiaJD67Pmb5hVVtL+aHavMm1H8D7C+10P4eP/Sif4Fbu7/8Ann/5fkZ22/5odq8zMM2sRqNVmTmSML3rjqYfFzfopVp8UmQcQl/Gl1lhpxvA2fvyVdjMv5Iw5LPv/wAIFHdmcxVNkdipU2JnHudrN24XDwV5SSpwUS0prRFItORFWSDo7heZtZu+I8TdwOtabBbf4XWfHYvX86ioxS4zapLtfoWGtKc2DDL3bgO8dAVpd3Mbek6kv9ZXUKLqzUUZzSYjoj3PcZucZn96lh6teVWbnLezTQioRUY7keVhc9R6zJepqsmREcLh2Rr2nYjzaIlxXy+GJOvFx3FeOjIKe0pYYveoucxYTUMyz5DQuvFdqa0cyT/qtBgCzlN9nqVWKS+GKLetKUwQBAEAQBAEAQBAEAQBAV7K2jzEN+qbTxvHkVmf1HT+GFTtXqvJlnh08nKP1K5m1lVLJ5os8y804W4Dx3obtuLT9V+kVv5LeWXGL8UZ+l8FWPU15mcWF+f6jT5k5kmJPf8AKPP7qyw55ykQL/5UTFJHWPDyUHEIariX08iJTfwkdWzrMJ2s9Xnj4TUWNJJ5kmgs5ogqFQzEiNYMXEDdrPATKm29KVerGnHiTatVU4OT4GkQIIY1rW3NaABwW+pwjTgox3IzE5OcnJ72UmvqwMeJd2GzDdus8VisUv8A9zVyj8q3e5fWlBUYbd73kZYVXqJWZJVXVlvrO7Ogd77KRSpuW1kavX0/DHeTwau+ggZnnSrmOOprvJfJRyWZ6htkkVOwoOotsxYTUMy35IQLMJzu87wAl5zWwwGm1bub4v8APUpcRnnUS5ImqRGDGlzrg0TKuKtSNODnLciDCDnJRXE+wSS0E4kAleoNuKbEkk3kftejyEAQBAEAQBAEAQBAclaUfOQnN04jeL/soOJWzuLacFv3rtW37Ha3qaKiZUc2vzfMvMy21W+3BbPVZPC70X6LhdXprODfLLu2FJcLTVfeUSJBsktOIJHK5YWonCbi+DyNCpZrNEnk3dFI1tPmD9VYYVL+ZrqIl7tp59ZNx29YrrdU/wCaX5wIUH8JC178Dd59B6qvrrTkTbXizoyRovXc/uiQ3n7DxV1+nqOqpKq+Cy7/AM8TliNTKCjzJjKGkWIJGl/VHHHwmrfGbnobWS4y2d+/wIVnT11U+W0p1hYPMvMzsq6gZwzPZGO3YpVtR6R5vccK1bQtm8nw1Wmgr8z7ZTSfMzkrQyhO2yHMrhcfDTbO1DbURXrCqMyyzFhMxmXuraPm4TGaQL95vPiSv0eyodDbwp8l48fEzteeuo5EHXVNz0RsFvZtAOI0mcuQ89yz+J3qua8bWn8uaTfN+y8+wsLWj0UHVlvyLKtUVQQBAEAQBAEAQBAEAQBAVutqJYeSMHXj1C/Pscs/21y5L5ZbV6r85ltbVdcNu9HbUEW5zPzDyPorf9M3OcZ0Hw2ryfp3ke9jtUiFryjWYztTusOOPjNVeM0eiu5cnt7/AL5k60qaqS6th41a6zFYdsud3qotjV0XEH15d+w6V1qptFkjMvWguaf8mZVwewga6b1x8o8yqK/2VEuosbZ/ATeTUGzBn3nE8rvRavAKem0Uv+zb9PQrr6WdXLkcOU0Sb2t7onzP2CqP1JWzrQp8ln3/AOEmwjlBy5kVCglxDRiVn6UHUmoriTZTUVmywwIIY0NGAWkp0VCKiislNyebP3Je9J5zEk0jMja6dc1u2fK71VZiUtMYx5kq1W1sirCp8yZmd1TUO3FGpvWPDAc/VW2DWruLpco7X6ePhmR7qropvm9hI1zWuLIZ+Zw8h9Vb4vjKjnRoPbxa8l7/AIotra/3n3HDUFHnGB0NBPoPNVmA0uku1L/qm/QkXk8qTXMta3ZTBAEAQBAEAQBAEAQBAEB4UyjCI2WnEHUVBxGxjeUHTe/enyf5vOlKo6csyEorzDiAm6RkfVYKxrzsLxOossnlLs4+5ZVIqpDYdeUNFtNDxi3HcfofMrU/qG16Siq8d8fJ+z82R7Kppk4PiV2wsXmWmZZqPEtsa7TK/fpW0pTVxQhV7+3j4lTOOibiQ9cM95wHqs7iq01/oTrZ/AWCqWygsGyfO/1W1wuOmzprq89pV3LzqyIGuL4z+A8AsZjc9V9Pqy8kWdrspI9aogYu4D19F1wmjnqqPs9zxcz3RJOSutJEzEk0jMSTSMyDrB9p52XDh95rL39XXXeXDZ+fUsKK0wRz2VCzOuZ7MjlrC1t0+0dJ2blMp3s6VF0qezPe+L6uz79hzdOMpanwPGyoeZ0zLBk/R7LC7S4+A+81t/07bdHbuq98vJffPwKu9qap6eRKrQkMIAgCAIAgCAIAgCAIAgCA4KyoVsWm9oeP3WexzCf3UelpL414r35d3Ik29bR8L3CrYoewsdiBIg6Rh9l9wO7jc2zt6u+Oxp8Vu+z+4uIOE9SIOm0Qw3FujQdYWTxGzlaVnTe7g+a/N5Y0qqqRzOyposiWHTeN+nw8laYFdLU6EuO1dvHw8jhdQzWtH5rqF1mnWJcj914x+npqwlzWXc/ufbSXwtEzV38pnyha3DHnaUv/ACvIgV/+SRA1m33r9/oFhcZ2X1Tt9EWdu/40SNAZKG3nzV/h1LTbQ69veRa0s5s95KbpOWYkmkZnjS4tlpOnAb1Eva6t6Lnx3LtPdOOqWRB2Vi8yyzFlMxmLKZjM9aNRy9waNPhrUqztpXNaNKPHwXE8VKmiLky0w2AAAYC4L9Op0404qEdy2FK2282fpez4EAQBAEAQBAEAQBAEAQBAEByR6NJ1tna0jva+Kp7rD3Csru2Xx8VwkuPY/XbvO8KmcdE93kKVRxGZt0HUdIK9XtpSxK3Tjv4Pk+Kfk17CnUdGZAFhY7U4Ffn7VW2q5PZKLLPNSXUySpxESEHjFpv2TuPjJaXEpxvcPjcQ3xe3qz2Pxy+hEop06ri+J21W6cJuyY8SrzBKinY0+rNdzI9wsqjIut4coh2gH09Fk/1FT0XrfNJ+noTLWWdMkKMOo3cPJaKyWdvTy/6ryI1T5meklK0ngSXzSCJpsW26QvAwlpWOxO6d1W0U9qWxZceb9idSjojmz57EQ0ufcNWk/RP/AOXKlSda4eSXDi3wXV49g6ZN6YnNJVOZ2EkzBOVVQ7AtHtHwGpb/AALDf2tLpKi+OXguXv3cCtua2t5LcjvV8RggCAIAgCAIAgCAIAgCAIAgCAID4AvKik21xPuZy06hCINThgfQqqxXCYXsM1smtz9H1eR2o1nTfURUFxhktcLjc4eoWPtqtSxqyoXCajLZJeq7CbJKolKO9biQqgytMOgzG0HVyWj/AE83TjUt5cHmuTTW9dWzP6kW625SPOu4fZdwPmPVRf1Tb7KdZdj816nu0lvietAM4beXIqdhMtdnB/TueR4rbJs95KxyOQc2dy8ypqScXuZ9TyPwGNaLgANOhco0qNvFuKUVx4d59cpSfMiqbSbZu7Iw+qxmKYj+6nlH5Fu6+v2J1KnoW3ecyqjqSlXUDB7xuHqVsMEwRxauLhdi9X6IhV7j+sSVWuIQQBAEAQBAEAQBAEAQBAEAQBAEAQBAEB40mjNeJHgdIUG+w+jeQ01F2PivzluOlOrKDzRHsY6C4Wr24WhqOg6tazlKnWwqvF1lnDdqXJ8Hy27V17ntZKbjWjs38iQpcK2wjZd6LR4jbfurWdNb2tnbvRFpT0TTOCqX4t4jyPos7+nK3wzoS3ravJ+neSrmO6RISWn0kQ8I9La3TM6hf/8AFW3WJ21unnLN8ltf2+p1hSlIi6VSXP2DV9dayN/iVe7eT2R5L15/mwmU6UYdp5waO55k0T8uai2tjXuZaaUc/Jdr3HudSMVtZLUOrgy83u8BuW0wzAaVq1UqfFPwXZ7+CINW4c9i2I7lfkYIAgCAIAgCAIAgCAIAgCAIAgCAIAgCAIAgPjhO44LzKMZJxks0+YTy3H5hss3DDRs+y8UaKpR0R3cFy6l1cuXZkl6lLPayPpNHc19pgN99wnLWs1e2FehddNbJ7duxZ5Pj37/8JVOpGUNMzzdBiuxnzAHJR6lpidf59T+qS7s0vA9qdKO4+sqx2kgeK9U/07WfzSS737eZ8d1HgdUKrWDGbt+HIK0oYBa09s85Pr3dy9czjK5m92w62tAuAkFdQhGC0xWS6jg23vPq9Hw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jpeg;base64,/9j/4AAQSkZJRgABAQAAAQABAAD/2wCEAAkGBxQSEhQTExQUFRQWGBUXFxgWFhQUFxYgGRcXFxgcFxYYHCggGBolGxQVITIhJSkrLi4uHiAzODMsNygtLisBCgoKDg0OGxAQGywkICY0NC80NCwsLCw0MDQ3LDQsMDQsLCwsLCwsLTQsNy80LCwsLCwsNC8vLCwsLCwsLywsLP/AABEIAOEA4QMBEQACEQEDEQH/xAAcAAEAAwEBAQEBAAAAAAAAAAAABQYHBAMBAgj/xABCEAABAgIFCAcGBAYBBQAAAAABAAIDEQQFEiExBhNBUWFxgZEHIjJSobHBFCNCctHhYoKS8CQzc6KywkM1U2OD8f/EABsBAQADAQEBAQAAAAAAAAAAAAAEBQYDAgEH/8QANxEAAgECAwQIBQUAAwEBAQAAAAECAwQFERIhMUFRE2FxkaGxwdEiMoHh8AYUI0LxM1JyNCQV/9oADAMBAAIRAxEAPwDcUAQBAEAQBAEAQBAEAQBAEAQHBXlZCjQjGd2Guhh+xrntY53AOtS2LxOWlZki1oOvU6Nb3nl2pZ+O47mmYmLwV7I7WQJQH1AEAQBAEAQBAEAQBAEAQBAEAQBAEAQBAEAQBAEAQBAEBAZetBq+lTE/dk8iCPEBcq//ABssMJbV5Ty5kV0V13n6JmnGcSjyZtLD/LPAAt/LtXi2nqjlyJmPWnQ3HSR3T2/Xj7/UuFIMmOOw+S6zeUWylgs5I9F7PIQBAEAQBAEAQBAEAQBAEAQBAEAQBAEAQBAEAQBAEAQEDl1/0+lf0nLlX/42WGFf/ZT7TIsgK49lpsNxPUie6fueRI8HBp3TUGjPTNM2WL2v7i1klvW1fT7Zm6U8yhRD+B3kVOrvKlJ9T8jA0lnUj2o9YeA3BdFuPD3n6X0+BAEAQBAEAQBAEAQBAEAQBAEAQBAEAQBAEAQBAEAQFV6T41mrow7xhtHGI0+QK4XDypstsDjqvYdWb8GYWQq435u9SVv7VVrIhM3uYIT9dqeaceJM+IUqtPXbPPj8Pf8ACfn9zbft75wW5PUuz5izqcVQQBAEAQBAEAQBAEAQBAEAQBAEAQBAEAQBAEAQBAEAQGb9M9OlCgQBi57oh3MFkT3mJ4KJdy2KJpv01RzqTq8ll37fTxMqUI15ofRRSnOt0eXUzrI09oaZg8WQivim5VIUeb1d33yM1j9OMcq3HS4+P3ZrSuTHhAEAQBAEAQBAEAQBAEAQBAEAQBAEAQBAEAQBAEAQBAYFl3XApdNiPaZsbKHDOtrJ3jYXFxGwhVdaeqbZ+h4Tau2tYxe97X2v7ZFeXMsi/wCRdJ9kj0KGbjHc4xJ/jaWwx+os4gqLY1OkvJVOC+FfnaZ7E6f7mjVmv65ZfR7fDM19aIxYQBAEAQBAEAQBAEAQBAEAQBAEAQBAEAQBAEAQBAEBTOk3KP2Wj5qGZRo4LRI3sbg92w32RvJ0KPcVNMclvZd4JYfuK3STXwx8XwXq/uYoq83JMZOVXn4rZjqNJc7UQJSHE+AKg39z0FN5b3sX51exDu7jooPLe9x8rKtp0sRxeIb2Fm6G4ES3kE8V0saXQUYp7977fzYfaVt/+fon/ZPP6o/oYFaI/Nj6gCAIAgCAIAgCAIAgCAIAgCAIAgCAIAgCAIAgPMRQSWi8jHZdMA7ZGcvqJ/Mz1paWbOKvq4h0SA+NFNzcBpe49lrdp+pwC8zmoLNne0tZ3NVUob34LmzAK6rWJSoz40Uzc44DBoGDW6gPvpVZKTk82foltbQt6SpQ3Lx62cbGEkACZJAAGJJuAC8NpLNnZtJZsu1Mb7BQgwH3sS6Y1m9xGxouG2WtZ6k/313q/rH8XeUtP/8AXc6v6r88SjOFy0T2l4t5/SdTRrdHgvOLoUN2M8WA46cVbQecUz8wuY6K048m/M7F6OIQBAEAQBAEAQBAEAQBAEAQBAEAQBAEAQBAVul18Y8d1EoZm9v8+NKbIAvuE7nxbpAXgGc5yIXF1NUtEPq+RZ07NUaSuLhbH8seMvaPjy3pku50KiwC5xswobS5znEuOtxJMy5xJJ0kk6SV02Qj1ENKpcVUks5PZy+yXgkYdlllO+nRrV7YLZiGzUO84d8+GG01tWo5vPgbzDcPhZ08t8nvfour/SvrmWJeMiahsgUiIJEj3YOgHFx3jDZfpWdxa+1fwU/r7e5SYjd5/wAUPr7EXlrS85EYfhFoN3dW/j9FNwql0dNrjszJOGw0Rf0K2Valkf0XkzP2OjTlPMwZyw7DVa0/kXYfmt7l+5qZf9n5nLkZlAKdRmxbhEb1IrRcA4ATl+EzBG+WgrzSqa45nXErJ2ldw4b12e/MnV1IAQBAEAQBAEAQBAEAQBAEAQBAEAQBAfHOABJMgLyTcBvQ+pNvJGa5RZXRabGFBq6cnGy+MLpj4i0jswwMXYnAaJw6lZzeimaezwylaUv3V5w3R8s+b6uHHquuT9TQqDRxCZIBotPeZNtGXWc7VhwA2KRTgqcckUV3dVLus5y47ly5JGT9IGWBpkQwoRlR2Ou/8pF1s/h1Dib7hCrVdbyW41+EYWrWHST+d+HV28+7tqC4F0WTI7J40h+diD3LDgf+QjR8o08tcqnFMQ6CPRwfxPwXPt5d5W4he9DHRH5n4fnDvLpXdKkM23E9qWgauPlvVBaUs3rkUtvDN6mUHKftQxsceZH0WmsNsZMvrH5ZMhJE3C8m4DWp5Ozy2s/pOjwhAgNYCZQoYbM3mTGymZC/DUrZLTHI/MJydWq5cZPzZinRzX3slKbaMoUazDiagT2HcHHkSq63qaZdpucZs/3Nu8vmjtXqu7xSN2VmYEIAgCAIAgCAIAgCAIAgCAIAgCAIDypVJZCY6JEcGsaCXONwAC+NpLNnunTlUkoxWbZjeW2WsSmuzEC02BOyAJ245nITGNmeDdOnUK+tWc9i3eZtcMwmFpHpauWvwj9+b7uvQcgslRQYM3yMeJIxD3dTGnUNOs8FKo0tC27zOYriLu6mUfkW73/OBU+lHK20TQoLrgffuGk/9sHUPi5a1xuKufwL6lvgWG6Urmov/Pv7d/IzZRDTktk3UbqXEsiYhtkXu1DUPxHRzUK+vY2tPU9re5fnAiXl3G3hnxe5fnA1CKWUeEGsaAALLGj98T91jo669Rym8+bMxHVWm3J9pX3gkkm8m8qzTyWSJ62LJFPymfOPLutaPN3qFe4ev4c+b+xcWSypZ82fckqFnqbRoeuK1x3M947wYVY01qmkfMQq9Fa1J9T8di8zbsr6XmqFSXzkRCeAdrhZb4kKxqvKDZhMOp9JdU49a9z+epaFVn6Qb5kHXPtdDhvcZxGe7ifM2V53tLXcVZ0Z6oI/PMVtf21zKK3Paux+z2FhXUrggCAIAgCAIAgCAIAgCAIAgCA8KdTGQYbosVwYxgm5xwH1OiWlfG0lmzpSpTqzUILNsw/LXK59OiSE2Udp6jNJ/G/W7UNHMmtq1XUfUbvDMMhZwze2b3v0XV5lp6Kcl7vbYrdYggjDQYnoOJ0hd7al/d/QqcexHb+2pv8A9e3uWLpEym9jgWYZ9/FBDPwD4n8JyG3cV1r1dEclvZW4Ph/7qtql8kd/XyXv1GHquN4dVVVc+kRWwoYvOJ0NGlztg+g0rhcXEKFN1J7l49SOVevGjBzl/prlWVfDosEMZc1t5JxcdJOsn6BYi4uKlzV1y3+Rka1adxU1S3+RF0qKYji48BqCk00oRyRKhFQWR4li95nvMzmmx85Ee/vOJG7R4SWuo0+jpxhyRo6UNEFHkXrodqy1Hi0gi6G2w35n3mR1hrf7lOtY5ycjP/qO400o0lxef0X38iwdL9YWKIyCDfGiC78MPrH+7N811upZRy5ld+naGu4dThFeL2eWZjygG0L70QVrm6S+jk9WM2bb/iZM3Da0u/SFJtZZSy5mf/UVvroKqt8X4P7+ZsCnmMCAIAgCAIAgCAIAgCAIAgCAIDFekTK40uJmYR/h4ZxB/muHxH8IvAGnHVKur1dbyW43GD4YraHSVF8b8Fy7efd2xeRWTxp1JDCDmmdaKR3dDQdbjdumdC8UqeuWXAl4nfK0oOS+Z7F28/p7G6UqPDo0Fz3SZChMncLg1owA3CQCsm1FZ8EYGEJ16iitspPxZ/Ptf1u+lx3x4mLjcMQxo7LRuHMzOlVc5ucs2fotpawtqSpQ4eL4s4IbC4hrQS5xAAGJJMgBtmvDaSzZIbSWb3GuZK1AKJCkZGK+RiO8mjYJ8byslf3Duamf9Vu9zI3147ipmvlW73PWsY1o2RgPEqFGKieaMclmzjsLpmd8yHyppeagOAMnP6jePaPKfMKfhtHpa6b3Lb7eJLsqfSVVyW0oC1Bfm/ZDVKaJQ4cNwlEdOJE+Z2g7hZbwVnRhohkfnmKXf7m5lNblsXYvff8AUzHpTrTPU0sB6sBohjVaPWefFrfyqHcS1Ty5GpwK36K1Unvlt+m5e/1KeuBdHXVNPNHjwown7t7X3aQD1hxExxX2MtLTONxRValKm+Ky9vE/pFjgQCLwbwrc/M2snkz6h8CAIAgCAIAgCAIAgCAIAgKH0p5SmBCFGhmUWMDaIxYzA8XXjcHbFFuaulaVxL/ArBVqnTTXwx3db+2/uMeA/YUE2hveQuT/ALFRWscPev68U7SLm7miQ3zOlWdGnoj1n59il7+6ruS+VbF2fcqHS7lBMtoTDcLL40teLGHwd+lR7qp/RFz+nrLJO5l2L1fp3mZqIag0Do5qC72qILzMQgdWBfxvA46wqfErjP8Aij9fYz+L3mb6CH19vcudOi2RIYnwVHUelFNSjqebIuwo+ZLzFhMxmZxlRWWfjGyZsZNrZYHvO4kcgFrcOtuho7d72v0Ro7Kh0VPbve1kx0Z1AaTShFcPdQCHnU52LG8D1juGtW1vT1Sz4Ig43eqhQ0RfxS2fTi/T/DX68rEUaBFjG+w0kDvHBo4uIHFTqk1CLkzGWtB160aa4v8A3wP5+isLnFzjNziXOOskzJ4klUutn6JFqKUY7lsPzmF81n3WMwmsazc8haXnaBRycWszZ/8AWSy/eGg8VcW8tVNMwWKU+ju5rm8+/aTy7EAIAgCAIAgCAIAgCAIAgPOPGDGue4ya0FxOoATJ5BfG0lmz1CLlJRW9mB17THUqPEjvF7zcD8LRc1vAAT2zOlUlSs5ycj9BtaSt6MaUeHi+L/OBMdHdRCPTGucOpB94dpnKGP1db8q7Wq11OpELGLx0rZxW+Wz6cfDZ9TX6yprYEKJFf2WNLjrMhgNpwVpOSjFyfAx1GlKrUVOO9vIwGnxXRoj4r+3EcXO46BsGA2BUcqjk22foVKMaUFTjuSyOioqlNJjthYNxedTR2uOAG0hcqtbRFs53V10FJz48O015rGsaAAA1oAAGAAEgAqKWzOUjIZuUtu9kZFNoklVU56nmTIrSsj82F4zPWZBZV1jmoebaevEErsWtwJ3m8DjqVnhlt0lTXLcvFk2yo656nuXmUejUB0R7YbG2nuIa0DSTcNw26Fp4tyeS3lzOsoRc5PJLabvk1UrKHR2QWyJF73YW3HtO+moADQrqlTUI6TA3t1K6rOpL6dS4L84lN6T61tOZRWm5snxN5HUadwNri1V2IV9qprtf5+cC6wS30p15cdi9fbvKHmlXai/1DNJqGoZpNQ1Gm9Fkb+His7sSY2BzW+rXc1bYfPODXJmXx2P80Zc15MuqsCkCAIAgCAIAgCAIAgCAICr9IlNLKLmxjFcGflHWdzkBxUHEKuillz2FrhFLXX1P+u368Pf6GWZlUes1es1Do4q/N0W38UVxdwb1WjwceKvMPhlS1czK4zX6Svp4RX3/ADsOPpPrAiFDo7f+Q2n/ACtIkDvdf+VeMQq6YqHM74JRznKq+Gxdr+3mZvmlU6jS6i/ZCVZm4RikdaIbtjWzA5mZ5KLXlqeRQ4nX11FBbl5k5TXfDxKp76pllBEOkuJyWVW5nbM8KbSGwmF7sBzJ0AbV1o0pVZqETpTg5y0oz2mxXRXue7Fx4DUBsAWqpQjSgoR3IvaaUIqKNC6Osnc232mIOu8Shg/C06d7vLeVeWNDJdJLe93YZzGL7pJdDB7Fv639vMtNdVk2jwXRXXyHVHeceyOfhMqVXrKlBzZVW1B16igvxGOUhznuc95m5xLnHWSZlZmVRybk97NpBKEVGO5Hnm181HrUM2moahm01DUXXoxMokdutrD+kuH+ytMLl8Ul2epR42s4QfW/Q0BXJnggCAIAgCAIAgCAIAgCAoHSJEtRobNDGT4vcZ+DGqgxar/LGPJef+GhweOmlKXN+X+lTMFVOst9RsdX0YQoUOGMGNa3kJLZUoKEFFcDF1qjqVJTfF5mX5Y0nO0uIdDDmx+W4/3Wlnb6rrry6tn59TVYdT6O3iue3v8AtkREKjFzmtGLiGjeTIeai6iZKaim3wNTgQRDY1o7LGgDcBL0XOWSTkzLSk5ybe9nC+8zWYqVHOTk+JKWxZH5IXjefSlV3TjGfd2G9kf7HafJaO0oKjDbve/2Li3pKnHrO7JCoPaYtp490yRdqcdDfU7N6uLG36aeb+VePV7kbELzoKeUfme7q6/Y1MLRGUM1yvrb2iLZafdQ5hv4jpd6DZvWZxC76Wppj8q8ev2NPh1t0FPOXzP8y9/sQGbUDUWGZ01dQs5EDdGJ3DH6cVxr1+jg2c6tXRFs5hDXbUdMxm01DMs/R62VJf8A0nf5w/urTCZZ1n2eqKvF3nQXb6M0JaEzgQBAEAQBAEAQBAEAQBAZ3lcJ0qJsDAP0A+ZKyGK1H+6kuWXlmaTD9lvH6+ZF0WDN7Brc0eIUOjLVUiuteZLnPKLfUarGiWWucdAJ5Ca3UnkmzJRjqaRjrwXEk4kknebysS6mp5vibNZJZIk8maNapLNTZu5C7xkvdN5yI17U00X17C70sybvUfE56KOXPYUlNZs4VnCSQ+UdLstzYxdju+/1VhYUs5a3w8yXaU85anwK9RqI6I9rGibnEAfvUrqmpVJKEd7J06sYRcpbkatVFXto8JsJujE94nEnitfQoxo01BGSuK8q1RzZD5YVvm2Zlh67x1j3W/U4bp7FXYre9FDoo/M/Bfcm4dba5dJLcvMombWZ1GgzFhNQzLNUlAzbLTh1nY7BoHqq26lKpLJbkVtxW1yyW5FZsKy1FlmLCahmWPIRn8Q7+k7/ADYrfBXnXfZ6orMVf8K7fRl8WmM+EAQBAEAQBAEAQBAEAQFLywhe/B1sb5uH0WRx74bhPmvVl5h0v4susiaJD67Pmb5hVVtL+aHavMm1H8D7C+10P4eP/Sif4Fbu7/8Ann/5fkZ22/5odq8zMM2sRqNVmTmSML3rjqYfFzfopVp8UmQcQl/Gl1lhpxvA2fvyVdjMv5Iw5LPv/wAIFHdmcxVNkdipU2JnHudrN24XDwV5SSpwUS0prRFItORFWSDo7heZtZu+I8TdwOtabBbf4XWfHYvX86ioxS4zapLtfoWGtKc2DDL3bgO8dAVpd3Mbek6kv9ZXUKLqzUUZzSYjoj3PcZucZn96lh6teVWbnLezTQioRUY7keVhc9R6zJepqsmREcLh2Rr2nYjzaIlxXy+GJOvFx3FeOjIKe0pYYveoucxYTUMyz5DQuvFdqa0cyT/qtBgCzlN9nqVWKS+GKLetKUwQBAEAQBAEAQBAEAQBAV7K2jzEN+qbTxvHkVmf1HT+GFTtXqvJlnh08nKP1K5m1lVLJ5os8y804W4Dx3obtuLT9V+kVv5LeWXGL8UZ+l8FWPU15mcWF+f6jT5k5kmJPf8AKPP7qyw55ykQL/5UTFJHWPDyUHEIariX08iJTfwkdWzrMJ2s9Xnj4TUWNJJ5kmgs5ogqFQzEiNYMXEDdrPATKm29KVerGnHiTatVU4OT4GkQIIY1rW3NaABwW+pwjTgox3IzE5OcnJ72UmvqwMeJd2GzDdus8VisUv8A9zVyj8q3e5fWlBUYbd73kZYVXqJWZJVXVlvrO7Ogd77KRSpuW1kavX0/DHeTwau+ggZnnSrmOOprvJfJRyWZ6htkkVOwoOotsxYTUMy35IQLMJzu87wAl5zWwwGm1bub4v8APUpcRnnUS5ImqRGDGlzrg0TKuKtSNODnLciDCDnJRXE+wSS0E4kAleoNuKbEkk3kftejyEAQBAEAQBAEAQBAclaUfOQnN04jeL/soOJWzuLacFv3rtW37Ha3qaKiZUc2vzfMvMy21W+3BbPVZPC70X6LhdXprODfLLu2FJcLTVfeUSJBsktOIJHK5YWonCbi+DyNCpZrNEnk3dFI1tPmD9VYYVL+ZrqIl7tp59ZNx29YrrdU/wCaX5wIUH8JC178Dd59B6qvrrTkTbXizoyRovXc/uiQ3n7DxV1+nqOqpKq+Cy7/AM8TliNTKCjzJjKGkWIJGl/VHHHwmrfGbnobWS4y2d+/wIVnT11U+W0p1hYPMvMzsq6gZwzPZGO3YpVtR6R5vccK1bQtm8nw1Wmgr8z7ZTSfMzkrQyhO2yHMrhcfDTbO1DbURXrCqMyyzFhMxmXuraPm4TGaQL95vPiSv0eyodDbwp8l48fEzteeuo5EHXVNz0RsFvZtAOI0mcuQ89yz+J3qua8bWn8uaTfN+y8+wsLWj0UHVlvyLKtUVQQBAEAQBAEAQBAEAQBAVutqJYeSMHXj1C/Pscs/21y5L5ZbV6r85ltbVdcNu9HbUEW5zPzDyPorf9M3OcZ0Hw2ryfp3ke9jtUiFryjWYztTusOOPjNVeM0eiu5cnt7/AL5k60qaqS6th41a6zFYdsud3qotjV0XEH15d+w6V1qptFkjMvWguaf8mZVwewga6b1x8o8yqK/2VEuosbZ/ATeTUGzBn3nE8rvRavAKem0Uv+zb9PQrr6WdXLkcOU0Sb2t7onzP2CqP1JWzrQp8ln3/AOEmwjlBy5kVCglxDRiVn6UHUmoriTZTUVmywwIIY0NGAWkp0VCKiislNyebP3Je9J5zEk0jMja6dc1u2fK71VZiUtMYx5kq1W1sirCp8yZmd1TUO3FGpvWPDAc/VW2DWruLpco7X6ePhmR7qropvm9hI1zWuLIZ+Zw8h9Vb4vjKjnRoPbxa8l7/AIotra/3n3HDUFHnGB0NBPoPNVmA0uku1L/qm/QkXk8qTXMta3ZTBAEAQBAEAQBAEAQBAEB4UyjCI2WnEHUVBxGxjeUHTe/enyf5vOlKo6csyEorzDiAm6RkfVYKxrzsLxOossnlLs4+5ZVIqpDYdeUNFtNDxi3HcfofMrU/qG16Siq8d8fJ+z82R7Kppk4PiV2wsXmWmZZqPEtsa7TK/fpW0pTVxQhV7+3j4lTOOibiQ9cM95wHqs7iq01/oTrZ/AWCqWygsGyfO/1W1wuOmzprq89pV3LzqyIGuL4z+A8AsZjc9V9Pqy8kWdrspI9aogYu4D19F1wmjnqqPs9zxcz3RJOSutJEzEk0jMSTSMyDrB9p52XDh95rL39XXXeXDZ+fUsKK0wRz2VCzOuZ7MjlrC1t0+0dJ2blMp3s6VF0qezPe+L6uz79hzdOMpanwPGyoeZ0zLBk/R7LC7S4+A+81t/07bdHbuq98vJffPwKu9qap6eRKrQkMIAgCAIAgCAIAgCAIAgCA4KyoVsWm9oeP3WexzCf3UelpL414r35d3Ik29bR8L3CrYoewsdiBIg6Rh9l9wO7jc2zt6u+Oxp8Vu+z+4uIOE9SIOm0Qw3FujQdYWTxGzlaVnTe7g+a/N5Y0qqqRzOyposiWHTeN+nw8laYFdLU6EuO1dvHw8jhdQzWtH5rqF1mnWJcj914x+npqwlzWXc/ufbSXwtEzV38pnyha3DHnaUv/ACvIgV/+SRA1m33r9/oFhcZ2X1Tt9EWdu/40SNAZKG3nzV/h1LTbQ69veRa0s5s95KbpOWYkmkZnjS4tlpOnAb1Eva6t6Lnx3LtPdOOqWRB2Vi8yyzFlMxmLKZjM9aNRy9waNPhrUqztpXNaNKPHwXE8VKmiLky0w2AAAYC4L9Op0404qEdy2FK2282fpez4EAQBAEAQBAEAQBAEAQBAEByR6NJ1tna0jva+Kp7rD3Csru2Xx8VwkuPY/XbvO8KmcdE93kKVRxGZt0HUdIK9XtpSxK3Tjv4Pk+Kfk17CnUdGZAFhY7U4Ffn7VW2q5PZKLLPNSXUySpxESEHjFpv2TuPjJaXEpxvcPjcQ3xe3qz2Pxy+hEop06ri+J21W6cJuyY8SrzBKinY0+rNdzI9wsqjIut4coh2gH09Fk/1FT0XrfNJ+noTLWWdMkKMOo3cPJaKyWdvTy/6ryI1T5meklK0ngSXzSCJpsW26QvAwlpWOxO6d1W0U9qWxZceb9idSjojmz57EQ0ufcNWk/RP/AOXKlSda4eSXDi3wXV49g6ZN6YnNJVOZ2EkzBOVVQ7AtHtHwGpb/AALDf2tLpKi+OXguXv3cCtua2t5LcjvV8RggCAIAgCAIAgCAIAgCAIAgCAID4AvKik21xPuZy06hCINThgfQqqxXCYXsM1smtz9H1eR2o1nTfURUFxhktcLjc4eoWPtqtSxqyoXCajLZJeq7CbJKolKO9biQqgytMOgzG0HVyWj/AE83TjUt5cHmuTTW9dWzP6kW625SPOu4fZdwPmPVRf1Tb7KdZdj816nu0lvietAM4beXIqdhMtdnB/TueR4rbJs95KxyOQc2dy8ypqScXuZ9TyPwGNaLgANOhco0qNvFuKUVx4d59cpSfMiqbSbZu7Iw+qxmKYj+6nlH5Fu6+v2J1KnoW3ecyqjqSlXUDB7xuHqVsMEwRxauLhdi9X6IhV7j+sSVWuIQQBAEAQBAEAQBAEAQBAEAQBAEAQBAEB40mjNeJHgdIUG+w+jeQ01F2PivzluOlOrKDzRHsY6C4Wr24WhqOg6tazlKnWwqvF1lnDdqXJ8Hy27V17ntZKbjWjs38iQpcK2wjZd6LR4jbfurWdNb2tnbvRFpT0TTOCqX4t4jyPos7+nK3wzoS3ravJ+neSrmO6RISWn0kQ8I9La3TM6hf/8AFW3WJ21unnLN8ltf2+p1hSlIi6VSXP2DV9dayN/iVe7eT2R5L15/mwmU6UYdp5waO55k0T8uai2tjXuZaaUc/Jdr3HudSMVtZLUOrgy83u8BuW0wzAaVq1UqfFPwXZ7+CINW4c9i2I7lfkYIAgCAIAgCAIAgCAIAgCAIAgCAIAgCAIAgPjhO44LzKMZJxks0+YTy3H5hss3DDRs+y8UaKpR0R3cFy6l1cuXZkl6lLPayPpNHc19pgN99wnLWs1e2FehddNbJ7duxZ5Pj37/8JVOpGUNMzzdBiuxnzAHJR6lpidf59T+qS7s0vA9qdKO4+sqx2kgeK9U/07WfzSS737eZ8d1HgdUKrWDGbt+HIK0oYBa09s85Pr3dy9czjK5m92w62tAuAkFdQhGC0xWS6jg23vPq9Hw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962245103"/>
              </p:ext>
            </p:extLst>
          </p:nvPr>
        </p:nvGraphicFramePr>
        <p:xfrm>
          <a:off x="3657600" y="5105400"/>
          <a:ext cx="15240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/>
          <p:cNvSpPr/>
          <p:nvPr/>
        </p:nvSpPr>
        <p:spPr>
          <a:xfrm>
            <a:off x="7239000" y="3810000"/>
            <a:ext cx="13716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utoShape 6" descr="data:image/jpeg;base64,/9j/4AAQSkZJRgABAQAAAQABAAD/2wCEAAkGBxQSEhQTExQUFRQWGBUXFxgWFhQUFxYgGRcXFxgcFxYYHCggGBolGxQVITIhJSkrLi4uHiAzODMsNygtLisBCgoKDg0OGxAQGywkICY0NC80NCwsLCw0MDQ3LDQsMDQsLCwsLCwsLTQsNy80LCwsLCwsNC8vLCwsLCwsLywsLP/AABEIAOEA4QMBEQACEQEDEQH/xAAcAAEAAwEBAQEBAAAAAAAAAAAABQYHBAMBAgj/xABCEAABAgIFCAcGBAYBBQAAAAABAAIDEQQFEiExBhNBUWFxgZEHIjJSobHBFCNCctHhYoKS8CQzc6KywkM1U2OD8f/EABsBAQADAQEBAQAAAAAAAAAAAAAEBQYDAgEH/8QANxEAAgECAwQIBQUAAwEBAQAAAAECAwQFERIhMUFRE2FxkaGxwdEiMoHh8AYUI0LxM1JyNCQV/9oADAMBAAIRAxEAPwDcUAQBAEAQBAEAQBAEAQBAEAQHBXlZCjQjGd2Guhh+xrntY53AOtS2LxOWlZki1oOvU6Nb3nl2pZ+O47mmYmLwV7I7WQJQH1AEAQBAEAQBAEAQBAEAQBAEAQBAEAQBAEAQBAEAQBAEBAZetBq+lTE/dk8iCPEBcq//ABssMJbV5Ty5kV0V13n6JmnGcSjyZtLD/LPAAt/LtXi2nqjlyJmPWnQ3HSR3T2/Xj7/UuFIMmOOw+S6zeUWylgs5I9F7PIQBAEAQBAEAQBAEAQBAEAQBAEAQBAEAQBAEAQBAEAQEDl1/0+lf0nLlX/42WGFf/ZT7TIsgK49lpsNxPUie6fueRI8HBp3TUGjPTNM2WL2v7i1klvW1fT7Zm6U8yhRD+B3kVOrvKlJ9T8jA0lnUj2o9YeA3BdFuPD3n6X0+BAEAQBAEAQBAEAQBAEAQBAEAQBAEAQBAEAQBAEAQFV6T41mrow7xhtHGI0+QK4XDypstsDjqvYdWb8GYWQq435u9SVv7VVrIhM3uYIT9dqeaceJM+IUqtPXbPPj8Pf8ACfn9zbft75wW5PUuz5izqcVQQBAEAQBAEAQBAEAQBAEAQBAEAQBAEAQBAEAQBAEAQGb9M9OlCgQBi57oh3MFkT3mJ4KJdy2KJpv01RzqTq8ll37fTxMqUI15ofRRSnOt0eXUzrI09oaZg8WQivim5VIUeb1d33yM1j9OMcq3HS4+P3ZrSuTHhAEAQBAEAQBAEAQBAEAQBAEAQBAEAQBAEAQBAEAQBAYFl3XApdNiPaZsbKHDOtrJ3jYXFxGwhVdaeqbZ+h4Tau2tYxe97X2v7ZFeXMsi/wCRdJ9kj0KGbjHc4xJ/jaWwx+os4gqLY1OkvJVOC+FfnaZ7E6f7mjVmv65ZfR7fDM19aIxYQBAEAQBAEAQBAEAQBAEAQBAEAQBAEAQBAEAQBAEBTOk3KP2Wj5qGZRo4LRI3sbg92w32RvJ0KPcVNMclvZd4JYfuK3STXwx8XwXq/uYoq83JMZOVXn4rZjqNJc7UQJSHE+AKg39z0FN5b3sX51exDu7jooPLe9x8rKtp0sRxeIb2Fm6G4ES3kE8V0saXQUYp7977fzYfaVt/+fon/ZPP6o/oYFaI/Nj6gCAIAgCAIAgCAIAgCAIAgCAIAgCAIAgCAIAgPMRQSWi8jHZdMA7ZGcvqJ/Mz1paWbOKvq4h0SA+NFNzcBpe49lrdp+pwC8zmoLNne0tZ3NVUob34LmzAK6rWJSoz40Uzc44DBoGDW6gPvpVZKTk82foltbQt6SpQ3Lx62cbGEkACZJAAGJJuAC8NpLNnZtJZsu1Mb7BQgwH3sS6Y1m9xGxouG2WtZ6k/313q/rH8XeUtP/8AXc6v6r88SjOFy0T2l4t5/SdTRrdHgvOLoUN2M8WA46cVbQecUz8wuY6K048m/M7F6OIQBAEAQBAEAQBAEAQBAEAQBAEAQBAEAQBAVul18Y8d1EoZm9v8+NKbIAvuE7nxbpAXgGc5yIXF1NUtEPq+RZ07NUaSuLhbH8seMvaPjy3pku50KiwC5xswobS5znEuOtxJMy5xJJ0kk6SV02Qj1ENKpcVUks5PZy+yXgkYdlllO+nRrV7YLZiGzUO84d8+GG01tWo5vPgbzDcPhZ08t8nvfour/SvrmWJeMiahsgUiIJEj3YOgHFx3jDZfpWdxa+1fwU/r7e5SYjd5/wAUPr7EXlrS85EYfhFoN3dW/j9FNwql0dNrjszJOGw0Rf0K2Valkf0XkzP2OjTlPMwZyw7DVa0/kXYfmt7l+5qZf9n5nLkZlAKdRmxbhEb1IrRcA4ATl+EzBG+WgrzSqa45nXErJ2ldw4b12e/MnV1IAQBAEAQBAEAQBAEAQBAEAQBAEAQBAfHOABJMgLyTcBvQ+pNvJGa5RZXRabGFBq6cnGy+MLpj4i0jswwMXYnAaJw6lZzeimaezwylaUv3V5w3R8s+b6uHHquuT9TQqDRxCZIBotPeZNtGXWc7VhwA2KRTgqcckUV3dVLus5y47ly5JGT9IGWBpkQwoRlR2Ou/8pF1s/h1Dib7hCrVdbyW41+EYWrWHST+d+HV28+7tqC4F0WTI7J40h+diD3LDgf+QjR8o08tcqnFMQ6CPRwfxPwXPt5d5W4he9DHRH5n4fnDvLpXdKkM23E9qWgauPlvVBaUs3rkUtvDN6mUHKftQxsceZH0WmsNsZMvrH5ZMhJE3C8m4DWp5Ozy2s/pOjwhAgNYCZQoYbM3mTGymZC/DUrZLTHI/MJydWq5cZPzZinRzX3slKbaMoUazDiagT2HcHHkSq63qaZdpucZs/3Nu8vmjtXqu7xSN2VmYEIAgCAIAgCAIAgCAIAgCAIAgCAIDypVJZCY6JEcGsaCXONwAC+NpLNnunTlUkoxWbZjeW2WsSmuzEC02BOyAJ245nITGNmeDdOnUK+tWc9i3eZtcMwmFpHpauWvwj9+b7uvQcgslRQYM3yMeJIxD3dTGnUNOs8FKo0tC27zOYriLu6mUfkW73/OBU+lHK20TQoLrgffuGk/9sHUPi5a1xuKufwL6lvgWG6Urmov/Pv7d/IzZRDTktk3UbqXEsiYhtkXu1DUPxHRzUK+vY2tPU9re5fnAiXl3G3hnxe5fnA1CKWUeEGsaAALLGj98T91jo669Rym8+bMxHVWm3J9pX3gkkm8m8qzTyWSJ62LJFPymfOPLutaPN3qFe4ev4c+b+xcWSypZ82fckqFnqbRoeuK1x3M947wYVY01qmkfMQq9Fa1J9T8di8zbsr6XmqFSXzkRCeAdrhZb4kKxqvKDZhMOp9JdU49a9z+epaFVn6Qb5kHXPtdDhvcZxGe7ifM2V53tLXcVZ0Z6oI/PMVtf21zKK3Paux+z2FhXUrggCAIAgCAIAgCAIAgCAIAgCA8KdTGQYbosVwYxgm5xwH1OiWlfG0lmzpSpTqzUILNsw/LXK59OiSE2Udp6jNJ/G/W7UNHMmtq1XUfUbvDMMhZwze2b3v0XV5lp6Kcl7vbYrdYggjDQYnoOJ0hd7al/d/QqcexHb+2pv8A9e3uWLpEym9jgWYZ9/FBDPwD4n8JyG3cV1r1dEclvZW4Ph/7qtql8kd/XyXv1GHquN4dVVVc+kRWwoYvOJ0NGlztg+g0rhcXEKFN1J7l49SOVevGjBzl/prlWVfDosEMZc1t5JxcdJOsn6BYi4uKlzV1y3+Rka1adxU1S3+RF0qKYji48BqCk00oRyRKhFQWR4li95nvMzmmx85Ee/vOJG7R4SWuo0+jpxhyRo6UNEFHkXrodqy1Hi0gi6G2w35n3mR1hrf7lOtY5ycjP/qO400o0lxef0X38iwdL9YWKIyCDfGiC78MPrH+7N811upZRy5ld+naGu4dThFeL2eWZjygG0L70QVrm6S+jk9WM2bb/iZM3Da0u/SFJtZZSy5mf/UVvroKqt8X4P7+ZsCnmMCAIAgCAIAgCAIAgCAIAgCAIDFekTK40uJmYR/h4ZxB/muHxH8IvAGnHVKur1dbyW43GD4YraHSVF8b8Fy7efd2xeRWTxp1JDCDmmdaKR3dDQdbjdumdC8UqeuWXAl4nfK0oOS+Z7F28/p7G6UqPDo0Fz3SZChMncLg1owA3CQCsm1FZ8EYGEJ16iitspPxZ/Ptf1u+lx3x4mLjcMQxo7LRuHMzOlVc5ucs2fotpawtqSpQ4eL4s4IbC4hrQS5xAAGJJMgBtmvDaSzZIbSWb3GuZK1AKJCkZGK+RiO8mjYJ8byslf3Duamf9Vu9zI3147ipmvlW73PWsY1o2RgPEqFGKieaMclmzjsLpmd8yHyppeagOAMnP6jePaPKfMKfhtHpa6b3Lb7eJLsqfSVVyW0oC1Bfm/ZDVKaJQ4cNwlEdOJE+Z2g7hZbwVnRhohkfnmKXf7m5lNblsXYvff8AUzHpTrTPU0sB6sBohjVaPWefFrfyqHcS1Ty5GpwK36K1Unvlt+m5e/1KeuBdHXVNPNHjwown7t7X3aQD1hxExxX2MtLTONxRValKm+Ky9vE/pFjgQCLwbwrc/M2snkz6h8CAIAgCAIAgCAIAgCAIAgKH0p5SmBCFGhmUWMDaIxYzA8XXjcHbFFuaulaVxL/ArBVqnTTXwx3db+2/uMeA/YUE2hveQuT/ALFRWscPev68U7SLm7miQ3zOlWdGnoj1n59il7+6ruS+VbF2fcqHS7lBMtoTDcLL40teLGHwd+lR7qp/RFz+nrLJO5l2L1fp3mZqIag0Do5qC72qILzMQgdWBfxvA46wqfErjP8Aij9fYz+L3mb6CH19vcudOi2RIYnwVHUelFNSjqebIuwo+ZLzFhMxmZxlRWWfjGyZsZNrZYHvO4kcgFrcOtuho7d72v0Ro7Kh0VPbve1kx0Z1AaTShFcPdQCHnU52LG8D1juGtW1vT1Sz4Ig43eqhQ0RfxS2fTi/T/DX68rEUaBFjG+w0kDvHBo4uIHFTqk1CLkzGWtB160aa4v8A3wP5+isLnFzjNziXOOskzJ4klUutn6JFqKUY7lsPzmF81n3WMwmsazc8haXnaBRycWszZ/8AWSy/eGg8VcW8tVNMwWKU+ju5rm8+/aTy7EAIAgCAIAgCAIAgCAIAgPOPGDGue4ya0FxOoATJ5BfG0lmz1CLlJRW9mB17THUqPEjvF7zcD8LRc1vAAT2zOlUlSs5ycj9BtaSt6MaUeHi+L/OBMdHdRCPTGucOpB94dpnKGP1db8q7Wq11OpELGLx0rZxW+Wz6cfDZ9TX6yprYEKJFf2WNLjrMhgNpwVpOSjFyfAx1GlKrUVOO9vIwGnxXRoj4r+3EcXO46BsGA2BUcqjk22foVKMaUFTjuSyOioqlNJjthYNxedTR2uOAG0hcqtbRFs53V10FJz48O015rGsaAAA1oAAGAAEgAqKWzOUjIZuUtu9kZFNoklVU56nmTIrSsj82F4zPWZBZV1jmoebaevEErsWtwJ3m8DjqVnhlt0lTXLcvFk2yo656nuXmUejUB0R7YbG2nuIa0DSTcNw26Fp4tyeS3lzOsoRc5PJLabvk1UrKHR2QWyJF73YW3HtO+moADQrqlTUI6TA3t1K6rOpL6dS4L84lN6T61tOZRWm5snxN5HUadwNri1V2IV9qprtf5+cC6wS30p15cdi9fbvKHmlXai/1DNJqGoZpNQ1Gm9Fkb+His7sSY2BzW+rXc1bYfPODXJmXx2P80Zc15MuqsCkCAIAgCAIAgCAIAgCAICr9IlNLKLmxjFcGflHWdzkBxUHEKuillz2FrhFLXX1P+u368Pf6GWZlUes1es1Do4q/N0W38UVxdwb1WjwceKvMPhlS1czK4zX6Svp4RX3/ADsOPpPrAiFDo7f+Q2n/ACtIkDvdf+VeMQq6YqHM74JRznKq+Gxdr+3mZvmlU6jS6i/ZCVZm4RikdaIbtjWzA5mZ5KLXlqeRQ4nX11FBbl5k5TXfDxKp76pllBEOkuJyWVW5nbM8KbSGwmF7sBzJ0AbV1o0pVZqETpTg5y0oz2mxXRXue7Fx4DUBsAWqpQjSgoR3IvaaUIqKNC6Osnc232mIOu8Shg/C06d7vLeVeWNDJdJLe93YZzGL7pJdDB7Fv639vMtNdVk2jwXRXXyHVHeceyOfhMqVXrKlBzZVW1B16igvxGOUhznuc95m5xLnHWSZlZmVRybk97NpBKEVGO5Hnm181HrUM2moahm01DUXXoxMokdutrD+kuH+ytMLl8Ul2epR42s4QfW/Q0BXJnggCAIAgCAIAgCAIAgCAoHSJEtRobNDGT4vcZ+DGqgxar/LGPJef+GhweOmlKXN+X+lTMFVOst9RsdX0YQoUOGMGNa3kJLZUoKEFFcDF1qjqVJTfF5mX5Y0nO0uIdDDmx+W4/3Wlnb6rrry6tn59TVYdT6O3iue3v8AtkREKjFzmtGLiGjeTIeai6iZKaim3wNTgQRDY1o7LGgDcBL0XOWSTkzLSk5ybe9nC+8zWYqVHOTk+JKWxZH5IXjefSlV3TjGfd2G9kf7HafJaO0oKjDbve/2Li3pKnHrO7JCoPaYtp490yRdqcdDfU7N6uLG36aeb+VePV7kbELzoKeUfme7q6/Y1MLRGUM1yvrb2iLZafdQ5hv4jpd6DZvWZxC76Wppj8q8ev2NPh1t0FPOXzP8y9/sQGbUDUWGZ01dQs5EDdGJ3DH6cVxr1+jg2c6tXRFs5hDXbUdMxm01DMs/R62VJf8A0nf5w/urTCZZ1n2eqKvF3nQXb6M0JaEzgQBAEAQBAEAQBAEAQBAZ3lcJ0qJsDAP0A+ZKyGK1H+6kuWXlmaTD9lvH6+ZF0WDN7Brc0eIUOjLVUiuteZLnPKLfUarGiWWucdAJ5Ca3UnkmzJRjqaRjrwXEk4kknebysS6mp5vibNZJZIk8maNapLNTZu5C7xkvdN5yI17U00X17C70sybvUfE56KOXPYUlNZs4VnCSQ+UdLstzYxdju+/1VhYUs5a3w8yXaU85anwK9RqI6I9rGibnEAfvUrqmpVJKEd7J06sYRcpbkatVFXto8JsJujE94nEnitfQoxo01BGSuK8q1RzZD5YVvm2Zlh67x1j3W/U4bp7FXYre9FDoo/M/Bfcm4dba5dJLcvMombWZ1GgzFhNQzLNUlAzbLTh1nY7BoHqq26lKpLJbkVtxW1yyW5FZsKy1FlmLCahmWPIRn8Q7+k7/ADYrfBXnXfZ6orMVf8K7fRl8WmM+EAQBAEAQBAEAQBAEAQFLywhe/B1sb5uH0WRx74bhPmvVl5h0v4susiaJD67Pmb5hVVtL+aHavMm1H8D7C+10P4eP/Sif4Fbu7/8Ann/5fkZ22/5odq8zMM2sRqNVmTmSML3rjqYfFzfopVp8UmQcQl/Gl1lhpxvA2fvyVdjMv5Iw5LPv/wAIFHdmcxVNkdipU2JnHudrN24XDwV5SSpwUS0prRFItORFWSDo7heZtZu+I8TdwOtabBbf4XWfHYvX86ioxS4zapLtfoWGtKc2DDL3bgO8dAVpd3Mbek6kv9ZXUKLqzUUZzSYjoj3PcZucZn96lh6teVWbnLezTQioRUY7keVhc9R6zJepqsmREcLh2Rr2nYjzaIlxXy+GJOvFx3FeOjIKe0pYYveoucxYTUMyz5DQuvFdqa0cyT/qtBgCzlN9nqVWKS+GKLetKUwQBAEAQBAEAQBAEAQBAV7K2jzEN+qbTxvHkVmf1HT+GFTtXqvJlnh08nKP1K5m1lVLJ5os8y804W4Dx3obtuLT9V+kVv5LeWXGL8UZ+l8FWPU15mcWF+f6jT5k5kmJPf8AKPP7qyw55ykQL/5UTFJHWPDyUHEIariX08iJTfwkdWzrMJ2s9Xnj4TUWNJJ5kmgs5ogqFQzEiNYMXEDdrPATKm29KVerGnHiTatVU4OT4GkQIIY1rW3NaABwW+pwjTgox3IzE5OcnJ72UmvqwMeJd2GzDdus8VisUv8A9zVyj8q3e5fWlBUYbd73kZYVXqJWZJVXVlvrO7Ogd77KRSpuW1kavX0/DHeTwau+ggZnnSrmOOprvJfJRyWZ6htkkVOwoOotsxYTUMy35IQLMJzu87wAl5zWwwGm1bub4v8APUpcRnnUS5ImqRGDGlzrg0TKuKtSNODnLciDCDnJRXE+wSS0E4kAleoNuKbEkk3kftejyEAQBAEAQBAEAQBAclaUfOQnN04jeL/soOJWzuLacFv3rtW37Ha3qaKiZUc2vzfMvMy21W+3BbPVZPC70X6LhdXprODfLLu2FJcLTVfeUSJBsktOIJHK5YWonCbi+DyNCpZrNEnk3dFI1tPmD9VYYVL+ZrqIl7tp59ZNx29YrrdU/wCaX5wIUH8JC178Dd59B6qvrrTkTbXizoyRovXc/uiQ3n7DxV1+nqOqpKq+Cy7/AM8TliNTKCjzJjKGkWIJGl/VHHHwmrfGbnobWS4y2d+/wIVnT11U+W0p1hYPMvMzsq6gZwzPZGO3YpVtR6R5vccK1bQtm8nw1Wmgr8z7ZTSfMzkrQyhO2yHMrhcfDTbO1DbURXrCqMyyzFhMxmXuraPm4TGaQL95vPiSv0eyodDbwp8l48fEzteeuo5EHXVNz0RsFvZtAOI0mcuQ89yz+J3qua8bWn8uaTfN+y8+wsLWj0UHVlvyLKtUVQQBAEAQBAEAQBAEAQBAVutqJYeSMHXj1C/Pscs/21y5L5ZbV6r85ltbVdcNu9HbUEW5zPzDyPorf9M3OcZ0Hw2ryfp3ke9jtUiFryjWYztTusOOPjNVeM0eiu5cnt7/AL5k60qaqS6th41a6zFYdsud3qotjV0XEH15d+w6V1qptFkjMvWguaf8mZVwewga6b1x8o8yqK/2VEuosbZ/ATeTUGzBn3nE8rvRavAKem0Uv+zb9PQrr6WdXLkcOU0Sb2t7onzP2CqP1JWzrQp8ln3/AOEmwjlBy5kVCglxDRiVn6UHUmoriTZTUVmywwIIY0NGAWkp0VCKiislNyebP3Je9J5zEk0jMja6dc1u2fK71VZiUtMYx5kq1W1sirCp8yZmd1TUO3FGpvWPDAc/VW2DWruLpco7X6ePhmR7qropvm9hI1zWuLIZ+Zw8h9Vb4vjKjnRoPbxa8l7/AIotra/3n3HDUFHnGB0NBPoPNVmA0uku1L/qm/QkXk8qTXMta3ZTBAEAQBAEAQBAEAQBAEB4UyjCI2WnEHUVBxGxjeUHTe/enyf5vOlKo6csyEorzDiAm6RkfVYKxrzsLxOossnlLs4+5ZVIqpDYdeUNFtNDxi3HcfofMrU/qG16Siq8d8fJ+z82R7Kppk4PiV2wsXmWmZZqPEtsa7TK/fpW0pTVxQhV7+3j4lTOOibiQ9cM95wHqs7iq01/oTrZ/AWCqWygsGyfO/1W1wuOmzprq89pV3LzqyIGuL4z+A8AsZjc9V9Pqy8kWdrspI9aogYu4D19F1wmjnqqPs9zxcz3RJOSutJEzEk0jMSTSMyDrB9p52XDh95rL39XXXeXDZ+fUsKK0wRz2VCzOuZ7MjlrC1t0+0dJ2blMp3s6VF0qezPe+L6uz79hzdOMpanwPGyoeZ0zLBk/R7LC7S4+A+81t/07bdHbuq98vJffPwKu9qap6eRKrQkMIAgCAIAgCAIAgCAIAgCA4KyoVsWm9oeP3WexzCf3UelpL414r35d3Ik29bR8L3CrYoewsdiBIg6Rh9l9wO7jc2zt6u+Oxp8Vu+z+4uIOE9SIOm0Qw3FujQdYWTxGzlaVnTe7g+a/N5Y0qqqRzOyposiWHTeN+nw8laYFdLU6EuO1dvHw8jhdQzWtH5rqF1mnWJcj914x+npqwlzWXc/ufbSXwtEzV38pnyha3DHnaUv/ACvIgV/+SRA1m33r9/oFhcZ2X1Tt9EWdu/40SNAZKG3nzV/h1LTbQ69veRa0s5s95KbpOWYkmkZnjS4tlpOnAb1Eva6t6Lnx3LtPdOOqWRB2Vi8yyzFlMxmLKZjM9aNRy9waNPhrUqztpXNaNKPHwXE8VKmiLky0w2AAAYC4L9Op0404qEdy2FK2282fpez4EAQBAEAQBAEAQBAEAQBAEByR6NJ1tna0jva+Kp7rD3Csru2Xx8VwkuPY/XbvO8KmcdE93kKVRxGZt0HUdIK9XtpSxK3Tjv4Pk+Kfk17CnUdGZAFhY7U4Ffn7VW2q5PZKLLPNSXUySpxESEHjFpv2TuPjJaXEpxvcPjcQ3xe3qz2Pxy+hEop06ri+J21W6cJuyY8SrzBKinY0+rNdzI9wsqjIut4coh2gH09Fk/1FT0XrfNJ+noTLWWdMkKMOo3cPJaKyWdvTy/6ryI1T5meklK0ngSXzSCJpsW26QvAwlpWOxO6d1W0U9qWxZceb9idSjojmz57EQ0ufcNWk/RP/AOXKlSda4eSXDi3wXV49g6ZN6YnNJVOZ2EkzBOVVQ7AtHtHwGpb/AALDf2tLpKi+OXguXv3cCtua2t5LcjvV8RggCAIAgCAIAgCAIAgCAIAgCAID4AvKik21xPuZy06hCINThgfQqqxXCYXsM1smtz9H1eR2o1nTfURUFxhktcLjc4eoWPtqtSxqyoXCajLZJeq7CbJKolKO9biQqgytMOgzG0HVyWj/AE83TjUt5cHmuTTW9dWzP6kW625SPOu4fZdwPmPVRf1Tb7KdZdj816nu0lvietAM4beXIqdhMtdnB/TueR4rbJs95KxyOQc2dy8ypqScXuZ9TyPwGNaLgANOhco0qNvFuKUVx4d59cpSfMiqbSbZu7Iw+qxmKYj+6nlH5Fu6+v2J1KnoW3ecyqjqSlXUDB7xuHqVsMEwRxauLhdi9X6IhV7j+sSVWuIQQBAEAQBAEAQBAEAQBAEAQBAEAQBAEB40mjNeJHgdIUG+w+jeQ01F2PivzluOlOrKDzRHsY6C4Wr24WhqOg6tazlKnWwqvF1lnDdqXJ8Hy27V17ntZKbjWjs38iQpcK2wjZd6LR4jbfurWdNb2tnbvRFpT0TTOCqX4t4jyPos7+nK3wzoS3ravJ+neSrmO6RISWn0kQ8I9La3TM6hf/8AFW3WJ21unnLN8ltf2+p1hSlIi6VSXP2DV9dayN/iVe7eT2R5L15/mwmU6UYdp5waO55k0T8uai2tjXuZaaUc/Jdr3HudSMVtZLUOrgy83u8BuW0wzAaVq1UqfFPwXZ7+CINW4c9i2I7lfkYIAgCAIAgCAIAgCAIAgCAIAgCAIAgCAIAgPjhO44LzKMZJxks0+YTy3H5hss3DDRs+y8UaKpR0R3cFy6l1cuXZkl6lLPayPpNHc19pgN99wnLWs1e2FehddNbJ7duxZ5Pj37/8JVOpGUNMzzdBiuxnzAHJR6lpidf59T+qS7s0vA9qdKO4+sqx2kgeK9U/07WfzSS737eZ8d1HgdUKrWDGbt+HIK0oYBa09s85Pr3dy9czjK5m92w62tAuAkFdQhGC0xWS6jg23vPq9Hw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fhirblog.files.wordpress.com/2013/10/icon-fhir-72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962400"/>
            <a:ext cx="929265" cy="92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6248399" y="2590800"/>
            <a:ext cx="1683831" cy="762000"/>
          </a:xfrm>
          <a:prstGeom prst="wedgeRoundRectCallout">
            <a:avLst>
              <a:gd name="adj1" fmla="val -61309"/>
              <a:gd name="adj2" fmla="val 188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FHIR from FHIM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406483" y="5116286"/>
            <a:ext cx="1683831" cy="762000"/>
          </a:xfrm>
          <a:prstGeom prst="wedgeRoundRectCallout">
            <a:avLst>
              <a:gd name="adj1" fmla="val -80704"/>
              <a:gd name="adj2" fmla="val 14439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FHIM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520</Words>
  <Application>Microsoft Office PowerPoint</Application>
  <PresentationFormat>On-screen Show (4:3)</PresentationFormat>
  <Paragraphs>58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FHIM Modeling and Generating New Interoperability Artifacts</vt:lpstr>
      <vt:lpstr>FHIR Overview</vt:lpstr>
      <vt:lpstr>Leveraging FHIM for FHIR</vt:lpstr>
      <vt:lpstr>FHIM as a source of Resource Definitions</vt:lpstr>
      <vt:lpstr>Automatically generating FHIR definitions from FHIM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FHIM Modeling and Generating New Interoperability Artifacts</dc:title>
  <dc:creator>Ioana</dc:creator>
  <cp:lastModifiedBy>Ioana</cp:lastModifiedBy>
  <cp:revision>13</cp:revision>
  <dcterms:created xsi:type="dcterms:W3CDTF">2014-03-10T17:08:28Z</dcterms:created>
  <dcterms:modified xsi:type="dcterms:W3CDTF">2014-03-10T20:03:20Z</dcterms:modified>
</cp:coreProperties>
</file>