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lvl1pPr marL="40639" marR="40639">
      <a:defRPr sz="2400">
        <a:uFill>
          <a:solidFill/>
        </a:uFill>
        <a:latin typeface="+mn-lt"/>
        <a:ea typeface="+mn-ea"/>
        <a:cs typeface="+mn-cs"/>
        <a:sym typeface="Arial"/>
      </a:defRPr>
    </a:lvl1pPr>
    <a:lvl2pPr marL="40639" marR="40639" indent="342900">
      <a:defRPr sz="2400">
        <a:uFill>
          <a:solidFill/>
        </a:uFill>
        <a:latin typeface="+mn-lt"/>
        <a:ea typeface="+mn-ea"/>
        <a:cs typeface="+mn-cs"/>
        <a:sym typeface="Arial"/>
      </a:defRPr>
    </a:lvl2pPr>
    <a:lvl3pPr marL="40639" marR="40639" indent="685800">
      <a:defRPr sz="2400">
        <a:uFill>
          <a:solidFill/>
        </a:uFill>
        <a:latin typeface="+mn-lt"/>
        <a:ea typeface="+mn-ea"/>
        <a:cs typeface="+mn-cs"/>
        <a:sym typeface="Arial"/>
      </a:defRPr>
    </a:lvl3pPr>
    <a:lvl4pPr marL="40639" marR="40639" indent="1028700">
      <a:defRPr sz="2400">
        <a:uFill>
          <a:solidFill/>
        </a:uFill>
        <a:latin typeface="+mn-lt"/>
        <a:ea typeface="+mn-ea"/>
        <a:cs typeface="+mn-cs"/>
        <a:sym typeface="Arial"/>
      </a:defRPr>
    </a:lvl4pPr>
    <a:lvl5pPr marL="40639" marR="40639" indent="1371600">
      <a:defRPr sz="2400">
        <a:uFill>
          <a:solidFill/>
        </a:uFill>
        <a:latin typeface="+mn-lt"/>
        <a:ea typeface="+mn-ea"/>
        <a:cs typeface="+mn-cs"/>
        <a:sym typeface="Arial"/>
      </a:defRPr>
    </a:lvl5pPr>
    <a:lvl6pPr marL="40639" marR="40639" indent="1714500">
      <a:defRPr sz="2400">
        <a:uFill>
          <a:solidFill/>
        </a:uFill>
        <a:latin typeface="+mn-lt"/>
        <a:ea typeface="+mn-ea"/>
        <a:cs typeface="+mn-cs"/>
        <a:sym typeface="Arial"/>
      </a:defRPr>
    </a:lvl6pPr>
    <a:lvl7pPr marL="40639" marR="40639" indent="2057400">
      <a:defRPr sz="2400">
        <a:uFill>
          <a:solidFill/>
        </a:uFill>
        <a:latin typeface="+mn-lt"/>
        <a:ea typeface="+mn-ea"/>
        <a:cs typeface="+mn-cs"/>
        <a:sym typeface="Arial"/>
      </a:defRPr>
    </a:lvl7pPr>
    <a:lvl8pPr marL="40639" marR="40639" indent="2400300">
      <a:defRPr sz="2400">
        <a:uFill>
          <a:solidFill/>
        </a:uFill>
        <a:latin typeface="+mn-lt"/>
        <a:ea typeface="+mn-ea"/>
        <a:cs typeface="+mn-cs"/>
        <a:sym typeface="Arial"/>
      </a:defRPr>
    </a:lvl8pPr>
    <a:lvl9pPr marL="40639" marR="40639" indent="2743200">
      <a:defRPr sz="2400">
        <a:uFill>
          <a:solidFill/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4F538B"/>
        </a:fontRef>
        <a:srgbClr val="4F538B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  <a:defRPr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2pPr>
            <a:lvl3pPr marL="1183639" indent="-228600">
              <a:spcBef>
                <a:spcPts val="500"/>
              </a:spcBef>
              <a:defRPr b="0"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3pPr>
            <a:lvl4pPr marL="1640839" indent="-228600">
              <a:spcBef>
                <a:spcPts val="400"/>
              </a:spcBef>
              <a:buChar char="–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4pPr>
            <a:lvl5pPr marL="2098039" indent="-228600">
              <a:spcBef>
                <a:spcPts val="400"/>
              </a:spcBef>
              <a:buChar char="»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rPr>
              <a:t>Body Level One</a:t>
            </a:r>
            <a:endParaRPr b="1" sz="2800">
              <a:solidFill>
                <a:srgbClr val="4F538B"/>
              </a:solidFill>
              <a:uFill>
                <a:solidFill>
                  <a:srgbClr val="4F538B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Two</a:t>
            </a:r>
            <a:endParaRPr sz="28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Three</a:t>
            </a:r>
            <a:endParaRPr sz="24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Four</a:t>
            </a:r>
            <a:endParaRPr sz="20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ve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876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title"/>
          </p:nvPr>
        </p:nvSpPr>
        <p:spPr>
          <a:xfrm>
            <a:off x="14478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  <a:defRPr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2pPr>
            <a:lvl3pPr marL="1183639" indent="-228600">
              <a:spcBef>
                <a:spcPts val="500"/>
              </a:spcBef>
              <a:defRPr b="0"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3pPr>
            <a:lvl4pPr marL="1640839" indent="-228600">
              <a:spcBef>
                <a:spcPts val="400"/>
              </a:spcBef>
              <a:buChar char="–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4pPr>
            <a:lvl5pPr marL="2098039" indent="-228600">
              <a:spcBef>
                <a:spcPts val="400"/>
              </a:spcBef>
              <a:buChar char="»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rPr>
              <a:t>Body Level One</a:t>
            </a:r>
            <a:endParaRPr b="1" sz="2800">
              <a:solidFill>
                <a:srgbClr val="4F538B"/>
              </a:solidFill>
              <a:uFill>
                <a:solidFill>
                  <a:srgbClr val="4F538B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Two</a:t>
            </a:r>
            <a:endParaRPr sz="28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Three</a:t>
            </a:r>
            <a:endParaRPr sz="24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Four</a:t>
            </a:r>
            <a:endParaRPr sz="20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4345334" y="6388100"/>
            <a:ext cx="453332" cy="44722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4478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  <a:defRPr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2pPr>
            <a:lvl3pPr marL="1183639" indent="-228600">
              <a:spcBef>
                <a:spcPts val="500"/>
              </a:spcBef>
              <a:defRPr b="0"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3pPr>
            <a:lvl4pPr marL="1640839" indent="-228600">
              <a:spcBef>
                <a:spcPts val="400"/>
              </a:spcBef>
              <a:buChar char="–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4pPr>
            <a:lvl5pPr marL="2098039" indent="-228600">
              <a:spcBef>
                <a:spcPts val="400"/>
              </a:spcBef>
              <a:buChar char="»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rPr>
              <a:t>Body Level One</a:t>
            </a:r>
            <a:endParaRPr b="1" sz="2800">
              <a:solidFill>
                <a:srgbClr val="4F538B"/>
              </a:solidFill>
              <a:uFill>
                <a:solidFill>
                  <a:srgbClr val="4F538B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Two</a:t>
            </a:r>
            <a:endParaRPr sz="28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Three</a:t>
            </a:r>
            <a:endParaRPr sz="24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Four</a:t>
            </a:r>
            <a:endParaRPr sz="20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60500" y="0"/>
            <a:ext cx="7696200" cy="3810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 rot="5400000">
            <a:off x="-279401" y="254000"/>
            <a:ext cx="2362201" cy="182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8B9BB"/>
              </a:gs>
            </a:gsLst>
            <a:lin ang="16200000"/>
          </a:gra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" name="Shape 4"/>
          <p:cNvSpPr/>
          <p:nvPr/>
        </p:nvSpPr>
        <p:spPr>
          <a:xfrm>
            <a:off x="0" y="279400"/>
            <a:ext cx="152400" cy="7112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" name="Shape 5"/>
          <p:cNvSpPr/>
          <p:nvPr/>
        </p:nvSpPr>
        <p:spPr>
          <a:xfrm>
            <a:off x="127000" y="139700"/>
            <a:ext cx="9029700" cy="1155700"/>
          </a:xfrm>
          <a:prstGeom prst="roundRect">
            <a:avLst>
              <a:gd name="adj" fmla="val 5556"/>
            </a:avLst>
          </a:prstGeom>
          <a:solidFill>
            <a:srgbClr val="FFFFFF"/>
          </a:solidFill>
          <a:ln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" name="Shape 6"/>
          <p:cNvSpPr/>
          <p:nvPr/>
        </p:nvSpPr>
        <p:spPr>
          <a:xfrm>
            <a:off x="0" y="6337300"/>
            <a:ext cx="9144000" cy="533400"/>
          </a:xfrm>
          <a:prstGeom prst="rect">
            <a:avLst/>
          </a:prstGeom>
          <a:gradFill>
            <a:gsLst>
              <a:gs pos="0">
                <a:srgbClr val="B8B9BB">
                  <a:alpha val="57000"/>
                </a:srgbClr>
              </a:gs>
              <a:gs pos="100000">
                <a:srgbClr val="FFFFFF"/>
              </a:gs>
            </a:gsLst>
            <a:lin ang="16200000"/>
          </a:gra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7" name="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62" y="217487"/>
            <a:ext cx="985838" cy="101282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1447800" y="292100"/>
            <a:ext cx="7696200" cy="115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Char char="–"/>
              <a:defRPr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2pPr>
            <a:lvl3pPr marL="1183639" indent="-228600">
              <a:spcBef>
                <a:spcPts val="500"/>
              </a:spcBef>
              <a:defRPr b="0"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3pPr>
            <a:lvl4pPr marL="1640839" indent="-228600">
              <a:spcBef>
                <a:spcPts val="400"/>
              </a:spcBef>
              <a:buChar char="–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4pPr>
            <a:lvl5pPr marL="2098039" indent="-228600">
              <a:spcBef>
                <a:spcPts val="400"/>
              </a:spcBef>
              <a:buChar char="»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rPr>
              <a:t>Body Level One</a:t>
            </a:r>
            <a:endParaRPr b="1" sz="2800">
              <a:solidFill>
                <a:srgbClr val="4F538B"/>
              </a:solidFill>
              <a:uFill>
                <a:solidFill>
                  <a:srgbClr val="4F538B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Two</a:t>
            </a:r>
            <a:endParaRPr sz="28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Three</a:t>
            </a:r>
            <a:endParaRPr sz="24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Four</a:t>
            </a:r>
            <a:endParaRPr sz="20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7806866" y="6400800"/>
            <a:ext cx="312068" cy="2989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L="0" marR="0" algn="ctr" defTabSz="584200">
              <a:defRPr sz="14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spd="med" advClick="1"/>
  <p:txStyles>
    <p:titleStyle>
      <a:lvl1pPr marL="40639" marR="40639">
        <a:defRPr sz="2800"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1pPr>
      <a:lvl2pPr marL="40639" marR="40639" indent="228600">
        <a:defRPr sz="2800"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2pPr>
      <a:lvl3pPr marL="40639" marR="40639" indent="457200">
        <a:defRPr sz="2800"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3pPr>
      <a:lvl4pPr marL="40639" marR="40639" indent="685800">
        <a:defRPr sz="2800"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4pPr>
      <a:lvl5pPr marL="40639" marR="40639" indent="914400">
        <a:defRPr sz="2800"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5pPr>
      <a:lvl6pPr marL="40639" marR="40639" indent="1143000">
        <a:defRPr sz="2800"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6pPr>
      <a:lvl7pPr marL="40639" marR="40639" indent="1371600">
        <a:defRPr sz="2800"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7pPr>
      <a:lvl8pPr marL="40639" marR="40639" indent="1600200">
        <a:defRPr sz="2800"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8pPr>
      <a:lvl9pPr marL="40639" marR="40639" indent="1828800">
        <a:defRPr sz="2800"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83540" marR="40639" indent="-342900">
        <a:spcBef>
          <a:spcPts val="600"/>
        </a:spcBef>
        <a:buSzPct val="100000"/>
        <a:buChar char="•"/>
        <a:defRPr b="1" sz="2800"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1pPr>
      <a:lvl2pPr marL="783590" marR="40639" indent="-285750">
        <a:spcBef>
          <a:spcPts val="600"/>
        </a:spcBef>
        <a:buSzPct val="100000"/>
        <a:buChar char="•"/>
        <a:defRPr b="1" sz="2800"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2pPr>
      <a:lvl3pPr marL="1221739" marR="40639" indent="-266700">
        <a:spcBef>
          <a:spcPts val="600"/>
        </a:spcBef>
        <a:buSzPct val="100000"/>
        <a:buChar char="•"/>
        <a:defRPr b="1" sz="2800"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3pPr>
      <a:lvl4pPr marL="1732279" marR="40639" indent="-320039">
        <a:spcBef>
          <a:spcPts val="600"/>
        </a:spcBef>
        <a:buSzPct val="100000"/>
        <a:buChar char="•"/>
        <a:defRPr b="1" sz="2800"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4pPr>
      <a:lvl5pPr marL="2189479" marR="40639" indent="-320039">
        <a:spcBef>
          <a:spcPts val="600"/>
        </a:spcBef>
        <a:buSzPct val="100000"/>
        <a:buChar char="•"/>
        <a:defRPr b="1" sz="2800"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5pPr>
      <a:lvl6pPr marL="2189479" marR="40639" indent="-320039">
        <a:spcBef>
          <a:spcPts val="600"/>
        </a:spcBef>
        <a:buSzPct val="100000"/>
        <a:buChar char="•"/>
        <a:defRPr b="1" sz="2800"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6pPr>
      <a:lvl7pPr marL="2189479" marR="40639" indent="-320039">
        <a:spcBef>
          <a:spcPts val="600"/>
        </a:spcBef>
        <a:buSzPct val="100000"/>
        <a:buChar char="•"/>
        <a:defRPr b="1" sz="2800"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7pPr>
      <a:lvl8pPr marL="2189479" marR="40639" indent="-320039">
        <a:spcBef>
          <a:spcPts val="600"/>
        </a:spcBef>
        <a:buSzPct val="100000"/>
        <a:buChar char="•"/>
        <a:defRPr b="1" sz="2800"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8pPr>
      <a:lvl9pPr marL="2189479" marR="40639" indent="-320039">
        <a:spcBef>
          <a:spcPts val="600"/>
        </a:spcBef>
        <a:buSzPct val="100000"/>
        <a:buChar char="•"/>
        <a:defRPr b="1" sz="2800"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algn="ctr" defTabSz="584200">
        <a:defRPr sz="1400"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1pPr>
      <a:lvl2pPr indent="228600" algn="ctr" defTabSz="584200">
        <a:defRPr sz="1400"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2pPr>
      <a:lvl3pPr indent="457200" algn="ctr" defTabSz="584200">
        <a:defRPr sz="1400"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3pPr>
      <a:lvl4pPr indent="685800" algn="ctr" defTabSz="584200">
        <a:defRPr sz="1400"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4pPr>
      <a:lvl5pPr indent="914400" algn="ctr" defTabSz="584200">
        <a:defRPr sz="1400"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5pPr>
      <a:lvl6pPr indent="1143000" algn="ctr" defTabSz="584200">
        <a:defRPr sz="1400"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6pPr>
      <a:lvl7pPr indent="1371600" algn="ctr" defTabSz="584200">
        <a:defRPr sz="1400"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7pPr>
      <a:lvl8pPr indent="1600200" algn="ctr" defTabSz="584200">
        <a:defRPr sz="1400"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8pPr>
      <a:lvl9pPr indent="1828800" algn="ctr" defTabSz="584200">
        <a:defRPr sz="1400"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1460500" y="0"/>
            <a:ext cx="7696200" cy="3810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" name="Shape 28"/>
          <p:cNvSpPr/>
          <p:nvPr/>
        </p:nvSpPr>
        <p:spPr>
          <a:xfrm rot="5400000">
            <a:off x="-279401" y="254000"/>
            <a:ext cx="2362201" cy="182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8B9BB"/>
              </a:gs>
            </a:gsLst>
            <a:lin ang="16200000"/>
          </a:gra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" name="Shape 29"/>
          <p:cNvSpPr/>
          <p:nvPr/>
        </p:nvSpPr>
        <p:spPr>
          <a:xfrm>
            <a:off x="0" y="279400"/>
            <a:ext cx="152400" cy="7112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" name="Shape 30"/>
          <p:cNvSpPr/>
          <p:nvPr/>
        </p:nvSpPr>
        <p:spPr>
          <a:xfrm>
            <a:off x="127000" y="139700"/>
            <a:ext cx="9029700" cy="1155700"/>
          </a:xfrm>
          <a:prstGeom prst="roundRect">
            <a:avLst>
              <a:gd name="adj" fmla="val 5556"/>
            </a:avLst>
          </a:prstGeom>
          <a:solidFill>
            <a:srgbClr val="FFFFFF"/>
          </a:solidFill>
          <a:ln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1" name="Shape 31"/>
          <p:cNvSpPr/>
          <p:nvPr/>
        </p:nvSpPr>
        <p:spPr>
          <a:xfrm>
            <a:off x="0" y="6337300"/>
            <a:ext cx="9144000" cy="533400"/>
          </a:xfrm>
          <a:prstGeom prst="rect">
            <a:avLst/>
          </a:prstGeom>
          <a:gradFill>
            <a:gsLst>
              <a:gs pos="0">
                <a:srgbClr val="B8B9BB">
                  <a:alpha val="57000"/>
                </a:srgbClr>
              </a:gs>
              <a:gs pos="100000">
                <a:srgbClr val="FFFFFF"/>
              </a:gs>
            </a:gsLst>
            <a:lin ang="16200000"/>
          </a:gra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32" name="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62" y="217487"/>
            <a:ext cx="985838" cy="101282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1358900" y="241300"/>
            <a:ext cx="7696200" cy="914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rPr>
              <a:t>Current Status of Information and Terminology Modeling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7806866" y="6400800"/>
            <a:ext cx="312068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4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rPr>
            </a:fld>
          </a:p>
        </p:txBody>
      </p:sp>
      <p:graphicFrame>
        <p:nvGraphicFramePr>
          <p:cNvPr id="35" name="Table 35"/>
          <p:cNvGraphicFramePr/>
          <p:nvPr/>
        </p:nvGraphicFramePr>
        <p:xfrm>
          <a:off x="800100" y="1181100"/>
          <a:ext cx="3975100" cy="51760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816100"/>
                <a:gridCol w="1117600"/>
                <a:gridCol w="1041399"/>
              </a:tblGrid>
              <a:tr h="244607">
                <a:tc gridSpan="3">
                  <a:txBody>
                    <a:bodyPr/>
                    <a:lstStyle/>
                    <a:p>
                      <a:pPr lvl="0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601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AdverseEventReporting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</a:tr>
              <a:tr h="200659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Allergies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Assessment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410718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AudiologyAndSpeechPatho-logy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BehavioralHealth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Partially 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BloodBank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CarePlan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 Progress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ClinicalDecisionSupport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ClinicalDocument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Consultation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Dental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Dietetics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Encounter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EnrollEligibilityCOB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HealthConcern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 Progress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B00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HomeBasedPrimaryCare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Imaging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Immunizations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Lab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OncologyRegistry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Orders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6"/>
          <p:cNvGraphicFramePr/>
          <p:nvPr/>
        </p:nvGraphicFramePr>
        <p:xfrm>
          <a:off x="4813300" y="1797062"/>
          <a:ext cx="3822700" cy="452120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{8F44A2F1-9E1F-4B54-A3A2-5F16C0AD49E2}</a:tableStyleId>
              </a:tblPr>
              <a:tblGrid>
                <a:gridCol w="1612899"/>
                <a:gridCol w="1112945"/>
                <a:gridCol w="1096855"/>
              </a:tblGrid>
              <a:tr h="209152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PatientEducation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1339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Person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Medications/Pharmacy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Prosthetics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Provider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Public Health Reporting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 Progress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 Progress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B00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Radiology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SecurityAndPrivacy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 Progress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B00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SocialWork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SpinalCord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Surgery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VitalSigns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WomensHealth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Common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Be Modeled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Datatypes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F900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200">
                          <a:solidFill>
                            <a:srgbClr val="000000"/>
                          </a:solidFill>
                          <a:uFillTx/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b="0" sz="1200">
                          <a:solidFill>
                            <a:srgbClr val="000000"/>
                          </a:solidFill>
                          <a:uFillTx/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526"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5694"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00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7"/>
          <p:cNvGraphicFramePr/>
          <p:nvPr/>
        </p:nvGraphicFramePr>
        <p:xfrm>
          <a:off x="4813300" y="1189290"/>
          <a:ext cx="3822700" cy="59334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621366"/>
                <a:gridCol w="1104478"/>
                <a:gridCol w="1096854"/>
              </a:tblGrid>
              <a:tr h="233172">
                <a:tc gridSpan="3">
                  <a:txBody>
                    <a:bodyPr/>
                    <a:lstStyle/>
                    <a:p>
                      <a:pPr lvl="0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172"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