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697287"/>
            <a:ext cx="6400800" cy="53340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508907" indent="-204106" algn="ctr">
              <a:spcBef>
                <a:spcPts val="500"/>
              </a:spcBef>
              <a:buClrTx/>
              <a:buFontTx/>
              <a:defRPr sz="2000"/>
            </a:lvl2pPr>
            <a:lvl3pPr marL="952500" indent="-190500" algn="ctr">
              <a:spcBef>
                <a:spcPts val="500"/>
              </a:spcBef>
              <a:buClrTx/>
              <a:buFontTx/>
              <a:defRPr sz="2000"/>
            </a:lvl3pPr>
            <a:lvl4pPr marL="1447800" indent="-228600" algn="ctr">
              <a:spcBef>
                <a:spcPts val="500"/>
              </a:spcBef>
              <a:buClrTx/>
              <a:buFontTx/>
              <a:defRPr sz="2000"/>
            </a:lvl4pPr>
            <a:lvl5pPr marL="19050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96661" y="6221731"/>
            <a:ext cx="256539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524000" y="-2"/>
            <a:ext cx="7696200" cy="1447802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18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defRPr sz="2800"/>
            </a:lvl1pPr>
            <a:lvl2pPr marL="590550" indent="-285750">
              <a:defRPr sz="2800"/>
            </a:lvl2pPr>
            <a:lvl3pPr marL="1028700">
              <a:defRPr sz="2800"/>
            </a:lvl3pPr>
            <a:lvl4pPr marL="1538287">
              <a:defRPr sz="2800"/>
            </a:lvl4pPr>
            <a:lvl5pPr marL="1995486" indent="-319086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621330" y="6221412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7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spcBef>
                <a:spcPts val="700"/>
              </a:spcBef>
              <a:defRPr sz="2800"/>
            </a:lvl1pPr>
            <a:lvl2pPr marL="590550" indent="-285750">
              <a:spcBef>
                <a:spcPts val="700"/>
              </a:spcBef>
              <a:defRPr sz="2800"/>
            </a:lvl2pPr>
            <a:lvl3pPr marL="1028700">
              <a:spcBef>
                <a:spcPts val="700"/>
              </a:spcBef>
              <a:defRPr sz="2800"/>
            </a:lvl3pPr>
            <a:lvl4pPr marL="1539238" indent="-320038">
              <a:spcBef>
                <a:spcPts val="700"/>
              </a:spcBef>
              <a:defRPr sz="2800"/>
            </a:lvl4pPr>
            <a:lvl5pPr marL="1996438" indent="-320038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635537" y="6870700"/>
            <a:ext cx="245401" cy="22698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621330" y="6440487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48950" y="6245225"/>
            <a:ext cx="231275" cy="21469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461962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1020762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1300162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1809750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23034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27606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32178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36750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41322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5.jpeg" descr="image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2"/>
          <p:cNvSpPr txBox="1"/>
          <p:nvPr/>
        </p:nvSpPr>
        <p:spPr>
          <a:xfrm>
            <a:off x="6970711" y="6210300"/>
            <a:ext cx="19558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" name="FHIM Information Domains - Modeling Status"/>
          <p:cNvSpPr txBox="1"/>
          <p:nvPr>
            <p:ph type="title"/>
          </p:nvPr>
        </p:nvSpPr>
        <p:spPr>
          <a:xfrm>
            <a:off x="1523999" y="-2"/>
            <a:ext cx="7523165" cy="1308104"/>
          </a:xfrm>
          <a:prstGeom prst="rect">
            <a:avLst/>
          </a:prstGeom>
        </p:spPr>
        <p:txBody>
          <a:bodyPr lIns="0" tIns="0" rIns="0" bIns="0" anchor="ctr"/>
          <a:lstStyle>
            <a:lvl1pPr indent="0">
              <a:defRPr sz="2600">
                <a:solidFill>
                  <a:srgbClr val="013F80"/>
                </a:solidFill>
              </a:defRPr>
            </a:lvl1pPr>
          </a:lstStyle>
          <a:p>
            <a:pPr/>
            <a:r>
              <a:t>FHIM Information Domains - Modeling Status</a:t>
            </a:r>
          </a:p>
        </p:txBody>
      </p:sp>
      <p:sp>
        <p:nvSpPr>
          <p:cNvPr id="65" name="In production"/>
          <p:cNvSpPr txBox="1"/>
          <p:nvPr/>
        </p:nvSpPr>
        <p:spPr>
          <a:xfrm>
            <a:off x="8245475" y="1498600"/>
            <a:ext cx="6604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900">
                <a:solidFill>
                  <a:srgbClr val="FFFFFF"/>
                </a:solidFill>
                <a:latin typeface="System Font Italic"/>
                <a:ea typeface="System Font Italic"/>
                <a:cs typeface="System Font Italic"/>
                <a:sym typeface="System Font Italic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66" name="Table"/>
          <p:cNvGraphicFramePr/>
          <p:nvPr/>
        </p:nvGraphicFramePr>
        <p:xfrm>
          <a:off x="381000" y="1295400"/>
          <a:ext cx="4572000" cy="515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9800"/>
                <a:gridCol w="1219200"/>
                <a:gridCol w="1143000"/>
              </a:tblGrid>
              <a:tr h="32226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"/>
          <p:cNvGraphicFramePr/>
          <p:nvPr/>
        </p:nvGraphicFramePr>
        <p:xfrm>
          <a:off x="5105400" y="1295400"/>
          <a:ext cx="3810000" cy="4213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4000"/>
                <a:gridCol w="1143000"/>
                <a:gridCol w="1143000"/>
              </a:tblGrid>
              <a:tr h="27781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