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rgbClr val="CBCDD6"/>
          </a:solidFill>
        </a:fill>
      </a:tcStyle>
    </a:wholeTbl>
    <a:band2H>
      <a:tcTxStyle b="def" i="def"/>
      <a:tcStyle>
        <a:tcBdr/>
        <a:fill>
          <a:solidFill>
            <a:srgbClr val="E7E8EC"/>
          </a:solidFill>
        </a:fill>
      </a:tcStyle>
    </a:band2H>
    <a:firstCol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381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381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rgbClr val="EEF5F9"/>
          </a:solidFill>
        </a:fill>
      </a:tcStyle>
    </a:wholeTbl>
    <a:band2H>
      <a:tcTxStyle b="def" i="def"/>
      <a:tcStyle>
        <a:tcBdr/>
        <a:fill>
          <a:solidFill>
            <a:srgbClr val="F7FAFC"/>
          </a:solidFill>
        </a:fill>
      </a:tcStyle>
    </a:band2H>
    <a:firstCol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381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381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rgbClr val="FFD7CA"/>
          </a:solidFill>
        </a:fill>
      </a:tcStyle>
    </a:wholeTbl>
    <a:band2H>
      <a:tcTxStyle b="def" i="def"/>
      <a:tcStyle>
        <a:tcBdr/>
        <a:fill>
          <a:solidFill>
            <a:srgbClr val="FFECE6"/>
          </a:solidFill>
        </a:fill>
      </a:tcStyle>
    </a:band2H>
    <a:firstCol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381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381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C"/>
          </a:solidFill>
        </a:fill>
      </a:tcStyle>
    </a:wholeTbl>
    <a:band2H>
      <a:tcTxStyle b="def" i="def"/>
      <a:tcStyle>
        <a:tcBdr/>
        <a:fill>
          <a:solidFill>
            <a:srgbClr val="7C715F"/>
          </a:solidFill>
        </a:fill>
      </a:tcStyle>
    </a:band2H>
    <a:firstCol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715F"/>
          </a:solidFill>
        </a:fill>
      </a:tcStyle>
    </a:lastRow>
    <a:firstRow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rgbClr val="CBCDD6"/>
          </a:solidFill>
        </a:fill>
      </a:tcStyle>
    </a:wholeTbl>
    <a:band2H>
      <a:tcTxStyle b="def" i="def"/>
      <a:tcStyle>
        <a:tcBdr/>
        <a:fill>
          <a:solidFill>
            <a:srgbClr val="E7E8EC"/>
          </a:solidFill>
        </a:fill>
      </a:tcStyle>
    </a:band2H>
    <a:firstCol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381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381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1" name="Shape 6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0" name="Shape 6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t>expand VSAC’s capacity to accommodate FHIR® operations and interactions on code systems and the associated value sets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t>better position federal agencies who use the standards to interoperate with a greater degree of precision and consistency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t>support conformance testing and enumeration of value set content for a multitude of federal programs and value sets defined by the FHIM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t>expand VSAC’s capacity to accommodate FHIR® operations and interactions on code systems and the associated value sets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t>better position federal agencies who use the standards to interoperate with a greater degree of precision and consistency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t>support conformance testing and enumeration of value set content for a multitude of federal programs and value sets defined by the FHIM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4.png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6.png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7.png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8.png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9.png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0.png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1.png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4.png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5.png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3886289" y="1753860"/>
            <a:ext cx="5257713" cy="3196469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4170957" y="1988741"/>
            <a:ext cx="4688376" cy="1470026"/>
          </a:xfrm>
          <a:prstGeom prst="rect">
            <a:avLst/>
          </a:prstGeom>
        </p:spPr>
        <p:txBody>
          <a:bodyPr anchor="t"/>
          <a:lstStyle>
            <a:lvl1pPr algn="l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4170957" y="3468394"/>
            <a:ext cx="4688376" cy="801298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1pPr>
            <a:lvl2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2pPr>
            <a:lvl3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3pPr>
            <a:lvl4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4pPr>
            <a:lvl5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Text Placeholder 9"/>
          <p:cNvSpPr/>
          <p:nvPr>
            <p:ph type="body" sz="quarter" idx="13"/>
          </p:nvPr>
        </p:nvSpPr>
        <p:spPr>
          <a:xfrm>
            <a:off x="4170362" y="4279717"/>
            <a:ext cx="4689478" cy="452441"/>
          </a:xfrm>
          <a:prstGeom prst="rect">
            <a:avLst/>
          </a:prstGeom>
        </p:spPr>
        <p:txBody>
          <a:bodyPr/>
          <a:lstStyle/>
          <a:p>
            <a:pPr marL="315468" indent="-315468" defTabSz="841247">
              <a:spcBef>
                <a:spcPts val="500"/>
              </a:spcBef>
              <a:defRPr sz="2576"/>
            </a:pP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6430500" y="6242859"/>
            <a:ext cx="245400" cy="226982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 w/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1" y="961837"/>
            <a:ext cx="6853915" cy="28953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1pPr>
            <a:lvl2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1" name="Straight Connector 18"/>
          <p:cNvSpPr/>
          <p:nvPr/>
        </p:nvSpPr>
        <p:spPr>
          <a:xfrm flipH="1">
            <a:off x="4566163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Body Level One…"/>
          <p:cNvSpPr txBox="1"/>
          <p:nvPr>
            <p:ph type="body" sz="half" idx="1"/>
          </p:nvPr>
        </p:nvSpPr>
        <p:spPr>
          <a:xfrm>
            <a:off x="457200" y="1475495"/>
            <a:ext cx="4038600" cy="4525965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Rectangle 9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3" name="Straight Connector 10"/>
          <p:cNvSpPr/>
          <p:nvPr/>
        </p:nvSpPr>
        <p:spPr>
          <a:xfrm flipH="1">
            <a:off x="4566163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Rectangle 15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 w/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Body Level One…"/>
          <p:cNvSpPr txBox="1"/>
          <p:nvPr>
            <p:ph type="body" sz="quarter" idx="1"/>
          </p:nvPr>
        </p:nvSpPr>
        <p:spPr>
          <a:xfrm>
            <a:off x="455612" y="1475495"/>
            <a:ext cx="3998546" cy="639763"/>
          </a:xfrm>
          <a:prstGeom prst="rect">
            <a:avLst/>
          </a:prstGeom>
          <a:solidFill>
            <a:srgbClr val="16325D"/>
          </a:solidFill>
        </p:spPr>
        <p:txBody>
          <a:bodyPr anchor="ctr"/>
          <a:lstStyle>
            <a:lvl1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Text Placeholder 15"/>
          <p:cNvSpPr/>
          <p:nvPr>
            <p:ph type="body" sz="quarter" idx="13"/>
          </p:nvPr>
        </p:nvSpPr>
        <p:spPr>
          <a:xfrm>
            <a:off x="0" y="961837"/>
            <a:ext cx="6853916" cy="28953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/>
          <a:p>
            <a:pPr marL="246888" indent="-246888" defTabSz="658368">
              <a:spcBef>
                <a:spcPts val="400"/>
              </a:spcBef>
              <a:defRPr sz="2016"/>
            </a:pPr>
          </a:p>
        </p:txBody>
      </p:sp>
      <p:sp>
        <p:nvSpPr>
          <p:cNvPr id="165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6" name="Text Placeholder 4"/>
          <p:cNvSpPr/>
          <p:nvPr>
            <p:ph type="body" sz="quarter" idx="14"/>
          </p:nvPr>
        </p:nvSpPr>
        <p:spPr>
          <a:xfrm>
            <a:off x="4685920" y="1475495"/>
            <a:ext cx="4000880" cy="639765"/>
          </a:xfrm>
          <a:prstGeom prst="rect">
            <a:avLst/>
          </a:prstGeom>
          <a:solidFill>
            <a:srgbClr val="16325D"/>
          </a:solidFill>
        </p:spPr>
        <p:txBody>
          <a:bodyPr anchor="ctr"/>
          <a:lstStyle/>
          <a:p>
            <a:pPr/>
          </a:p>
        </p:txBody>
      </p:sp>
      <p:sp>
        <p:nvSpPr>
          <p:cNvPr id="167" name="Straight Connector 21"/>
          <p:cNvSpPr/>
          <p:nvPr/>
        </p:nvSpPr>
        <p:spPr>
          <a:xfrm flipH="1">
            <a:off x="4566163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Body Level One…"/>
          <p:cNvSpPr txBox="1"/>
          <p:nvPr>
            <p:ph type="body" sz="quarter" idx="1"/>
          </p:nvPr>
        </p:nvSpPr>
        <p:spPr>
          <a:xfrm>
            <a:off x="455612" y="1475495"/>
            <a:ext cx="3998546" cy="639763"/>
          </a:xfrm>
          <a:prstGeom prst="rect">
            <a:avLst/>
          </a:prstGeom>
          <a:solidFill>
            <a:srgbClr val="16325D"/>
          </a:solidFill>
        </p:spPr>
        <p:txBody>
          <a:bodyPr anchor="ctr"/>
          <a:lstStyle>
            <a:lvl1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Text Placeholder 4"/>
          <p:cNvSpPr/>
          <p:nvPr>
            <p:ph type="body" sz="quarter" idx="13"/>
          </p:nvPr>
        </p:nvSpPr>
        <p:spPr>
          <a:xfrm>
            <a:off x="4685920" y="1475495"/>
            <a:ext cx="4000880" cy="639765"/>
          </a:xfrm>
          <a:prstGeom prst="rect">
            <a:avLst/>
          </a:prstGeom>
          <a:solidFill>
            <a:srgbClr val="16325D"/>
          </a:solidFill>
        </p:spPr>
        <p:txBody>
          <a:bodyPr anchor="ctr"/>
          <a:lstStyle/>
          <a:p>
            <a:pPr/>
          </a:p>
        </p:txBody>
      </p:sp>
      <p:sp>
        <p:nvSpPr>
          <p:cNvPr id="178" name="Straight Connector 21"/>
          <p:cNvSpPr/>
          <p:nvPr/>
        </p:nvSpPr>
        <p:spPr>
          <a:xfrm flipH="1">
            <a:off x="4566163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9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0" name="Rectangle 14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1" name="Rectangle 20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hree Content w/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Body Level One…"/>
          <p:cNvSpPr txBox="1"/>
          <p:nvPr>
            <p:ph type="body" sz="quarter" idx="1"/>
          </p:nvPr>
        </p:nvSpPr>
        <p:spPr>
          <a:xfrm>
            <a:off x="3252880" y="1475495"/>
            <a:ext cx="2633620" cy="4525965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Straight Connector 10"/>
          <p:cNvSpPr/>
          <p:nvPr/>
        </p:nvSpPr>
        <p:spPr>
          <a:xfrm flipH="1">
            <a:off x="5956863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Straight Connector 19"/>
          <p:cNvSpPr/>
          <p:nvPr/>
        </p:nvSpPr>
        <p:spPr>
          <a:xfrm flipH="1">
            <a:off x="3177207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Text Placeholder 15"/>
          <p:cNvSpPr/>
          <p:nvPr>
            <p:ph type="body" sz="quarter" idx="13"/>
          </p:nvPr>
        </p:nvSpPr>
        <p:spPr>
          <a:xfrm>
            <a:off x="0" y="961837"/>
            <a:ext cx="6853916" cy="28953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/>
          <a:p>
            <a:pPr marL="246888" indent="-246888" defTabSz="658368">
              <a:spcBef>
                <a:spcPts val="400"/>
              </a:spcBef>
              <a:defRPr sz="2016"/>
            </a:pPr>
          </a:p>
        </p:txBody>
      </p:sp>
      <p:sp>
        <p:nvSpPr>
          <p:cNvPr id="194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hree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Body Level One…"/>
          <p:cNvSpPr txBox="1"/>
          <p:nvPr>
            <p:ph type="body" sz="quarter" idx="1"/>
          </p:nvPr>
        </p:nvSpPr>
        <p:spPr>
          <a:xfrm>
            <a:off x="3252880" y="1475495"/>
            <a:ext cx="2633620" cy="4525965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5" name="Rectangle 9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6" name="Straight Connector 10"/>
          <p:cNvSpPr/>
          <p:nvPr/>
        </p:nvSpPr>
        <p:spPr>
          <a:xfrm flipH="1">
            <a:off x="5956863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Straight Connector 19"/>
          <p:cNvSpPr/>
          <p:nvPr/>
        </p:nvSpPr>
        <p:spPr>
          <a:xfrm flipH="1">
            <a:off x="3177207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Rectangle 15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 w/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Body Level One…"/>
          <p:cNvSpPr txBox="1"/>
          <p:nvPr>
            <p:ph type="body" sz="quarter" idx="1"/>
          </p:nvPr>
        </p:nvSpPr>
        <p:spPr>
          <a:xfrm>
            <a:off x="1" y="961837"/>
            <a:ext cx="6853915" cy="28953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1pPr>
            <a:lvl2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8" name="Rectangle 8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9" name="Rectangle 10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 w/Subtitle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Body Level One…"/>
          <p:cNvSpPr txBox="1"/>
          <p:nvPr>
            <p:ph type="body" sz="half" idx="1"/>
          </p:nvPr>
        </p:nvSpPr>
        <p:spPr>
          <a:xfrm>
            <a:off x="3660399" y="1475495"/>
            <a:ext cx="5026401" cy="4525965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Text Placeholder 3"/>
          <p:cNvSpPr/>
          <p:nvPr>
            <p:ph type="body" sz="quarter" idx="13"/>
          </p:nvPr>
        </p:nvSpPr>
        <p:spPr>
          <a:xfrm>
            <a:off x="457198" y="2388441"/>
            <a:ext cx="3008317" cy="361301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Text Placeholder 4"/>
          <p:cNvSpPr/>
          <p:nvPr>
            <p:ph type="body" sz="quarter" idx="14"/>
          </p:nvPr>
        </p:nvSpPr>
        <p:spPr>
          <a:xfrm>
            <a:off x="457198" y="1475495"/>
            <a:ext cx="3008317" cy="912948"/>
          </a:xfrm>
          <a:prstGeom prst="rect">
            <a:avLst/>
          </a:prstGeom>
          <a:solidFill>
            <a:srgbClr val="16325D"/>
          </a:solidFill>
        </p:spPr>
        <p:txBody>
          <a:bodyPr anchor="ctr"/>
          <a:lstStyle/>
          <a:p>
            <a:pPr/>
          </a:p>
        </p:txBody>
      </p:sp>
      <p:sp>
        <p:nvSpPr>
          <p:cNvPr id="249" name="Text Placeholder 15"/>
          <p:cNvSpPr/>
          <p:nvPr>
            <p:ph type="body" sz="quarter" idx="15"/>
          </p:nvPr>
        </p:nvSpPr>
        <p:spPr>
          <a:xfrm>
            <a:off x="0" y="961837"/>
            <a:ext cx="6853916" cy="28953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/>
          <a:p>
            <a:pPr marL="246888" indent="-246888" defTabSz="658368">
              <a:spcBef>
                <a:spcPts val="400"/>
              </a:spcBef>
              <a:defRPr sz="2016"/>
            </a:pPr>
          </a:p>
        </p:txBody>
      </p:sp>
      <p:sp>
        <p:nvSpPr>
          <p:cNvPr id="250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1" name="Straight Connector 13"/>
          <p:cNvSpPr/>
          <p:nvPr/>
        </p:nvSpPr>
        <p:spPr>
          <a:xfrm flipH="1">
            <a:off x="3560064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lternative 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/>
          <p:cNvSpPr/>
          <p:nvPr/>
        </p:nvSpPr>
        <p:spPr>
          <a:xfrm>
            <a:off x="-2" y="2763819"/>
            <a:ext cx="5257714" cy="3196468"/>
          </a:xfrm>
          <a:prstGeom prst="rect">
            <a:avLst/>
          </a:prstGeom>
          <a:solidFill>
            <a:srgbClr val="FFFFFF">
              <a:alpha val="8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284666" y="3044799"/>
            <a:ext cx="4688378" cy="1470028"/>
          </a:xfrm>
          <a:prstGeom prst="rect">
            <a:avLst/>
          </a:prstGeom>
        </p:spPr>
        <p:txBody>
          <a:bodyPr anchor="t"/>
          <a:lstStyle>
            <a:lvl1pPr algn="l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sz="quarter" idx="1"/>
          </p:nvPr>
        </p:nvSpPr>
        <p:spPr>
          <a:xfrm>
            <a:off x="284666" y="4524452"/>
            <a:ext cx="4688378" cy="801298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1pPr>
            <a:lvl2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2pPr>
            <a:lvl3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3pPr>
            <a:lvl4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4pPr>
            <a:lvl5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Text Placeholder 9"/>
          <p:cNvSpPr/>
          <p:nvPr>
            <p:ph type="body" sz="quarter" idx="13"/>
          </p:nvPr>
        </p:nvSpPr>
        <p:spPr>
          <a:xfrm>
            <a:off x="284070" y="5335777"/>
            <a:ext cx="4689480" cy="452440"/>
          </a:xfrm>
          <a:prstGeom prst="rect">
            <a:avLst/>
          </a:prstGeom>
        </p:spPr>
        <p:txBody>
          <a:bodyPr/>
          <a:lstStyle/>
          <a:p>
            <a:pPr marL="315468" indent="-315468" defTabSz="841247">
              <a:spcBef>
                <a:spcPts val="500"/>
              </a:spcBef>
              <a:defRPr sz="2576"/>
            </a:pP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6430500" y="6242859"/>
            <a:ext cx="245400" cy="226982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Body Level One…"/>
          <p:cNvSpPr txBox="1"/>
          <p:nvPr>
            <p:ph type="body" sz="quarter" idx="1"/>
          </p:nvPr>
        </p:nvSpPr>
        <p:spPr>
          <a:xfrm>
            <a:off x="457200" y="2388441"/>
            <a:ext cx="3008316" cy="3613018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300"/>
              </a:spcBef>
              <a:buSzTx/>
              <a:buNone/>
              <a:defRPr sz="1400"/>
            </a:lvl1pPr>
            <a:lvl2pPr marL="0" indent="0" defTabSz="457200">
              <a:spcBef>
                <a:spcPts val="300"/>
              </a:spcBef>
              <a:buSzTx/>
              <a:buNone/>
              <a:defRPr sz="1400"/>
            </a:lvl2pPr>
            <a:lvl3pPr marL="0" indent="0" defTabSz="457200">
              <a:spcBef>
                <a:spcPts val="300"/>
              </a:spcBef>
              <a:buSzTx/>
              <a:buNone/>
              <a:defRPr sz="1400"/>
            </a:lvl3pPr>
            <a:lvl4pPr marL="0" indent="0" defTabSz="457200">
              <a:spcBef>
                <a:spcPts val="300"/>
              </a:spcBef>
              <a:buSzTx/>
              <a:buNone/>
              <a:defRPr sz="1400"/>
            </a:lvl4pPr>
            <a:lvl5pPr marL="0" indent="0" defTabSz="4572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1" name="Text Placeholder 4"/>
          <p:cNvSpPr/>
          <p:nvPr>
            <p:ph type="body" sz="quarter" idx="13"/>
          </p:nvPr>
        </p:nvSpPr>
        <p:spPr>
          <a:xfrm>
            <a:off x="457198" y="1475495"/>
            <a:ext cx="3008317" cy="912948"/>
          </a:xfrm>
          <a:prstGeom prst="rect">
            <a:avLst/>
          </a:prstGeom>
          <a:solidFill>
            <a:srgbClr val="16325D"/>
          </a:solidFill>
        </p:spPr>
        <p:txBody>
          <a:bodyPr anchor="ctr"/>
          <a:lstStyle/>
          <a:p>
            <a:pPr/>
          </a:p>
        </p:txBody>
      </p:sp>
      <p:sp>
        <p:nvSpPr>
          <p:cNvPr id="262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3" name="Rectangle 12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4" name="Straight Connector 15"/>
          <p:cNvSpPr/>
          <p:nvPr/>
        </p:nvSpPr>
        <p:spPr>
          <a:xfrm flipH="1">
            <a:off x="3560064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5" name="Rectangle 16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 w/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 txBox="1"/>
          <p:nvPr>
            <p:ph type="title"/>
          </p:nvPr>
        </p:nvSpPr>
        <p:spPr>
          <a:xfrm>
            <a:off x="1832018" y="4800600"/>
            <a:ext cx="5486405" cy="566738"/>
          </a:xfrm>
          <a:prstGeom prst="rect">
            <a:avLst/>
          </a:prstGeom>
        </p:spPr>
        <p:txBody>
          <a:bodyPr anchor="b"/>
          <a:lstStyle>
            <a:lvl1pPr algn="r" defTabSz="457200">
              <a:defRPr b="1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74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2675" y="49462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Picture Placeholder 2"/>
          <p:cNvSpPr/>
          <p:nvPr>
            <p:ph type="pic" sz="half" idx="13"/>
          </p:nvPr>
        </p:nvSpPr>
        <p:spPr>
          <a:xfrm>
            <a:off x="1828800" y="612775"/>
            <a:ext cx="5486400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6" name="Body Level One…"/>
          <p:cNvSpPr txBox="1"/>
          <p:nvPr>
            <p:ph type="body" sz="quarter" idx="1"/>
          </p:nvPr>
        </p:nvSpPr>
        <p:spPr>
          <a:xfrm>
            <a:off x="0" y="5367337"/>
            <a:ext cx="7320803" cy="28953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1pPr>
            <a:lvl2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le Text"/>
          <p:cNvSpPr txBox="1"/>
          <p:nvPr>
            <p:ph type="title"/>
          </p:nvPr>
        </p:nvSpPr>
        <p:spPr>
          <a:xfrm>
            <a:off x="1832018" y="4800600"/>
            <a:ext cx="5486405" cy="566738"/>
          </a:xfrm>
          <a:prstGeom prst="rect">
            <a:avLst/>
          </a:prstGeom>
        </p:spPr>
        <p:txBody>
          <a:bodyPr anchor="b"/>
          <a:lstStyle>
            <a:lvl1pPr algn="r" defTabSz="457200">
              <a:defRPr b="1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85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2675" y="49462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Picture Placeholder 2"/>
          <p:cNvSpPr/>
          <p:nvPr>
            <p:ph type="pic" sz="half" idx="13"/>
          </p:nvPr>
        </p:nvSpPr>
        <p:spPr>
          <a:xfrm>
            <a:off x="1828800" y="612775"/>
            <a:ext cx="5486400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289" name="Rectangle 8"/>
          <p:cNvGrpSpPr/>
          <p:nvPr/>
        </p:nvGrpSpPr>
        <p:grpSpPr>
          <a:xfrm>
            <a:off x="0" y="5252708"/>
            <a:ext cx="7318423" cy="350658"/>
            <a:chOff x="0" y="0"/>
            <a:chExt cx="7318422" cy="350657"/>
          </a:xfrm>
        </p:grpSpPr>
        <p:sp>
          <p:nvSpPr>
            <p:cNvPr id="287" name="Rectangle"/>
            <p:cNvSpPr/>
            <p:nvPr/>
          </p:nvSpPr>
          <p:spPr>
            <a:xfrm>
              <a:off x="0" y="114629"/>
              <a:ext cx="7318423" cy="12140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8" name="Text"/>
            <p:cNvSpPr txBox="1"/>
            <p:nvPr/>
          </p:nvSpPr>
          <p:spPr>
            <a:xfrm>
              <a:off x="0" y="0"/>
              <a:ext cx="7318423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92" name="Rectangle 10"/>
          <p:cNvGrpSpPr/>
          <p:nvPr/>
        </p:nvGrpSpPr>
        <p:grpSpPr>
          <a:xfrm>
            <a:off x="0" y="5252708"/>
            <a:ext cx="7318423" cy="350658"/>
            <a:chOff x="0" y="0"/>
            <a:chExt cx="7318422" cy="350657"/>
          </a:xfrm>
        </p:grpSpPr>
        <p:sp>
          <p:nvSpPr>
            <p:cNvPr id="290" name="Rectangle"/>
            <p:cNvSpPr/>
            <p:nvPr/>
          </p:nvSpPr>
          <p:spPr>
            <a:xfrm>
              <a:off x="0" y="114629"/>
              <a:ext cx="7318423" cy="12140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1" name="Text"/>
            <p:cNvSpPr txBox="1"/>
            <p:nvPr/>
          </p:nvSpPr>
          <p:spPr>
            <a:xfrm>
              <a:off x="0" y="0"/>
              <a:ext cx="7318423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293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Large and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2675" y="49462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Picture Placeholder 2"/>
          <p:cNvSpPr/>
          <p:nvPr>
            <p:ph type="pic" sz="half" idx="13"/>
          </p:nvPr>
        </p:nvSpPr>
        <p:spPr>
          <a:xfrm>
            <a:off x="1828800" y="612773"/>
            <a:ext cx="5486400" cy="43334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Large and Center No Log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icture Placeholder 2"/>
          <p:cNvSpPr/>
          <p:nvPr>
            <p:ph type="pic" idx="13"/>
          </p:nvPr>
        </p:nvSpPr>
        <p:spPr>
          <a:xfrm>
            <a:off x="457200" y="612773"/>
            <a:ext cx="8229600" cy="53690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0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 w/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Body Level One…"/>
          <p:cNvSpPr txBox="1"/>
          <p:nvPr>
            <p:ph type="body" idx="1"/>
          </p:nvPr>
        </p:nvSpPr>
        <p:spPr>
          <a:xfrm>
            <a:off x="457200" y="1428796"/>
            <a:ext cx="8229600" cy="4566623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9" name="Text Placeholder 15"/>
          <p:cNvSpPr/>
          <p:nvPr>
            <p:ph type="body" sz="quarter" idx="13"/>
          </p:nvPr>
        </p:nvSpPr>
        <p:spPr>
          <a:xfrm>
            <a:off x="0" y="961837"/>
            <a:ext cx="6853916" cy="28953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/>
          <a:p>
            <a:pPr marL="246888" indent="-246888" defTabSz="658368">
              <a:spcBef>
                <a:spcPts val="400"/>
              </a:spcBef>
              <a:defRPr sz="2016"/>
            </a:pPr>
          </a:p>
        </p:txBody>
      </p:sp>
      <p:sp>
        <p:nvSpPr>
          <p:cNvPr id="320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1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Body Level One…"/>
          <p:cNvSpPr txBox="1"/>
          <p:nvPr>
            <p:ph type="body" idx="1"/>
          </p:nvPr>
        </p:nvSpPr>
        <p:spPr>
          <a:xfrm>
            <a:off x="457200" y="1428796"/>
            <a:ext cx="8229600" cy="4566623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0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1" name="Rectangle 9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2" name="Rectangle 11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3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Body Level One…"/>
          <p:cNvSpPr txBox="1"/>
          <p:nvPr>
            <p:ph type="body" idx="1"/>
          </p:nvPr>
        </p:nvSpPr>
        <p:spPr>
          <a:xfrm>
            <a:off x="457200" y="274638"/>
            <a:ext cx="6975658" cy="5720780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1" name="Title Text"/>
          <p:cNvSpPr txBox="1"/>
          <p:nvPr>
            <p:ph type="title"/>
          </p:nvPr>
        </p:nvSpPr>
        <p:spPr>
          <a:xfrm>
            <a:off x="7632675" y="578991"/>
            <a:ext cx="1131753" cy="4221027"/>
          </a:xfrm>
          <a:prstGeom prst="rect">
            <a:avLst/>
          </a:prstGeom>
        </p:spPr>
        <p:txBody>
          <a:bodyPr/>
          <a:lstStyle>
            <a:lvl1pPr algn="l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2" name="Straight Connector 6"/>
          <p:cNvSpPr/>
          <p:nvPr/>
        </p:nvSpPr>
        <p:spPr>
          <a:xfrm flipH="1">
            <a:off x="7529958" y="274636"/>
            <a:ext cx="1" cy="5851530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43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2675" y="49462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act Us w/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Body Level One…"/>
          <p:cNvSpPr txBox="1"/>
          <p:nvPr>
            <p:ph type="body" sz="quarter" idx="1"/>
          </p:nvPr>
        </p:nvSpPr>
        <p:spPr>
          <a:xfrm>
            <a:off x="1" y="961837"/>
            <a:ext cx="6853915" cy="28953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1pPr>
            <a:lvl2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3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4" name="Straight Connector 18"/>
          <p:cNvSpPr/>
          <p:nvPr/>
        </p:nvSpPr>
        <p:spPr>
          <a:xfrm flipH="1">
            <a:off x="5564659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hanks for Coming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Body Level One…"/>
          <p:cNvSpPr txBox="1"/>
          <p:nvPr>
            <p:ph type="body" sz="quarter" idx="1"/>
          </p:nvPr>
        </p:nvSpPr>
        <p:spPr>
          <a:xfrm>
            <a:off x="-3" y="3324230"/>
            <a:ext cx="6185026" cy="28953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r" defTabSz="457200">
              <a:spcBef>
                <a:spcPts val="200"/>
              </a:spcBef>
              <a:buSzTx/>
              <a:buNone/>
              <a:defRPr i="1" sz="1200">
                <a:solidFill>
                  <a:srgbClr val="FFFFFF"/>
                </a:solidFill>
              </a:defRPr>
            </a:lvl1pPr>
            <a:lvl2pPr marL="0" indent="0" algn="r" defTabSz="457200">
              <a:spcBef>
                <a:spcPts val="200"/>
              </a:spcBef>
              <a:buSzTx/>
              <a:buNone/>
              <a:defRPr i="1" sz="1200">
                <a:solidFill>
                  <a:srgbClr val="FFFFFF"/>
                </a:solidFill>
              </a:defRPr>
            </a:lvl2pPr>
            <a:lvl3pPr marL="0" indent="0" algn="r" defTabSz="457200">
              <a:spcBef>
                <a:spcPts val="200"/>
              </a:spcBef>
              <a:buSzTx/>
              <a:buNone/>
              <a:defRPr i="1" sz="1200">
                <a:solidFill>
                  <a:srgbClr val="FFFFFF"/>
                </a:solidFill>
              </a:defRPr>
            </a:lvl3pPr>
            <a:lvl4pPr marL="0" indent="0" algn="r" defTabSz="457200">
              <a:spcBef>
                <a:spcPts val="200"/>
              </a:spcBef>
              <a:buSzTx/>
              <a:buNone/>
              <a:defRPr i="1" sz="1200">
                <a:solidFill>
                  <a:srgbClr val="FFFFFF"/>
                </a:solidFill>
              </a:defRPr>
            </a:lvl4pPr>
            <a:lvl5pPr marL="0" indent="0" algn="r" defTabSz="457200">
              <a:spcBef>
                <a:spcPts val="200"/>
              </a:spcBef>
              <a:buSzTx/>
              <a:buNone/>
              <a:defRPr i="1"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3" name="Title Text"/>
          <p:cNvSpPr txBox="1"/>
          <p:nvPr>
            <p:ph type="title"/>
          </p:nvPr>
        </p:nvSpPr>
        <p:spPr>
          <a:xfrm>
            <a:off x="0" y="2399744"/>
            <a:ext cx="6185023" cy="915181"/>
          </a:xfrm>
          <a:prstGeom prst="rect">
            <a:avLst/>
          </a:prstGeom>
        </p:spPr>
        <p:txBody>
          <a:bodyPr/>
          <a:lstStyle>
            <a:lvl1pPr algn="r" defTabSz="457200">
              <a:lnSpc>
                <a:spcPct val="70000"/>
              </a:lnSpc>
              <a:defRPr b="1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364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428" y="1960840"/>
            <a:ext cx="2051689" cy="2051689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722312" y="3044825"/>
            <a:ext cx="7772401" cy="1362075"/>
          </a:xfrm>
          <a:prstGeom prst="rect">
            <a:avLst/>
          </a:prstGeom>
        </p:spPr>
        <p:txBody>
          <a:bodyPr anchor="b"/>
          <a:lstStyle>
            <a:lvl1pPr algn="l" defTabSz="457200">
              <a:defRPr b="1" cap="all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722312" y="4406900"/>
            <a:ext cx="7772401" cy="1500188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400"/>
              </a:spcBef>
              <a:buSzTx/>
              <a:buNone/>
              <a:defRPr sz="2000">
                <a:solidFill>
                  <a:schemeClr val="accent2"/>
                </a:solidFill>
              </a:defRPr>
            </a:lvl1pPr>
            <a:lvl2pPr marL="0" indent="0" defTabSz="457200">
              <a:spcBef>
                <a:spcPts val="400"/>
              </a:spcBef>
              <a:buSzTx/>
              <a:buNone/>
              <a:defRPr sz="2000">
                <a:solidFill>
                  <a:schemeClr val="accent2"/>
                </a:solidFill>
              </a:defRPr>
            </a:lvl2pPr>
            <a:lvl3pPr marL="0" indent="0" defTabSz="457200">
              <a:spcBef>
                <a:spcPts val="400"/>
              </a:spcBef>
              <a:buSzTx/>
              <a:buNone/>
              <a:defRPr sz="2000">
                <a:solidFill>
                  <a:schemeClr val="accent2"/>
                </a:solidFill>
              </a:defRPr>
            </a:lvl3pPr>
            <a:lvl4pPr marL="0" indent="0" defTabSz="457200">
              <a:spcBef>
                <a:spcPts val="400"/>
              </a:spcBef>
              <a:buSzTx/>
              <a:buNone/>
              <a:defRPr sz="2000">
                <a:solidFill>
                  <a:schemeClr val="accent2"/>
                </a:solidFill>
              </a:defRPr>
            </a:lvl4pPr>
            <a:lvl5pPr marL="0" indent="0" defTabSz="457200">
              <a:spcBef>
                <a:spcPts val="400"/>
              </a:spcBef>
              <a:buSzTx/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72296" y="383803"/>
            <a:ext cx="3199411" cy="3199409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9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0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5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0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70"/>
            <a:ext cx="2509998" cy="5419862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5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0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5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0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5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0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 w/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Body Level One…"/>
          <p:cNvSpPr txBox="1"/>
          <p:nvPr>
            <p:ph type="body" idx="1"/>
          </p:nvPr>
        </p:nvSpPr>
        <p:spPr>
          <a:xfrm>
            <a:off x="457200" y="1475495"/>
            <a:ext cx="8229600" cy="4566621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Text Placeholder 15"/>
          <p:cNvSpPr/>
          <p:nvPr>
            <p:ph type="body" sz="quarter" idx="13"/>
          </p:nvPr>
        </p:nvSpPr>
        <p:spPr>
          <a:xfrm>
            <a:off x="0" y="961837"/>
            <a:ext cx="6853916" cy="28953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/>
          <a:p>
            <a:pPr marL="246888" indent="-246888" defTabSz="658368">
              <a:spcBef>
                <a:spcPts val="400"/>
              </a:spcBef>
              <a:defRPr sz="2016"/>
            </a:pPr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5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0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Tim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70"/>
            <a:ext cx="2509998" cy="5419862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5" name="Text Placeholder 3"/>
          <p:cNvSpPr/>
          <p:nvPr>
            <p:ph type="body" sz="quarter" idx="13"/>
          </p:nvPr>
        </p:nvSpPr>
        <p:spPr>
          <a:xfrm>
            <a:off x="4157850" y="1819660"/>
            <a:ext cx="828678" cy="84931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496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0" y="1219200"/>
            <a:ext cx="4267200" cy="4343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2" name="Group 6"/>
          <p:cNvGrpSpPr/>
          <p:nvPr/>
        </p:nvGrpSpPr>
        <p:grpSpPr>
          <a:xfrm>
            <a:off x="117473" y="146047"/>
            <a:ext cx="8912230" cy="6588130"/>
            <a:chOff x="0" y="0"/>
            <a:chExt cx="8912228" cy="6588128"/>
          </a:xfrm>
        </p:grpSpPr>
        <p:sp>
          <p:nvSpPr>
            <p:cNvPr id="504" name="Line 7"/>
            <p:cNvSpPr/>
            <p:nvPr/>
          </p:nvSpPr>
          <p:spPr>
            <a:xfrm>
              <a:off x="-1" y="7620"/>
              <a:ext cx="8912230" cy="1"/>
            </a:xfrm>
            <a:prstGeom prst="line">
              <a:avLst/>
            </a:prstGeom>
            <a:noFill/>
            <a:ln w="76200" cap="flat">
              <a:solidFill>
                <a:srgbClr val="000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5" name="Line 8"/>
            <p:cNvSpPr/>
            <p:nvPr/>
          </p:nvSpPr>
          <p:spPr>
            <a:xfrm>
              <a:off x="28574" y="6559553"/>
              <a:ext cx="8848730" cy="1"/>
            </a:xfrm>
            <a:prstGeom prst="line">
              <a:avLst/>
            </a:prstGeom>
            <a:noFill/>
            <a:ln w="76200" cap="flat">
              <a:solidFill>
                <a:srgbClr val="000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6" name="Line 9"/>
            <p:cNvSpPr/>
            <p:nvPr/>
          </p:nvSpPr>
          <p:spPr>
            <a:xfrm flipV="1">
              <a:off x="29845" y="-1"/>
              <a:ext cx="1" cy="6581780"/>
            </a:xfrm>
            <a:prstGeom prst="line">
              <a:avLst/>
            </a:prstGeom>
            <a:noFill/>
            <a:ln w="76200" cap="flat">
              <a:solidFill>
                <a:srgbClr val="000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7" name="Line 10"/>
            <p:cNvSpPr/>
            <p:nvPr/>
          </p:nvSpPr>
          <p:spPr>
            <a:xfrm flipV="1">
              <a:off x="8875395" y="6349"/>
              <a:ext cx="2" cy="6581780"/>
            </a:xfrm>
            <a:prstGeom prst="line">
              <a:avLst/>
            </a:prstGeom>
            <a:noFill/>
            <a:ln w="76200" cap="flat">
              <a:solidFill>
                <a:srgbClr val="000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8" name="Line 11"/>
            <p:cNvSpPr/>
            <p:nvPr/>
          </p:nvSpPr>
          <p:spPr>
            <a:xfrm>
              <a:off x="111124" y="83820"/>
              <a:ext cx="8686805" cy="1"/>
            </a:xfrm>
            <a:prstGeom prst="line">
              <a:avLst/>
            </a:prstGeom>
            <a:noFill/>
            <a:ln w="28575" cap="flat">
              <a:solidFill>
                <a:srgbClr val="FFC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9" name="Line 12"/>
            <p:cNvSpPr/>
            <p:nvPr/>
          </p:nvSpPr>
          <p:spPr>
            <a:xfrm>
              <a:off x="111124" y="6483352"/>
              <a:ext cx="8686805" cy="1"/>
            </a:xfrm>
            <a:prstGeom prst="line">
              <a:avLst/>
            </a:prstGeom>
            <a:noFill/>
            <a:ln w="28575" cap="flat">
              <a:solidFill>
                <a:srgbClr val="FFC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0" name="Line 13"/>
            <p:cNvSpPr/>
            <p:nvPr/>
          </p:nvSpPr>
          <p:spPr>
            <a:xfrm flipV="1">
              <a:off x="112394" y="82549"/>
              <a:ext cx="2" cy="6400805"/>
            </a:xfrm>
            <a:prstGeom prst="line">
              <a:avLst/>
            </a:prstGeom>
            <a:noFill/>
            <a:ln w="28575" cap="flat">
              <a:solidFill>
                <a:srgbClr val="FFC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1" name="Line 14"/>
            <p:cNvSpPr/>
            <p:nvPr/>
          </p:nvSpPr>
          <p:spPr>
            <a:xfrm flipV="1">
              <a:off x="8799195" y="82549"/>
              <a:ext cx="2" cy="6400805"/>
            </a:xfrm>
            <a:prstGeom prst="line">
              <a:avLst/>
            </a:prstGeom>
            <a:noFill/>
            <a:ln w="28575" cap="flat">
              <a:solidFill>
                <a:srgbClr val="FFC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5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0">
              <a:spcBef>
                <a:spcPts val="400"/>
              </a:spcBef>
              <a:buSzTx/>
              <a:buNone/>
              <a:defRPr sz="2000"/>
            </a:lvl2pPr>
            <a:lvl3pPr marL="0" indent="0">
              <a:spcBef>
                <a:spcPts val="400"/>
              </a:spcBef>
              <a:buSzTx/>
              <a:buNone/>
              <a:defRPr sz="2000"/>
            </a:lvl3pPr>
            <a:lvl4pPr marL="0" indent="0">
              <a:spcBef>
                <a:spcPts val="400"/>
              </a:spcBef>
              <a:buSzTx/>
              <a:buNone/>
              <a:defRPr sz="2000"/>
            </a:lvl4pPr>
            <a:lvl5pPr marL="0" indent="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9" name="Body Level One…"/>
          <p:cNvSpPr txBox="1"/>
          <p:nvPr>
            <p:ph type="body" sz="half" idx="1"/>
          </p:nvPr>
        </p:nvSpPr>
        <p:spPr>
          <a:xfrm>
            <a:off x="457200" y="1371600"/>
            <a:ext cx="4114800" cy="4754563"/>
          </a:xfrm>
          <a:prstGeom prst="rect">
            <a:avLst/>
          </a:prstGeom>
        </p:spPr>
        <p:txBody>
          <a:bodyPr/>
          <a:lstStyle>
            <a:lvl5pPr marL="2184400" indent="-3556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  <a:lvl2pPr marL="0" indent="0">
              <a:spcBef>
                <a:spcPts val="500"/>
              </a:spcBef>
              <a:buSzTx/>
              <a:buNone/>
              <a:defRPr b="1" sz="2400"/>
            </a:lvl2pPr>
            <a:lvl3pPr marL="0" indent="0">
              <a:spcBef>
                <a:spcPts val="500"/>
              </a:spcBef>
              <a:buSzTx/>
              <a:buNone/>
              <a:defRPr b="1" sz="2400"/>
            </a:lvl3pPr>
            <a:lvl4pPr marL="0" indent="0">
              <a:spcBef>
                <a:spcPts val="500"/>
              </a:spcBef>
              <a:buSzTx/>
              <a:buNone/>
              <a:defRPr b="1" sz="2400"/>
            </a:lvl4pPr>
            <a:lvl5pPr marL="0" indent="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Body Level One…"/>
          <p:cNvSpPr txBox="1"/>
          <p:nvPr>
            <p:ph type="body" idx="1"/>
          </p:nvPr>
        </p:nvSpPr>
        <p:spPr>
          <a:xfrm>
            <a:off x="457200" y="1475495"/>
            <a:ext cx="8229600" cy="4566621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" name="Rectangle 1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" name="Rectangle 9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5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4" name="Text Placeholder 3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itle Text"/>
          <p:cNvSpPr txBox="1"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583" name="Picture Placeholder 2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0">
              <a:spcBef>
                <a:spcPts val="300"/>
              </a:spcBef>
              <a:buSzTx/>
              <a:buNone/>
              <a:defRPr sz="1400"/>
            </a:lvl2pPr>
            <a:lvl3pPr marL="0" indent="0">
              <a:spcBef>
                <a:spcPts val="300"/>
              </a:spcBef>
              <a:buSzTx/>
              <a:buNone/>
              <a:defRPr sz="1400"/>
            </a:lvl3pPr>
            <a:lvl4pPr marL="0" indent="0">
              <a:spcBef>
                <a:spcPts val="300"/>
              </a:spcBef>
              <a:buSzTx/>
              <a:buNone/>
              <a:defRPr sz="1400"/>
            </a:lvl4pPr>
            <a:lvl5pPr marL="0" indent="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itle Text"/>
          <p:cNvSpPr txBox="1"/>
          <p:nvPr>
            <p:ph type="title"/>
          </p:nvPr>
        </p:nvSpPr>
        <p:spPr>
          <a:xfrm>
            <a:off x="6743700" y="0"/>
            <a:ext cx="2095500" cy="61261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2" name="Body Level One…"/>
          <p:cNvSpPr txBox="1"/>
          <p:nvPr>
            <p:ph type="body" idx="1"/>
          </p:nvPr>
        </p:nvSpPr>
        <p:spPr>
          <a:xfrm>
            <a:off x="457200" y="0"/>
            <a:ext cx="6134100" cy="61261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1" name="Body Level One…"/>
          <p:cNvSpPr txBox="1"/>
          <p:nvPr>
            <p:ph type="body" sz="half" idx="1"/>
          </p:nvPr>
        </p:nvSpPr>
        <p:spPr>
          <a:xfrm>
            <a:off x="457200" y="1371600"/>
            <a:ext cx="4114800" cy="47545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620" name="Title Text"/>
          <p:cNvSpPr txBox="1"/>
          <p:nvPr>
            <p:ph type="title"/>
          </p:nvPr>
        </p:nvSpPr>
        <p:spPr>
          <a:xfrm>
            <a:off x="457200" y="92074"/>
            <a:ext cx="8229600" cy="1508129"/>
          </a:xfrm>
          <a:prstGeom prst="rect">
            <a:avLst/>
          </a:prstGeom>
        </p:spPr>
        <p:txBody>
          <a:bodyPr/>
          <a:lstStyle>
            <a:lvl1pPr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1" name="Body Level One…"/>
          <p:cNvSpPr txBox="1"/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2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Body Level One…"/>
          <p:cNvSpPr txBox="1"/>
          <p:nvPr>
            <p:ph type="body" idx="1"/>
          </p:nvPr>
        </p:nvSpPr>
        <p:spPr>
          <a:xfrm>
            <a:off x="457200" y="1475495"/>
            <a:ext cx="8229600" cy="456662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0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 lIns="45718" tIns="45718" rIns="45718" bIns="45718"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631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2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632" name="Rectangle 1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3" name="Rectangle 9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4" name="Slide Number"/>
          <p:cNvSpPr txBox="1"/>
          <p:nvPr>
            <p:ph type="sldNum" sz="quarter" idx="2"/>
          </p:nvPr>
        </p:nvSpPr>
        <p:spPr>
          <a:xfrm>
            <a:off x="8443548" y="87748"/>
            <a:ext cx="245401" cy="226985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 Pres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13"/>
          <p:cNvSpPr/>
          <p:nvPr/>
        </p:nvSpPr>
        <p:spPr>
          <a:xfrm>
            <a:off x="457197" y="2135009"/>
            <a:ext cx="3197498" cy="3197498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0" name="Picture Placeholder 8"/>
          <p:cNvSpPr/>
          <p:nvPr>
            <p:ph type="pic" sz="quarter" idx="13"/>
          </p:nvPr>
        </p:nvSpPr>
        <p:spPr>
          <a:xfrm>
            <a:off x="615282" y="2292380"/>
            <a:ext cx="2881329" cy="28827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72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Rectangle 16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4120010" y="1475495"/>
            <a:ext cx="4566790" cy="4525965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traight Connector 18"/>
          <p:cNvSpPr/>
          <p:nvPr/>
        </p:nvSpPr>
        <p:spPr>
          <a:xfrm flipH="1">
            <a:off x="3897491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" name="Rectangle 19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 Presenter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Rectangle 16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2828900" y="1521311"/>
            <a:ext cx="5857901" cy="1828801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Oval 26"/>
          <p:cNvSpPr/>
          <p:nvPr/>
        </p:nvSpPr>
        <p:spPr>
          <a:xfrm>
            <a:off x="457200" y="1404313"/>
            <a:ext cx="2057400" cy="2057402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9" name="Picture Placeholder 8"/>
          <p:cNvSpPr/>
          <p:nvPr>
            <p:ph type="pic" sz="quarter" idx="13"/>
          </p:nvPr>
        </p:nvSpPr>
        <p:spPr>
          <a:xfrm>
            <a:off x="570135" y="1521311"/>
            <a:ext cx="1828801" cy="1828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0" name="Oval 29"/>
          <p:cNvSpPr/>
          <p:nvPr/>
        </p:nvSpPr>
        <p:spPr>
          <a:xfrm>
            <a:off x="457200" y="3805299"/>
            <a:ext cx="2057400" cy="2057403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1" name="Picture Placeholder 8"/>
          <p:cNvSpPr/>
          <p:nvPr>
            <p:ph type="pic" sz="quarter" idx="14"/>
          </p:nvPr>
        </p:nvSpPr>
        <p:spPr>
          <a:xfrm>
            <a:off x="570135" y="3922295"/>
            <a:ext cx="1828801" cy="18288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Rectangle 17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Presenter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Rectangle 16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3252880" y="3909169"/>
            <a:ext cx="2633620" cy="2052841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Oval 22"/>
          <p:cNvSpPr/>
          <p:nvPr/>
        </p:nvSpPr>
        <p:spPr>
          <a:xfrm>
            <a:off x="3437082" y="1446275"/>
            <a:ext cx="2284321" cy="2284322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5" name="Picture Placeholder 8"/>
          <p:cNvSpPr/>
          <p:nvPr>
            <p:ph type="pic" sz="quarter" idx="13"/>
          </p:nvPr>
        </p:nvSpPr>
        <p:spPr>
          <a:xfrm>
            <a:off x="3550017" y="1563272"/>
            <a:ext cx="2058447" cy="20503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6" name="Oval 24"/>
          <p:cNvSpPr/>
          <p:nvPr/>
        </p:nvSpPr>
        <p:spPr>
          <a:xfrm>
            <a:off x="6219302" y="1446275"/>
            <a:ext cx="2284321" cy="2284322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" name="Picture Placeholder 8"/>
          <p:cNvSpPr/>
          <p:nvPr>
            <p:ph type="pic" sz="quarter" idx="14"/>
          </p:nvPr>
        </p:nvSpPr>
        <p:spPr>
          <a:xfrm>
            <a:off x="6332237" y="1563272"/>
            <a:ext cx="2058447" cy="20503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8" name="Oval 26"/>
          <p:cNvSpPr/>
          <p:nvPr/>
        </p:nvSpPr>
        <p:spPr>
          <a:xfrm>
            <a:off x="642461" y="1446275"/>
            <a:ext cx="2284322" cy="2284322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" name="Picture Placeholder 8"/>
          <p:cNvSpPr/>
          <p:nvPr>
            <p:ph type="pic" sz="quarter" idx="15"/>
          </p:nvPr>
        </p:nvSpPr>
        <p:spPr>
          <a:xfrm>
            <a:off x="755397" y="1563272"/>
            <a:ext cx="2058449" cy="20503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0" name="Rectangle 18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 Presenter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13"/>
          <p:cNvSpPr/>
          <p:nvPr/>
        </p:nvSpPr>
        <p:spPr>
          <a:xfrm>
            <a:off x="457200" y="1476103"/>
            <a:ext cx="1371600" cy="1371604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9" name="Picture Placeholder 8"/>
          <p:cNvSpPr/>
          <p:nvPr>
            <p:ph type="pic" sz="quarter" idx="13"/>
          </p:nvPr>
        </p:nvSpPr>
        <p:spPr>
          <a:xfrm>
            <a:off x="571500" y="1590403"/>
            <a:ext cx="1143000" cy="1143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21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16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xfrm>
            <a:off x="2008764" y="1478252"/>
            <a:ext cx="2343906" cy="1827745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Oval 27"/>
          <p:cNvSpPr/>
          <p:nvPr/>
        </p:nvSpPr>
        <p:spPr>
          <a:xfrm>
            <a:off x="4791330" y="1473954"/>
            <a:ext cx="1371604" cy="1371604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5" name="Picture Placeholder 8"/>
          <p:cNvSpPr/>
          <p:nvPr>
            <p:ph type="pic" sz="quarter" idx="14"/>
          </p:nvPr>
        </p:nvSpPr>
        <p:spPr>
          <a:xfrm>
            <a:off x="4905630" y="1588254"/>
            <a:ext cx="1143001" cy="114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Oval 30"/>
          <p:cNvSpPr/>
          <p:nvPr/>
        </p:nvSpPr>
        <p:spPr>
          <a:xfrm>
            <a:off x="457200" y="3879910"/>
            <a:ext cx="1371600" cy="1371605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Picture Placeholder 8"/>
          <p:cNvSpPr/>
          <p:nvPr>
            <p:ph type="pic" sz="quarter" idx="15"/>
          </p:nvPr>
        </p:nvSpPr>
        <p:spPr>
          <a:xfrm>
            <a:off x="571500" y="3994210"/>
            <a:ext cx="1143000" cy="114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Oval 33"/>
          <p:cNvSpPr/>
          <p:nvPr/>
        </p:nvSpPr>
        <p:spPr>
          <a:xfrm>
            <a:off x="4791330" y="3877762"/>
            <a:ext cx="1371604" cy="1371605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9" name="Picture Placeholder 8"/>
          <p:cNvSpPr/>
          <p:nvPr>
            <p:ph type="pic" sz="quarter" idx="16"/>
          </p:nvPr>
        </p:nvSpPr>
        <p:spPr>
          <a:xfrm>
            <a:off x="4905630" y="3992062"/>
            <a:ext cx="1143001" cy="114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0" name="Rectangle 22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48.xml"/><Relationship Id="rId51" Type="http://schemas.openxmlformats.org/officeDocument/2006/relationships/slideLayout" Target="../slideLayouts/slideLayout49.xml"/><Relationship Id="rId52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1.xml"/><Relationship Id="rId54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3.xml"/><Relationship Id="rId56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5.xml"/><Relationship Id="rId58" Type="http://schemas.openxmlformats.org/officeDocument/2006/relationships/slideLayout" Target="../slideLayouts/slideLayout5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76200"/>
            <a:ext cx="1066800" cy="10668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Line 8"/>
          <p:cNvSpPr/>
          <p:nvPr/>
        </p:nvSpPr>
        <p:spPr>
          <a:xfrm>
            <a:off x="1447800" y="763269"/>
            <a:ext cx="7315201" cy="1"/>
          </a:xfrm>
          <a:prstGeom prst="line">
            <a:avLst/>
          </a:prstGeom>
          <a:ln w="76200">
            <a:solidFill>
              <a:srgbClr val="000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Line 9"/>
          <p:cNvSpPr/>
          <p:nvPr/>
        </p:nvSpPr>
        <p:spPr>
          <a:xfrm>
            <a:off x="1447800" y="839469"/>
            <a:ext cx="7315201" cy="1"/>
          </a:xfrm>
          <a:prstGeom prst="line">
            <a:avLst/>
          </a:prstGeom>
          <a:ln w="28575">
            <a:solidFill>
              <a:srgbClr val="FF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838200" y="0"/>
            <a:ext cx="74676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371600"/>
            <a:ext cx="8382000" cy="4754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384897" y="6245225"/>
            <a:ext cx="301904" cy="2888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8" marR="0" indent="-32003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288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20440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itle 1"/>
          <p:cNvSpPr txBox="1"/>
          <p:nvPr>
            <p:ph type="title"/>
          </p:nvPr>
        </p:nvSpPr>
        <p:spPr>
          <a:xfrm>
            <a:off x="722312" y="3044825"/>
            <a:ext cx="7772401" cy="1362075"/>
          </a:xfrm>
          <a:prstGeom prst="rect">
            <a:avLst/>
          </a:prstGeom>
        </p:spPr>
        <p:txBody>
          <a:bodyPr/>
          <a:lstStyle/>
          <a:p>
            <a:pPr/>
            <a:r>
              <a:t>Update: FHIM</a:t>
            </a:r>
          </a:p>
        </p:txBody>
      </p:sp>
      <p:sp>
        <p:nvSpPr>
          <p:cNvPr id="644" name="Text Placeholder 2"/>
          <p:cNvSpPr txBox="1"/>
          <p:nvPr>
            <p:ph type="body" sz="quarter" idx="1"/>
          </p:nvPr>
        </p:nvSpPr>
        <p:spPr>
          <a:xfrm>
            <a:off x="722312" y="4406898"/>
            <a:ext cx="7772401" cy="1500191"/>
          </a:xfrm>
          <a:prstGeom prst="rect">
            <a:avLst/>
          </a:prstGeom>
        </p:spPr>
        <p:txBody>
          <a:bodyPr/>
          <a:lstStyle/>
          <a:p>
            <a:pPr/>
            <a:r>
              <a:t>Steve Wagner, FHA</a:t>
            </a:r>
          </a:p>
        </p:txBody>
      </p:sp>
      <p:sp>
        <p:nvSpPr>
          <p:cNvPr id="645" name="Date Placeholder 3"/>
          <p:cNvSpPr txBox="1"/>
          <p:nvPr/>
        </p:nvSpPr>
        <p:spPr>
          <a:xfrm>
            <a:off x="457200" y="6425418"/>
            <a:ext cx="2133600" cy="226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January 1, 2018</a:t>
            </a:r>
          </a:p>
        </p:txBody>
      </p:sp>
      <p:sp>
        <p:nvSpPr>
          <p:cNvPr id="646" name="Slide Number Placeholder 4"/>
          <p:cNvSpPr txBox="1"/>
          <p:nvPr>
            <p:ph type="sldNum" sz="quarter" idx="4294967295"/>
          </p:nvPr>
        </p:nvSpPr>
        <p:spPr>
          <a:xfrm>
            <a:off x="8478863" y="87747"/>
            <a:ext cx="174768" cy="2269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ontent Placeholder 1"/>
          <p:cNvSpPr txBox="1"/>
          <p:nvPr>
            <p:ph type="body" idx="1"/>
          </p:nvPr>
        </p:nvSpPr>
        <p:spPr>
          <a:xfrm>
            <a:off x="457200" y="1475494"/>
            <a:ext cx="8229600" cy="4566623"/>
          </a:xfrm>
          <a:prstGeom prst="rect">
            <a:avLst/>
          </a:prstGeom>
        </p:spPr>
        <p:txBody>
          <a:bodyPr/>
          <a:lstStyle/>
          <a:p>
            <a:pPr marL="330200" indent="-330200" defTabSz="352042">
              <a:lnSpc>
                <a:spcPct val="120000"/>
              </a:lnSpc>
              <a:spcBef>
                <a:spcPts val="200"/>
              </a:spcBef>
              <a:buSzPct val="100000"/>
              <a:buChar char="•"/>
            </a:pPr>
            <a:r>
              <a:t>FHIM Transition Plan</a:t>
            </a:r>
          </a:p>
          <a:p>
            <a:pPr marL="749300" indent="-330200" defTabSz="352042">
              <a:lnSpc>
                <a:spcPct val="120000"/>
              </a:lnSpc>
              <a:spcBef>
                <a:spcPts val="200"/>
              </a:spcBef>
              <a:buSzPct val="100000"/>
              <a:buChar char="•"/>
            </a:pPr>
            <a:r>
              <a:t>Define value of FHIM to federal partners</a:t>
            </a:r>
          </a:p>
          <a:p>
            <a:pPr marL="1016000" indent="-330200" defTabSz="352042">
              <a:lnSpc>
                <a:spcPct val="120000"/>
              </a:lnSpc>
              <a:spcBef>
                <a:spcPts val="200"/>
              </a:spcBef>
              <a:buSzPct val="100000"/>
              <a:buChar char="•"/>
            </a:pPr>
            <a:r>
              <a:t>Distributed FHIM value proposition documents to FHAC</a:t>
            </a:r>
          </a:p>
          <a:p>
            <a:pPr marL="1016000" indent="-330200" defTabSz="352042">
              <a:lnSpc>
                <a:spcPct val="120000"/>
              </a:lnSpc>
              <a:spcBef>
                <a:spcPts val="200"/>
              </a:spcBef>
              <a:buSzPct val="100000"/>
              <a:buChar char="•"/>
            </a:pPr>
            <a:r>
              <a:t>Partner FHIM value assessments requested by 1/31</a:t>
            </a:r>
          </a:p>
          <a:p>
            <a:pPr marL="749300" indent="-330200" defTabSz="352042">
              <a:lnSpc>
                <a:spcPct val="120000"/>
              </a:lnSpc>
              <a:spcBef>
                <a:spcPts val="200"/>
              </a:spcBef>
              <a:buSzPct val="100000"/>
              <a:buChar char="•"/>
            </a:pPr>
            <a:r>
              <a:t>Agree to top 3 options for transitioning FHIM</a:t>
            </a:r>
          </a:p>
          <a:p>
            <a:pPr marL="1016000" indent="-330200" defTabSz="352042">
              <a:lnSpc>
                <a:spcPct val="120000"/>
              </a:lnSpc>
              <a:spcBef>
                <a:spcPts val="200"/>
              </a:spcBef>
              <a:buSzPct val="100000"/>
              <a:buChar char="•"/>
            </a:pPr>
            <a:r>
              <a:t>Contacting potential transition organizations</a:t>
            </a:r>
          </a:p>
          <a:p>
            <a:pPr marL="1016000" indent="-330200" defTabSz="352042">
              <a:lnSpc>
                <a:spcPct val="120000"/>
              </a:lnSpc>
              <a:spcBef>
                <a:spcPts val="200"/>
              </a:spcBef>
              <a:buSzPct val="100000"/>
              <a:buChar char="•"/>
            </a:pPr>
            <a:r>
              <a:t>Have narrowed choices to four: HL7, Open Group, 2 federal partner organizations</a:t>
            </a:r>
          </a:p>
        </p:txBody>
      </p:sp>
      <p:sp>
        <p:nvSpPr>
          <p:cNvPr id="649" name="Slide Number Placeholder 2"/>
          <p:cNvSpPr txBox="1"/>
          <p:nvPr>
            <p:ph type="sldNum" sz="quarter" idx="4294967295"/>
          </p:nvPr>
        </p:nvSpPr>
        <p:spPr>
          <a:xfrm>
            <a:off x="8478865" y="87749"/>
            <a:ext cx="174768" cy="2269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0" name="Title 4"/>
          <p:cNvSpPr txBox="1"/>
          <p:nvPr>
            <p:ph type="title"/>
          </p:nvPr>
        </p:nvSpPr>
        <p:spPr>
          <a:xfrm>
            <a:off x="457200" y="274638"/>
            <a:ext cx="6396715" cy="677896"/>
          </a:xfrm>
          <a:prstGeom prst="rect">
            <a:avLst/>
          </a:prstGeom>
        </p:spPr>
        <p:txBody>
          <a:bodyPr/>
          <a:lstStyle/>
          <a:p>
            <a:pPr/>
            <a:r>
              <a:t>Current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ontent Placeholder 1"/>
          <p:cNvSpPr txBox="1"/>
          <p:nvPr>
            <p:ph type="body" idx="1"/>
          </p:nvPr>
        </p:nvSpPr>
        <p:spPr>
          <a:xfrm>
            <a:off x="457200" y="1475494"/>
            <a:ext cx="8229600" cy="4566623"/>
          </a:xfrm>
          <a:prstGeom prst="rect">
            <a:avLst/>
          </a:prstGeom>
        </p:spPr>
        <p:txBody>
          <a:bodyPr/>
          <a:lstStyle/>
          <a:p>
            <a:pPr defTabSz="443483">
              <a:lnSpc>
                <a:spcPct val="120000"/>
              </a:lnSpc>
              <a:spcBef>
                <a:spcPts val="200"/>
              </a:spcBef>
              <a:defRPr sz="2300"/>
            </a:pPr>
            <a:r>
              <a:t>Information Modeling</a:t>
            </a:r>
          </a:p>
          <a:p>
            <a:pPr marL="330200" indent="-330200" defTabSz="443483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300"/>
            </a:pPr>
            <a:r>
              <a:t>CIMI/FHIM harmonization - support for CIMI Detailed Clinical Models (DCMs) - harmonization work ongoing</a:t>
            </a:r>
          </a:p>
          <a:p>
            <a:pPr marL="330200" indent="-330200" defTabSz="443483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300"/>
            </a:pPr>
            <a:r>
              <a:t>Support for FHIR implementations - FHIR STU 3 harmonization completed</a:t>
            </a:r>
          </a:p>
          <a:p>
            <a:pPr marL="330200" indent="-330200" defTabSz="443483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300"/>
            </a:pPr>
            <a:r>
              <a:t>Support for NIEM implementations - just starting</a:t>
            </a:r>
          </a:p>
          <a:p>
            <a:pPr marL="330200" indent="-330200" defTabSz="443483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300"/>
            </a:pPr>
            <a:r>
              <a:t>Completed update of security information domain</a:t>
            </a:r>
          </a:p>
        </p:txBody>
      </p:sp>
      <p:sp>
        <p:nvSpPr>
          <p:cNvPr id="653" name="Slide Number Placeholder 2"/>
          <p:cNvSpPr txBox="1"/>
          <p:nvPr>
            <p:ph type="sldNum" sz="quarter" idx="4294967295"/>
          </p:nvPr>
        </p:nvSpPr>
        <p:spPr>
          <a:xfrm>
            <a:off x="8478863" y="87747"/>
            <a:ext cx="174768" cy="2269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4" name="Title 4"/>
          <p:cNvSpPr txBox="1"/>
          <p:nvPr>
            <p:ph type="title"/>
          </p:nvPr>
        </p:nvSpPr>
        <p:spPr>
          <a:xfrm>
            <a:off x="457200" y="274638"/>
            <a:ext cx="6396715" cy="677896"/>
          </a:xfrm>
          <a:prstGeom prst="rect">
            <a:avLst/>
          </a:prstGeom>
        </p:spPr>
        <p:txBody>
          <a:bodyPr/>
          <a:lstStyle/>
          <a:p>
            <a:pPr/>
            <a:r>
              <a:t>Current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Content Placeholder 1"/>
          <p:cNvSpPr txBox="1"/>
          <p:nvPr>
            <p:ph type="body" idx="1"/>
          </p:nvPr>
        </p:nvSpPr>
        <p:spPr>
          <a:xfrm>
            <a:off x="457200" y="1475494"/>
            <a:ext cx="8229600" cy="4566623"/>
          </a:xfrm>
          <a:prstGeom prst="rect">
            <a:avLst/>
          </a:prstGeom>
        </p:spPr>
        <p:txBody>
          <a:bodyPr/>
          <a:lstStyle/>
          <a:p>
            <a:pPr defTabSz="434614">
              <a:lnSpc>
                <a:spcPct val="120000"/>
              </a:lnSpc>
              <a:spcBef>
                <a:spcPts val="100"/>
              </a:spcBef>
              <a:defRPr sz="2254"/>
            </a:pPr>
            <a:r>
              <a:t>Terminology Modeling</a:t>
            </a:r>
          </a:p>
          <a:p>
            <a:pPr marL="323595" indent="-323595" defTabSz="434614">
              <a:lnSpc>
                <a:spcPct val="120000"/>
              </a:lnSpc>
              <a:spcBef>
                <a:spcPts val="100"/>
              </a:spcBef>
              <a:buSzPct val="100000"/>
              <a:buChar char="•"/>
              <a:defRPr sz="2254"/>
            </a:pPr>
            <a:r>
              <a:t>CIMI/FHIM harmonization</a:t>
            </a:r>
            <a:r>
              <a:t> ongoing</a:t>
            </a:r>
          </a:p>
          <a:p>
            <a:pPr marL="323595" indent="-323595" defTabSz="434614">
              <a:lnSpc>
                <a:spcPct val="120000"/>
              </a:lnSpc>
              <a:spcBef>
                <a:spcPts val="100"/>
              </a:spcBef>
              <a:buSzPct val="100000"/>
              <a:buChar char="•"/>
              <a:defRPr sz="2254"/>
            </a:pPr>
            <a:r>
              <a:t>SOLOR/FHIM harmonization - First release of SOLOR out, but licensing issues are limiting access</a:t>
            </a:r>
          </a:p>
          <a:p>
            <a:pPr marL="323595" indent="-323595" defTabSz="434614">
              <a:lnSpc>
                <a:spcPct val="120000"/>
              </a:lnSpc>
              <a:spcBef>
                <a:spcPts val="100"/>
              </a:spcBef>
              <a:buSzPct val="100000"/>
              <a:buChar char="•"/>
              <a:defRPr sz="2254"/>
            </a:pPr>
            <a:r>
              <a:t>FHIM use of VSAC as value set repository and collaboration tool for developing value sets ongoing</a:t>
            </a:r>
          </a:p>
          <a:p>
            <a:pPr marL="323595" indent="-323595" defTabSz="434614">
              <a:lnSpc>
                <a:spcPct val="120000"/>
              </a:lnSpc>
              <a:spcBef>
                <a:spcPts val="100"/>
              </a:spcBef>
              <a:buSzPct val="100000"/>
              <a:buChar char="•"/>
              <a:defRPr sz="2254"/>
            </a:pPr>
            <a:r>
              <a:t>Support for FHIR implementations - value set bindings</a:t>
            </a:r>
          </a:p>
          <a:p>
            <a:pPr marL="323595" indent="-323595" defTabSz="434614">
              <a:lnSpc>
                <a:spcPct val="120000"/>
              </a:lnSpc>
              <a:spcBef>
                <a:spcPts val="100"/>
              </a:spcBef>
              <a:buSzPct val="100000"/>
              <a:buChar char="•"/>
              <a:defRPr sz="2254"/>
            </a:pPr>
            <a:r>
              <a:t>Support for NIEM implementations - terminologies and value sets - TBD</a:t>
            </a:r>
          </a:p>
          <a:p>
            <a:pPr marL="323595" indent="-323595" defTabSz="434614">
              <a:lnSpc>
                <a:spcPct val="120000"/>
              </a:lnSpc>
              <a:spcBef>
                <a:spcPts val="100"/>
              </a:spcBef>
              <a:buSzPct val="100000"/>
              <a:buChar char="•"/>
              <a:defRPr sz="2254"/>
            </a:pPr>
            <a:r>
              <a:t>Updating terminology model for the Security information domain</a:t>
            </a:r>
          </a:p>
        </p:txBody>
      </p:sp>
      <p:sp>
        <p:nvSpPr>
          <p:cNvPr id="657" name="Slide Number Placeholder 2"/>
          <p:cNvSpPr txBox="1"/>
          <p:nvPr>
            <p:ph type="sldNum" sz="quarter" idx="4294967295"/>
          </p:nvPr>
        </p:nvSpPr>
        <p:spPr>
          <a:xfrm>
            <a:off x="8478863" y="87747"/>
            <a:ext cx="174768" cy="2269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8" name="Title 4"/>
          <p:cNvSpPr txBox="1"/>
          <p:nvPr>
            <p:ph type="title"/>
          </p:nvPr>
        </p:nvSpPr>
        <p:spPr>
          <a:xfrm>
            <a:off x="457200" y="274638"/>
            <a:ext cx="6396715" cy="677896"/>
          </a:xfrm>
          <a:prstGeom prst="rect">
            <a:avLst/>
          </a:prstGeom>
        </p:spPr>
        <p:txBody>
          <a:bodyPr/>
          <a:lstStyle/>
          <a:p>
            <a:pPr/>
            <a:r>
              <a:t>Current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ontent Placeholder 1"/>
          <p:cNvSpPr txBox="1"/>
          <p:nvPr>
            <p:ph type="body" idx="1"/>
          </p:nvPr>
        </p:nvSpPr>
        <p:spPr>
          <a:xfrm>
            <a:off x="457200" y="1475494"/>
            <a:ext cx="8229600" cy="4566623"/>
          </a:xfrm>
          <a:prstGeom prst="rect">
            <a:avLst/>
          </a:prstGeom>
        </p:spPr>
        <p:txBody>
          <a:bodyPr/>
          <a:lstStyle/>
          <a:p>
            <a:pPr defTabSz="337047">
              <a:lnSpc>
                <a:spcPct val="120000"/>
              </a:lnSpc>
              <a:spcBef>
                <a:spcPts val="100"/>
              </a:spcBef>
              <a:defRPr sz="1748"/>
            </a:pPr>
            <a:r>
              <a:t>Implementation Modeling</a:t>
            </a:r>
          </a:p>
          <a:p>
            <a:pPr marL="250952" indent="-250952" defTabSz="337047">
              <a:lnSpc>
                <a:spcPct val="120000"/>
              </a:lnSpc>
              <a:spcBef>
                <a:spcPts val="100"/>
              </a:spcBef>
              <a:buSzPct val="100000"/>
              <a:buChar char="•"/>
              <a:defRPr sz="1748"/>
            </a:pPr>
            <a:r>
              <a:t>Support for FHIR implementations</a:t>
            </a:r>
          </a:p>
          <a:p>
            <a:pPr marL="540511" indent="-250952" defTabSz="337047">
              <a:lnSpc>
                <a:spcPct val="120000"/>
              </a:lnSpc>
              <a:spcBef>
                <a:spcPts val="100"/>
              </a:spcBef>
              <a:buSzPct val="100000"/>
              <a:buChar char="•"/>
              <a:defRPr sz="1748"/>
            </a:pPr>
            <a:r>
              <a:t>Currently able to generate FHIR Profiles from FHIM utilizing Semantic Interoperability Guide Generator (SIGG)</a:t>
            </a:r>
          </a:p>
          <a:p>
            <a:pPr marL="540511" indent="-250952" defTabSz="337047">
              <a:lnSpc>
                <a:spcPct val="120000"/>
              </a:lnSpc>
              <a:spcBef>
                <a:spcPts val="100"/>
              </a:spcBef>
              <a:buSzPct val="100000"/>
              <a:buChar char="•"/>
              <a:defRPr sz="1748"/>
            </a:pPr>
            <a:r>
              <a:t>Adding support for STU 3</a:t>
            </a:r>
          </a:p>
          <a:p>
            <a:pPr marL="540511" indent="-250952" defTabSz="337047">
              <a:lnSpc>
                <a:spcPct val="120000"/>
              </a:lnSpc>
              <a:spcBef>
                <a:spcPts val="100"/>
              </a:spcBef>
              <a:buSzPct val="100000"/>
              <a:buChar char="•"/>
              <a:defRPr sz="1748"/>
            </a:pPr>
            <a:r>
              <a:t>Extending SIGG software to generate STU3 Profiles using the combination of FHIM and CIMI</a:t>
            </a:r>
          </a:p>
          <a:p>
            <a:pPr marL="540511" indent="-250952" defTabSz="337047">
              <a:lnSpc>
                <a:spcPct val="120000"/>
              </a:lnSpc>
              <a:spcBef>
                <a:spcPts val="100"/>
              </a:spcBef>
              <a:buSzPct val="100000"/>
              <a:buChar char="•"/>
              <a:defRPr sz="1748"/>
            </a:pPr>
            <a:r>
              <a:t>Generate FHIR profile based on FHIM/CIMI model for Nutrition Assessment</a:t>
            </a:r>
          </a:p>
          <a:p>
            <a:pPr marL="540511" indent="-250952" defTabSz="337047">
              <a:lnSpc>
                <a:spcPct val="120000"/>
              </a:lnSpc>
              <a:spcBef>
                <a:spcPts val="100"/>
              </a:spcBef>
              <a:buSzPct val="100000"/>
              <a:buChar char="•"/>
              <a:defRPr sz="1748"/>
            </a:pPr>
            <a:r>
              <a:t>Generate FHIR Profile based on FHIM/CIMI representation of HL7 Skin Assessment Ballot</a:t>
            </a:r>
          </a:p>
          <a:p>
            <a:pPr marL="250952" indent="-250952" defTabSz="337047">
              <a:lnSpc>
                <a:spcPct val="120000"/>
              </a:lnSpc>
              <a:spcBef>
                <a:spcPts val="100"/>
              </a:spcBef>
              <a:buSzPct val="100000"/>
              <a:buChar char="•"/>
              <a:defRPr sz="1748"/>
            </a:pPr>
            <a:r>
              <a:t>SOLOR/FHIM harmonization - leveraging FHIR Uniform Resource Identifiers (URIs) and SOLOR terminologies and value sets</a:t>
            </a:r>
          </a:p>
          <a:p>
            <a:pPr marL="193039" indent="-193039" defTabSz="295351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SzPct val="100000"/>
              <a:buChar char="•"/>
              <a:tabLst>
                <a:tab pos="279400" algn="l"/>
              </a:tabLst>
              <a:defRPr sz="1748"/>
            </a:pPr>
            <a:r>
              <a:t> Support for NIEM implementations - TBD</a:t>
            </a:r>
          </a:p>
        </p:txBody>
      </p:sp>
      <p:sp>
        <p:nvSpPr>
          <p:cNvPr id="663" name="Slide Number Placeholder 2"/>
          <p:cNvSpPr txBox="1"/>
          <p:nvPr>
            <p:ph type="sldNum" sz="quarter" idx="4294967295"/>
          </p:nvPr>
        </p:nvSpPr>
        <p:spPr>
          <a:xfrm>
            <a:off x="8478863" y="87747"/>
            <a:ext cx="174768" cy="2269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4" name="Title 4"/>
          <p:cNvSpPr txBox="1"/>
          <p:nvPr>
            <p:ph type="title"/>
          </p:nvPr>
        </p:nvSpPr>
        <p:spPr>
          <a:xfrm>
            <a:off x="457200" y="274638"/>
            <a:ext cx="6396715" cy="677896"/>
          </a:xfrm>
          <a:prstGeom prst="rect">
            <a:avLst/>
          </a:prstGeom>
        </p:spPr>
        <p:txBody>
          <a:bodyPr/>
          <a:lstStyle/>
          <a:p>
            <a:pPr/>
            <a:r>
              <a:t>Current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ontent Placeholder 1"/>
          <p:cNvSpPr txBox="1"/>
          <p:nvPr>
            <p:ph type="body" idx="1"/>
          </p:nvPr>
        </p:nvSpPr>
        <p:spPr>
          <a:xfrm>
            <a:off x="457200" y="1475494"/>
            <a:ext cx="8229600" cy="4566623"/>
          </a:xfrm>
          <a:prstGeom prst="rect">
            <a:avLst/>
          </a:prstGeom>
        </p:spPr>
        <p:txBody>
          <a:bodyPr/>
          <a:lstStyle/>
          <a:p>
            <a:pPr defTabSz="443483">
              <a:lnSpc>
                <a:spcPct val="120000"/>
              </a:lnSpc>
              <a:spcBef>
                <a:spcPts val="200"/>
              </a:spcBef>
              <a:defRPr sz="2300"/>
            </a:pPr>
            <a:r>
              <a:t>HL7 Integrated Information Models &amp;Tools (IIM&amp;T) Initiative</a:t>
            </a:r>
          </a:p>
          <a:p>
            <a:pPr marL="711200" indent="-330200" defTabSz="384047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300"/>
            </a:pPr>
            <a:r>
              <a:t>CIMI WG focus: HL7 IIM&amp;T Project, CIMI Ballots</a:t>
            </a:r>
          </a:p>
          <a:p>
            <a:pPr marL="711200" indent="-330200" defTabSz="384047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300"/>
            </a:pPr>
            <a:r>
              <a:t>HL7 Reference Domain Analysis Model (RDAM) Project</a:t>
            </a:r>
          </a:p>
          <a:p>
            <a:pPr marL="711200" indent="-330200" defTabSz="384047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300"/>
            </a:pPr>
            <a:r>
              <a:t>HL7 US Core, FHIR profiles and Extensions generation</a:t>
            </a:r>
          </a:p>
          <a:p>
            <a:pPr marL="711200" indent="-330200" defTabSz="384047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300"/>
            </a:pPr>
            <a:r>
              <a:t>CQI QUICK model generation</a:t>
            </a:r>
          </a:p>
          <a:p>
            <a:pPr marL="330200" indent="-330200" defTabSz="384047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300"/>
            </a:pPr>
            <a:r>
              <a:t>DoD DIV information models harmonization</a:t>
            </a:r>
          </a:p>
          <a:p>
            <a:pPr marL="330200" indent="-330200" defTabSz="384047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300"/>
            </a:pPr>
            <a:r>
              <a:t>VA VIM information model harmonization</a:t>
            </a:r>
          </a:p>
        </p:txBody>
      </p:sp>
      <p:sp>
        <p:nvSpPr>
          <p:cNvPr id="667" name="Slide Number Placeholder 2"/>
          <p:cNvSpPr txBox="1"/>
          <p:nvPr>
            <p:ph type="sldNum" sz="quarter" idx="4294967295"/>
          </p:nvPr>
        </p:nvSpPr>
        <p:spPr>
          <a:xfrm>
            <a:off x="8478863" y="87747"/>
            <a:ext cx="174768" cy="2269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8" name="Title 4"/>
          <p:cNvSpPr txBox="1"/>
          <p:nvPr>
            <p:ph type="title"/>
          </p:nvPr>
        </p:nvSpPr>
        <p:spPr>
          <a:xfrm>
            <a:off x="457200" y="274638"/>
            <a:ext cx="6396715" cy="677896"/>
          </a:xfrm>
          <a:prstGeom prst="rect">
            <a:avLst/>
          </a:prstGeom>
        </p:spPr>
        <p:txBody>
          <a:bodyPr/>
          <a:lstStyle/>
          <a:p>
            <a:pPr/>
            <a:r>
              <a:t>Current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itle 1"/>
          <p:cNvSpPr txBox="1"/>
          <p:nvPr>
            <p:ph type="title"/>
          </p:nvPr>
        </p:nvSpPr>
        <p:spPr>
          <a:xfrm>
            <a:off x="722312" y="3044825"/>
            <a:ext cx="7772401" cy="1362075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673" name="Slide Number Placeholder 4"/>
          <p:cNvSpPr txBox="1"/>
          <p:nvPr>
            <p:ph type="sldNum" sz="quarter" idx="4294967295"/>
          </p:nvPr>
        </p:nvSpPr>
        <p:spPr>
          <a:xfrm>
            <a:off x="8478865" y="87749"/>
            <a:ext cx="174768" cy="2269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HA2016_PPTtheme_4.3-BLUEwoONC">
  <a:themeElements>
    <a:clrScheme name="FHA2016_PPTtheme_4.3-BLUEwoONC">
      <a:dk1>
        <a:srgbClr val="1D427C"/>
      </a:dk1>
      <a:lt1>
        <a:srgbClr val="7C715F"/>
      </a:lt1>
      <a:dk2>
        <a:srgbClr val="A7A7A7"/>
      </a:dk2>
      <a:lt2>
        <a:srgbClr val="535353"/>
      </a:lt2>
      <a:accent1>
        <a:srgbClr val="1D427C"/>
      </a:accent1>
      <a:accent2>
        <a:srgbClr val="D21242"/>
      </a:accent2>
      <a:accent3>
        <a:srgbClr val="D2E4F0"/>
      </a:accent3>
      <a:accent4>
        <a:srgbClr val="FFDE17"/>
      </a:accent4>
      <a:accent5>
        <a:srgbClr val="00A14B"/>
      </a:accent5>
      <a:accent6>
        <a:srgbClr val="FF8000"/>
      </a:accent6>
      <a:hlink>
        <a:srgbClr val="0000FF"/>
      </a:hlink>
      <a:folHlink>
        <a:srgbClr val="FF00FF"/>
      </a:folHlink>
    </a:clrScheme>
    <a:fontScheme name="FHA2016_PPTtheme_4.3-BLUEwoONC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A2016_PPTtheme_4.3-BLUEwoON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C715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HA2016_PPTtheme_4.3-BLUEwoONC">
  <a:themeElements>
    <a:clrScheme name="FHA2016_PPTtheme_4.3-BLUEwoON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427C"/>
      </a:accent1>
      <a:accent2>
        <a:srgbClr val="D21242"/>
      </a:accent2>
      <a:accent3>
        <a:srgbClr val="D2E4F0"/>
      </a:accent3>
      <a:accent4>
        <a:srgbClr val="FFDE17"/>
      </a:accent4>
      <a:accent5>
        <a:srgbClr val="00A14B"/>
      </a:accent5>
      <a:accent6>
        <a:srgbClr val="FF8000"/>
      </a:accent6>
      <a:hlink>
        <a:srgbClr val="0000FF"/>
      </a:hlink>
      <a:folHlink>
        <a:srgbClr val="FF00FF"/>
      </a:folHlink>
    </a:clrScheme>
    <a:fontScheme name="FHA2016_PPTtheme_4.3-BLUEwoONC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A2016_PPTtheme_4.3-BLUEwoON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C715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