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FHIM </a:t>
            </a:r>
            <a:r>
              <a:rPr lang="en-US" dirty="0" smtClean="0"/>
              <a:t>Desiderata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Goals for and current state of the FHIM harmonization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8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Desiderata </a:t>
            </a:r>
            <a:r>
              <a:rPr lang="en-US" dirty="0" smtClean="0"/>
              <a:t>for the </a:t>
            </a:r>
            <a:r>
              <a:rPr lang="en-US" dirty="0" err="1" smtClean="0"/>
              <a:t>fhim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/>
              <a:t>Investigate whether the following can be accomplished and if so, how: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Separate the Model of Meaning from the Model of Use</a:t>
            </a:r>
          </a:p>
          <a:p>
            <a:pPr lvl="1"/>
            <a:r>
              <a:rPr lang="en-US" dirty="0" smtClean="0"/>
              <a:t>This will enable use of Ontologies to be “plugged-in” at the Model of Meaning level</a:t>
            </a:r>
          </a:p>
          <a:p>
            <a:r>
              <a:rPr lang="en-US" dirty="0" smtClean="0"/>
              <a:t>Incorporate requirements from Clinical Decision Support and Quality Measures</a:t>
            </a:r>
          </a:p>
          <a:p>
            <a:pPr lvl="1"/>
            <a:r>
              <a:rPr lang="en-US" dirty="0" smtClean="0"/>
              <a:t>This will allow the FHIM to serve as the Logical Model for these domains</a:t>
            </a:r>
          </a:p>
          <a:p>
            <a:r>
              <a:rPr lang="en-US" dirty="0" smtClean="0"/>
              <a:t>Harmonize with CIMI</a:t>
            </a:r>
          </a:p>
          <a:p>
            <a:pPr lvl="1"/>
            <a:r>
              <a:rPr lang="en-US" dirty="0" smtClean="0"/>
              <a:t>Such that the FHIM could serve as the “Reference Model” for CIMI, and such that FHIM could generate CIMI artifacts and consume CIMI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5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meaning vs model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Separate those things that can and should be represented in an Ontology from its use in the model (like the dictionary definition of a word vs how the word is used in a sentence).</a:t>
            </a:r>
          </a:p>
          <a:p>
            <a:pPr lvl="1"/>
            <a:r>
              <a:rPr lang="en-US" dirty="0"/>
              <a:t>Needed for CDS and QM, but also good practice for medical informatics</a:t>
            </a:r>
          </a:p>
          <a:p>
            <a:pPr lvl="1"/>
            <a:r>
              <a:rPr lang="en-US" dirty="0" smtClean="0"/>
              <a:t>Enables the re-use of the definition in different situations (e.g., clinical guideline uses observations and procedures which haven’t yet happened and which are not yet associated with a patient)</a:t>
            </a:r>
          </a:p>
          <a:p>
            <a:r>
              <a:rPr lang="en-US" dirty="0" smtClean="0"/>
              <a:t>This is clear for Observations.  We have a good idea what that would look like for Procedures, but need to flesh out</a:t>
            </a:r>
          </a:p>
          <a:p>
            <a:r>
              <a:rPr lang="en-US" dirty="0" smtClean="0"/>
              <a:t>Refactoring will cause large changes in the FHIM – affects the physical representation but no logical change.</a:t>
            </a:r>
          </a:p>
        </p:txBody>
      </p:sp>
    </p:spTree>
    <p:extLst>
      <p:ext uri="{BB962C8B-B14F-4D97-AF65-F5344CB8AC3E}">
        <p14:creationId xmlns:p14="http://schemas.microsoft.com/office/powerpoint/2010/main" val="38709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12" y="796124"/>
            <a:ext cx="10058400" cy="53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1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CDS and </a:t>
            </a:r>
            <a:r>
              <a:rPr lang="en-US" dirty="0" err="1" smtClean="0"/>
              <a:t>qm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CDS and QM requirements can be boiled down to solving the “curly brace” problem.</a:t>
            </a:r>
          </a:p>
          <a:p>
            <a:pPr lvl="1"/>
            <a:r>
              <a:rPr lang="en-US" dirty="0" smtClean="0"/>
              <a:t>The curly brace content should be Detailed Clinical Models – ideally CIMI DCMs. </a:t>
            </a:r>
          </a:p>
          <a:p>
            <a:pPr lvl="1"/>
            <a:r>
              <a:rPr lang="en-US" dirty="0" smtClean="0"/>
              <a:t>DCMs are needed in different “modes” or “situational contexts (?)”</a:t>
            </a:r>
          </a:p>
          <a:p>
            <a:pPr lvl="1"/>
            <a:r>
              <a:rPr lang="en-US" dirty="0" smtClean="0"/>
              <a:t>FHIM can provide the overarching logical model for how these modes are structured. CIMI provides the content</a:t>
            </a:r>
          </a:p>
          <a:p>
            <a:r>
              <a:rPr lang="en-US" dirty="0" smtClean="0"/>
              <a:t>This requires introducing a new pattern to FHIM: Topic/Modality</a:t>
            </a:r>
          </a:p>
          <a:p>
            <a:pPr lvl="1"/>
            <a:r>
              <a:rPr lang="en-US" dirty="0" smtClean="0"/>
              <a:t>This will result in another wholesale refactoring of the FHIM, but the refactoring for the Topic axis will be related to the Model of Meaning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4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Harmonize with </a:t>
            </a:r>
            <a:r>
              <a:rPr lang="en-US" dirty="0" err="1" smtClean="0"/>
              <a:t>cimi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area of harmonization to tackle is “Clinical Statement”</a:t>
            </a:r>
          </a:p>
          <a:p>
            <a:pPr lvl="1"/>
            <a:r>
              <a:rPr lang="en-US" dirty="0" smtClean="0"/>
              <a:t>This is similar to the FHIM’s Clinical Information structure, which includes Provenance</a:t>
            </a:r>
          </a:p>
          <a:p>
            <a:pPr lvl="1"/>
            <a:r>
              <a:rPr lang="en-US" dirty="0" smtClean="0"/>
              <a:t>Need to arrive at a harmonized Provenance structure. Will probably base on </a:t>
            </a:r>
            <a:r>
              <a:rPr lang="en-US" dirty="0" err="1" smtClean="0"/>
              <a:t>Intermountain’s</a:t>
            </a:r>
            <a:r>
              <a:rPr lang="en-US" dirty="0" smtClean="0"/>
              <a:t> CEM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tackle while we’re at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on a common approach to “negation”</a:t>
            </a:r>
          </a:p>
          <a:p>
            <a:r>
              <a:rPr lang="en-US" dirty="0" smtClean="0"/>
              <a:t>Decide on a common position on </a:t>
            </a:r>
            <a:r>
              <a:rPr lang="en-US" dirty="0" err="1" smtClean="0"/>
              <a:t>Obsvervation</a:t>
            </a:r>
            <a:r>
              <a:rPr lang="en-US" dirty="0" smtClean="0"/>
              <a:t> vs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8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much effort on the part of many teams (which have several members in common), we are very close to achieving consensus</a:t>
            </a:r>
          </a:p>
          <a:p>
            <a:r>
              <a:rPr lang="en-US" dirty="0" smtClean="0"/>
              <a:t>Next steps are to show updated models (FHIM), ADL (CIMI), and working code (CIMI, CDS, QM, FHIR) using the consolidated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7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324</TotalTime>
  <Words>456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FHIM Desiderata</vt:lpstr>
      <vt:lpstr>Desiderata for the fhim: Investigate whether the following can be accomplished and if so, how:</vt:lpstr>
      <vt:lpstr>Model of meaning vs model of USE</vt:lpstr>
      <vt:lpstr>PowerPoint Presentation</vt:lpstr>
      <vt:lpstr>CDS and qm requirements</vt:lpstr>
      <vt:lpstr>Harmonize with cimi</vt:lpstr>
      <vt:lpstr>Other things to tackle while we’re at it</vt:lpstr>
      <vt:lpstr>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FHIM Desiderada</dc:title>
  <dc:creator>Galen Mulrooney</dc:creator>
  <cp:lastModifiedBy>Galen Mulrooney</cp:lastModifiedBy>
  <cp:revision>11</cp:revision>
  <dcterms:created xsi:type="dcterms:W3CDTF">2016-06-24T14:50:51Z</dcterms:created>
  <dcterms:modified xsi:type="dcterms:W3CDTF">2016-06-27T15:14:12Z</dcterms:modified>
</cp:coreProperties>
</file>