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582" autoAdjust="0"/>
  </p:normalViewPr>
  <p:slideViewPr>
    <p:cSldViewPr>
      <p:cViewPr>
        <p:scale>
          <a:sx n="100" d="100"/>
          <a:sy n="100" d="100"/>
        </p:scale>
        <p:origin x="-21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46AB1-2755-4E8F-BE2B-00676360545A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298950"/>
            <a:ext cx="5661025" cy="4073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900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597900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CE0CE-BED6-40C7-BD93-5931A8779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5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CE0CE-BED6-40C7-BD93-5931A87791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1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73C4-955E-4A70-A46E-82DB4243769E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A3C3-77EC-4FB0-A9B1-5DB952261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73C4-955E-4A70-A46E-82DB4243769E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A3C3-77EC-4FB0-A9B1-5DB952261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73C4-955E-4A70-A46E-82DB4243769E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A3C3-77EC-4FB0-A9B1-5DB952261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73C4-955E-4A70-A46E-82DB4243769E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A3C3-77EC-4FB0-A9B1-5DB952261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73C4-955E-4A70-A46E-82DB4243769E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A3C3-77EC-4FB0-A9B1-5DB952261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73C4-955E-4A70-A46E-82DB4243769E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A3C3-77EC-4FB0-A9B1-5DB952261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73C4-955E-4A70-A46E-82DB4243769E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A3C3-77EC-4FB0-A9B1-5DB952261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73C4-955E-4A70-A46E-82DB4243769E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A3C3-77EC-4FB0-A9B1-5DB952261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73C4-955E-4A70-A46E-82DB4243769E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A3C3-77EC-4FB0-A9B1-5DB952261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73C4-955E-4A70-A46E-82DB4243769E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A3C3-77EC-4FB0-A9B1-5DB952261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73C4-955E-4A70-A46E-82DB4243769E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A3C3-77EC-4FB0-A9B1-5DB952261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573C4-955E-4A70-A46E-82DB4243769E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AA3C3-77EC-4FB0-A9B1-5DB9522616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3625" y="180201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Health Information Exchange (HIE) – Interoperability Current State</a:t>
            </a:r>
            <a:endParaRPr lang="en-US" sz="1200" b="1" u="sng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575323"/>
            <a:ext cx="4429125" cy="613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8" y="552450"/>
            <a:ext cx="7553325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90725" y="180201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Health Information Exchange (HIE) – Interoperability with FHIM Methodology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22</Words>
  <Application>Microsoft Office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Department of Veterans Affairs</cp:lastModifiedBy>
  <cp:revision>10</cp:revision>
  <cp:lastPrinted>2016-02-04T00:53:27Z</cp:lastPrinted>
  <dcterms:created xsi:type="dcterms:W3CDTF">2016-02-03T00:34:09Z</dcterms:created>
  <dcterms:modified xsi:type="dcterms:W3CDTF">2016-02-04T06:35:06Z</dcterms:modified>
</cp:coreProperties>
</file>