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7.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lvl1pPr>
      <a:defRPr sz="2400">
        <a:latin typeface="+mn-lt"/>
        <a:ea typeface="+mn-ea"/>
        <a:cs typeface="+mn-cs"/>
        <a:sym typeface="Avenir Book"/>
      </a:defRPr>
    </a:lvl1pPr>
    <a:lvl2pPr>
      <a:defRPr sz="2400">
        <a:latin typeface="+mn-lt"/>
        <a:ea typeface="+mn-ea"/>
        <a:cs typeface="+mn-cs"/>
        <a:sym typeface="Avenir Book"/>
      </a:defRPr>
    </a:lvl2pPr>
    <a:lvl3pPr>
      <a:defRPr sz="2400">
        <a:latin typeface="+mn-lt"/>
        <a:ea typeface="+mn-ea"/>
        <a:cs typeface="+mn-cs"/>
        <a:sym typeface="Avenir Book"/>
      </a:defRPr>
    </a:lvl3pPr>
    <a:lvl4pPr>
      <a:defRPr sz="2400">
        <a:latin typeface="+mn-lt"/>
        <a:ea typeface="+mn-ea"/>
        <a:cs typeface="+mn-cs"/>
        <a:sym typeface="Avenir Book"/>
      </a:defRPr>
    </a:lvl4pPr>
    <a:lvl5pPr>
      <a:defRPr sz="2400">
        <a:latin typeface="+mn-lt"/>
        <a:ea typeface="+mn-ea"/>
        <a:cs typeface="+mn-cs"/>
        <a:sym typeface="Avenir Book"/>
      </a:defRPr>
    </a:lvl5pPr>
    <a:lvl6pPr>
      <a:defRPr sz="2400">
        <a:latin typeface="+mn-lt"/>
        <a:ea typeface="+mn-ea"/>
        <a:cs typeface="+mn-cs"/>
        <a:sym typeface="Avenir Book"/>
      </a:defRPr>
    </a:lvl6pPr>
    <a:lvl7pPr>
      <a:defRPr sz="2400">
        <a:latin typeface="+mn-lt"/>
        <a:ea typeface="+mn-ea"/>
        <a:cs typeface="+mn-cs"/>
        <a:sym typeface="Avenir Book"/>
      </a:defRPr>
    </a:lvl7pPr>
    <a:lvl8pPr>
      <a:defRPr sz="2400">
        <a:latin typeface="+mn-lt"/>
        <a:ea typeface="+mn-ea"/>
        <a:cs typeface="+mn-cs"/>
        <a:sym typeface="Avenir Book"/>
      </a:defRPr>
    </a:lvl8pPr>
    <a:lvl9pPr>
      <a:defRPr sz="2400">
        <a:latin typeface="+mn-lt"/>
        <a:ea typeface="+mn-ea"/>
        <a:cs typeface="+mn-cs"/>
        <a:sym typeface="Avenir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DD7"/>
          </a:solidFill>
        </a:fill>
      </a:tcStyle>
    </a:wholeTbl>
    <a:band2H>
      <a:tcTxStyle b="def" i="def"/>
      <a:tcStyle>
        <a:tcBdr/>
        <a:fill>
          <a:solidFill>
            <a:srgbClr val="E6E8EC"/>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13F80"/>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BDBDB"/>
          </a:solidFill>
        </a:fill>
      </a:tcStyle>
    </a:wholeTbl>
    <a:band2H>
      <a:tcTxStyle b="def" i="def"/>
      <a:tcStyle>
        <a:tcBdr/>
        <a:fill>
          <a:solidFill>
            <a:srgbClr val="EEEEEE"/>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8F8F8F"/>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B"/>
          </a:solidFill>
        </a:fill>
      </a:tcStyle>
    </a:wholeTbl>
    <a:band2H>
      <a:tcTxStyle b="def" i="def"/>
      <a:tcStyle>
        <a:tcBdr/>
        <a:fill>
          <a:solidFill>
            <a:srgbClr val="F2E6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F0922"/>
          </a:solidFill>
        </a:fill>
      </a:tcStyle>
    </a:firstRow>
  </a:tblStyle>
  <a:tblStyle styleId="{33BA23B1-9221-436E-865A-0063620EA4FD}"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3F8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13F8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p:nvPr>
            <p:ph type="sldImg"/>
          </p:nvPr>
        </p:nvSpPr>
        <p:spPr>
          <a:xfrm>
            <a:off x="1143000" y="685800"/>
            <a:ext cx="4572000" cy="3429000"/>
          </a:xfrm>
          <a:prstGeom prst="rect">
            <a:avLst/>
          </a:prstGeom>
        </p:spPr>
        <p:txBody>
          <a:bodyPr/>
          <a:lstStyle/>
          <a:p>
            <a:pPr lvl="0"/>
          </a:p>
        </p:txBody>
      </p:sp>
      <p:sp>
        <p:nvSpPr>
          <p:cNvPr id="94" name="Shape 9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Book"/>
      </a:defRPr>
    </a:lvl1pPr>
    <a:lvl2pPr indent="228600" defTabSz="457200">
      <a:lnSpc>
        <a:spcPct val="125000"/>
      </a:lnSpc>
      <a:defRPr sz="2400">
        <a:latin typeface="+mn-lt"/>
        <a:ea typeface="+mn-ea"/>
        <a:cs typeface="+mn-cs"/>
        <a:sym typeface="Avenir Book"/>
      </a:defRPr>
    </a:lvl2pPr>
    <a:lvl3pPr indent="457200" defTabSz="457200">
      <a:lnSpc>
        <a:spcPct val="125000"/>
      </a:lnSpc>
      <a:defRPr sz="2400">
        <a:latin typeface="+mn-lt"/>
        <a:ea typeface="+mn-ea"/>
        <a:cs typeface="+mn-cs"/>
        <a:sym typeface="Avenir Book"/>
      </a:defRPr>
    </a:lvl3pPr>
    <a:lvl4pPr indent="685800" defTabSz="457200">
      <a:lnSpc>
        <a:spcPct val="125000"/>
      </a:lnSpc>
      <a:defRPr sz="2400">
        <a:latin typeface="+mn-lt"/>
        <a:ea typeface="+mn-ea"/>
        <a:cs typeface="+mn-cs"/>
        <a:sym typeface="Avenir Book"/>
      </a:defRPr>
    </a:lvl4pPr>
    <a:lvl5pPr indent="914400" defTabSz="457200">
      <a:lnSpc>
        <a:spcPct val="125000"/>
      </a:lnSpc>
      <a:defRPr sz="2400">
        <a:latin typeface="+mn-lt"/>
        <a:ea typeface="+mn-ea"/>
        <a:cs typeface="+mn-cs"/>
        <a:sym typeface="Avenir Book"/>
      </a:defRPr>
    </a:lvl5pPr>
    <a:lvl6pPr indent="1143000" defTabSz="457200">
      <a:lnSpc>
        <a:spcPct val="125000"/>
      </a:lnSpc>
      <a:defRPr sz="2400">
        <a:latin typeface="+mn-lt"/>
        <a:ea typeface="+mn-ea"/>
        <a:cs typeface="+mn-cs"/>
        <a:sym typeface="Avenir Book"/>
      </a:defRPr>
    </a:lvl6pPr>
    <a:lvl7pPr indent="1371600" defTabSz="457200">
      <a:lnSpc>
        <a:spcPct val="125000"/>
      </a:lnSpc>
      <a:defRPr sz="2400">
        <a:latin typeface="+mn-lt"/>
        <a:ea typeface="+mn-ea"/>
        <a:cs typeface="+mn-cs"/>
        <a:sym typeface="Avenir Book"/>
      </a:defRPr>
    </a:lvl7pPr>
    <a:lvl8pPr indent="1600200" defTabSz="457200">
      <a:lnSpc>
        <a:spcPct val="125000"/>
      </a:lnSpc>
      <a:defRPr sz="2400">
        <a:latin typeface="+mn-lt"/>
        <a:ea typeface="+mn-ea"/>
        <a:cs typeface="+mn-cs"/>
        <a:sym typeface="Avenir Book"/>
      </a:defRPr>
    </a:lvl8pPr>
    <a:lvl9pPr indent="1828800" defTabSz="457200">
      <a:lnSpc>
        <a:spcPct val="125000"/>
      </a:lnSpc>
      <a:defRPr sz="2400">
        <a:latin typeface="+mn-lt"/>
        <a:ea typeface="+mn-ea"/>
        <a:cs typeface="+mn-cs"/>
        <a:sym typeface="Avenir Book"/>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lvl="0"/>
          </a:p>
        </p:txBody>
      </p:sp>
      <p:sp>
        <p:nvSpPr>
          <p:cNvPr id="104" name="Shape 104"/>
          <p:cNvSpPr/>
          <p:nvPr>
            <p:ph type="body" sz="quarter" idx="1"/>
          </p:nvPr>
        </p:nvSpPr>
        <p:spPr>
          <a:prstGeom prst="rect">
            <a:avLst/>
          </a:prstGeom>
        </p:spPr>
        <p:txBody>
          <a:bodyPr/>
          <a:lstStyle/>
          <a:p>
            <a:pPr lvl="0" defTabSz="914400">
              <a:lnSpc>
                <a:spcPct val="100000"/>
              </a:lnSpc>
              <a:defRPr sz="1800"/>
            </a:pPr>
            <a:r>
              <a:rPr b="1" sz="1200">
                <a:latin typeface="Calibri"/>
                <a:ea typeface="Calibri"/>
                <a:cs typeface="Calibri"/>
                <a:sym typeface="Calibri"/>
              </a:rPr>
              <a:t>Document the information required for exchange in the FHIM Information Model</a:t>
            </a:r>
            <a:r>
              <a:rPr sz="1200">
                <a:latin typeface="Calibri"/>
                <a:ea typeface="Calibri"/>
                <a:cs typeface="Calibri"/>
                <a:sym typeface="Calibri"/>
              </a:rPr>
              <a:t>.  FHIM is a platform independent model (PIM) model describing the information exchange requirements of FHIM stakeholders. The result of this activity is to create a FHIM UML model organized into packages/domains. Each domain contains the information required to exchange information among systems in a specific business area.</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Define terminologies and value sets for coded data attributes in the FHIM Terminology model.</a:t>
            </a:r>
            <a:r>
              <a:rPr sz="1200">
                <a:latin typeface="Calibri"/>
                <a:ea typeface="Calibri"/>
                <a:cs typeface="Calibri"/>
                <a:sym typeface="Calibri"/>
              </a:rPr>
              <a:t> This FHIM Terminology is a UML model that contains all references to all coding system and value set versions used by coded attributes of FHIM classes. This model will also contain coding system version and subsets used by implementation guides based on FHIM.</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Follow a Model Driven Architecture (MDA) process guide to produce a draft implementation guide as described in section 7</a:t>
            </a:r>
            <a:r>
              <a:rPr sz="1200">
                <a:latin typeface="Calibri"/>
                <a:ea typeface="Calibri"/>
                <a:cs typeface="Calibri"/>
                <a:sym typeface="Calibri"/>
              </a:rPr>
              <a:t>. The following  is a high-level summary of the approach:</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Identify the specific use case(s) for exchange of information</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 Identify the target Platform Specific Model(s) (PSM) to support the exchange</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Constrain the FHIM and associated terminologies/value sets to generate a PIM that contains the information needed to support the use case</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Use the use case PIM to generate the target PSM</a:t>
            </a:r>
            <a:endParaRPr sz="1200">
              <a:latin typeface="Calibri"/>
              <a:ea typeface="Calibri"/>
              <a:cs typeface="Calibri"/>
              <a:sym typeface="Calibri"/>
            </a:endParaRPr>
          </a:p>
          <a:p>
            <a:pPr lvl="1" indent="457200" defTabSz="914400">
              <a:lnSpc>
                <a:spcPct val="100000"/>
              </a:lnSpc>
              <a:defRPr sz="1800"/>
            </a:pPr>
            <a:r>
              <a:rPr sz="1200">
                <a:latin typeface="Calibri"/>
                <a:ea typeface="Calibri"/>
                <a:cs typeface="Calibri"/>
                <a:sym typeface="Calibri"/>
              </a:rPr>
              <a:t>Use the PSM to generate artifacts for the target implementation standard</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Pilot test the draft implementation</a:t>
            </a:r>
            <a:r>
              <a:rPr sz="1200">
                <a:latin typeface="Calibri"/>
                <a:ea typeface="Calibri"/>
                <a:cs typeface="Calibri"/>
                <a:sym typeface="Calibri"/>
              </a:rPr>
              <a:t>  containing constraints and extensions to the base standards in PSM and based directly on the contents of the PIM</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Submit the draft implementation guide to an SDO/SRO for ballot/approval;</a:t>
            </a:r>
            <a:r>
              <a:rPr sz="1200">
                <a:latin typeface="Calibri"/>
                <a:ea typeface="Calibri"/>
                <a:cs typeface="Calibri"/>
                <a:sym typeface="Calibri"/>
              </a:rPr>
              <a:t> if the project requirements require specific extensions in the base standards (i.e. PSM) additional change requests will be submitted for each extension or gap that needs to be addressed.</a:t>
            </a: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4.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pic>
        <p:nvPicPr>
          <p:cNvPr id="6"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7"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8" name="Shape 8"/>
          <p:cNvSpPr/>
          <p:nvPr>
            <p:ph type="sldNum" sz="quarter" idx="2"/>
          </p:nvPr>
        </p:nvSpPr>
        <p:spPr>
          <a:xfrm>
            <a:off x="6970711" y="6211887"/>
            <a:ext cx="1905002" cy="239268"/>
          </a:xfrm>
          <a:prstGeom prst="rect">
            <a:avLst/>
          </a:prstGeom>
        </p:spPr>
        <p:txBody>
          <a:bodyPr wrap="square" lIns="45718" tIns="45718" rIns="45718" bIns="45718" anchor="t"/>
          <a:lstStyle>
            <a:lvl1pPr algn="r" defTabSz="457200">
              <a:defRPr>
                <a:solidFill>
                  <a:srgbClr val="808080"/>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pic>
        <p:nvPicPr>
          <p:cNvPr id="53"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54"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55" name="Shape 55"/>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56" name="Shape 56"/>
          <p:cNvSpPr/>
          <p:nvPr>
            <p:ph type="body" idx="1"/>
          </p:nvPr>
        </p:nvSpPr>
        <p:spPr>
          <a:xfrm>
            <a:off x="825500" y="1752600"/>
            <a:ext cx="7620000" cy="5105400"/>
          </a:xfrm>
          <a:prstGeom prst="rect">
            <a:avLst/>
          </a:prstGeom>
        </p:spPr>
        <p:txBody>
          <a:bodyPr lIns="0" tIns="0" rIns="0" bIns="0"/>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57" name="Shape 57"/>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Slide">
    <p:bg>
      <p:bgPr>
        <a:solidFill>
          <a:srgbClr val="FFFFFF"/>
        </a:solidFill>
      </p:bgPr>
    </p:bg>
    <p:spTree>
      <p:nvGrpSpPr>
        <p:cNvPr id="1" name=""/>
        <p:cNvGrpSpPr/>
        <p:nvPr/>
      </p:nvGrpSpPr>
      <p:grpSpPr>
        <a:xfrm>
          <a:off x="0" y="0"/>
          <a:ext cx="0" cy="0"/>
          <a:chOff x="0" y="0"/>
          <a:chExt cx="0" cy="0"/>
        </a:xfrm>
      </p:grpSpPr>
      <p:pic>
        <p:nvPicPr>
          <p:cNvPr id="59"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60"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61" name="Shape 61"/>
          <p:cNvSpPr/>
          <p:nvPr>
            <p:ph type="title"/>
          </p:nvPr>
        </p:nvSpPr>
        <p:spPr>
          <a:xfrm>
            <a:off x="685800" y="1844675"/>
            <a:ext cx="7772400" cy="2041525"/>
          </a:xfrm>
          <a:prstGeom prst="rect">
            <a:avLst/>
          </a:prstGeom>
        </p:spPr>
        <p:txBody>
          <a:bodyPr lIns="45718" tIns="45718" rIns="45718" bIns="45718"/>
          <a:lstStyle>
            <a:lvl1pPr algn="l">
              <a:defRPr b="1" sz="3600">
                <a:solidFill>
                  <a:srgbClr val="1D165A"/>
                </a:solidFill>
                <a:latin typeface="Georgia"/>
                <a:ea typeface="Georgia"/>
                <a:cs typeface="Georgia"/>
                <a:sym typeface="Georgia"/>
              </a:defRPr>
            </a:lvl1pPr>
          </a:lstStyle>
          <a:p>
            <a:pPr lvl="0">
              <a:defRPr b="0" sz="1800">
                <a:solidFill>
                  <a:srgbClr val="000000"/>
                </a:solidFill>
              </a:defRPr>
            </a:pPr>
            <a:r>
              <a:rPr b="1" sz="3600">
                <a:solidFill>
                  <a:srgbClr val="1D165A"/>
                </a:solidFill>
              </a:rPr>
              <a:t>Title Text</a:t>
            </a:r>
          </a:p>
        </p:txBody>
      </p:sp>
      <p:sp>
        <p:nvSpPr>
          <p:cNvPr id="62" name="Shape 62"/>
          <p:cNvSpPr/>
          <p:nvPr>
            <p:ph type="body" idx="1"/>
          </p:nvPr>
        </p:nvSpPr>
        <p:spPr>
          <a:xfrm>
            <a:off x="1371600" y="3886200"/>
            <a:ext cx="6400800" cy="2971800"/>
          </a:xfrm>
          <a:prstGeom prst="rect">
            <a:avLst/>
          </a:prstGeom>
        </p:spPr>
        <p:txBody>
          <a:bodyPr lIns="0" tIns="0" rIns="0" bIns="0"/>
          <a:lstStyle>
            <a:lvl1pPr marL="0" indent="0" algn="ctr">
              <a:spcBef>
                <a:spcPts val="600"/>
              </a:spcBef>
              <a:buClrTx/>
              <a:buSzTx/>
              <a:buFontTx/>
              <a:buNone/>
              <a:defRPr sz="2800">
                <a:solidFill>
                  <a:srgbClr val="888888"/>
                </a:solidFill>
                <a:latin typeface="Georgia"/>
                <a:ea typeface="Georgia"/>
                <a:cs typeface="Georgia"/>
                <a:sym typeface="Georgia"/>
              </a:defRPr>
            </a:lvl1pPr>
            <a:lvl2pPr marL="0" indent="457200" algn="ctr">
              <a:spcBef>
                <a:spcPts val="600"/>
              </a:spcBef>
              <a:buClrTx/>
              <a:buSzTx/>
              <a:buFontTx/>
              <a:buNone/>
              <a:defRPr sz="2800">
                <a:solidFill>
                  <a:srgbClr val="888888"/>
                </a:solidFill>
                <a:latin typeface="Georgia"/>
                <a:ea typeface="Georgia"/>
                <a:cs typeface="Georgia"/>
                <a:sym typeface="Georgia"/>
              </a:defRPr>
            </a:lvl2pPr>
            <a:lvl3pPr marL="0" indent="914400" algn="ctr">
              <a:spcBef>
                <a:spcPts val="600"/>
              </a:spcBef>
              <a:buClrTx/>
              <a:buSzTx/>
              <a:buFontTx/>
              <a:buNone/>
              <a:defRPr sz="2800">
                <a:solidFill>
                  <a:srgbClr val="888888"/>
                </a:solidFill>
                <a:latin typeface="Georgia"/>
                <a:ea typeface="Georgia"/>
                <a:cs typeface="Georgia"/>
                <a:sym typeface="Georgia"/>
              </a:defRPr>
            </a:lvl3pPr>
            <a:lvl4pPr marL="0" indent="1371600" algn="ctr">
              <a:spcBef>
                <a:spcPts val="600"/>
              </a:spcBef>
              <a:buClrTx/>
              <a:buSzTx/>
              <a:buFontTx/>
              <a:buNone/>
              <a:defRPr sz="2800">
                <a:solidFill>
                  <a:srgbClr val="888888"/>
                </a:solidFill>
                <a:latin typeface="Georgia"/>
                <a:ea typeface="Georgia"/>
                <a:cs typeface="Georgia"/>
                <a:sym typeface="Georgia"/>
              </a:defRPr>
            </a:lvl4pPr>
            <a:lvl5pPr marL="0" indent="1828800" algn="ctr">
              <a:spcBef>
                <a:spcPts val="600"/>
              </a:spcBef>
              <a:buClrTx/>
              <a:buSzTx/>
              <a:buFontTx/>
              <a:buNone/>
              <a:defRPr sz="2800">
                <a:solidFill>
                  <a:srgbClr val="888888"/>
                </a:solidFill>
                <a:latin typeface="Georgia"/>
                <a:ea typeface="Georgia"/>
                <a:cs typeface="Georgia"/>
                <a:sym typeface="Georgia"/>
              </a:defRPr>
            </a:lvl5pPr>
          </a:lstStyle>
          <a:p>
            <a:pPr lvl="0">
              <a:defRPr sz="1800">
                <a:solidFill>
                  <a:srgbClr val="000000"/>
                </a:solidFill>
              </a:defRPr>
            </a:pPr>
            <a:r>
              <a:rPr sz="2800">
                <a:solidFill>
                  <a:srgbClr val="888888"/>
                </a:solidFill>
              </a:rPr>
              <a:t>Body Level One</a:t>
            </a:r>
            <a:endParaRPr sz="2800">
              <a:solidFill>
                <a:srgbClr val="888888"/>
              </a:solidFill>
            </a:endParaRPr>
          </a:p>
          <a:p>
            <a:pPr lvl="1">
              <a:defRPr sz="1800">
                <a:solidFill>
                  <a:srgbClr val="000000"/>
                </a:solidFill>
              </a:defRPr>
            </a:pPr>
            <a:r>
              <a:rPr sz="2800">
                <a:solidFill>
                  <a:srgbClr val="888888"/>
                </a:solidFill>
              </a:rPr>
              <a:t>Body Level Two</a:t>
            </a:r>
            <a:endParaRPr sz="2800">
              <a:solidFill>
                <a:srgbClr val="888888"/>
              </a:solidFill>
            </a:endParaRPr>
          </a:p>
          <a:p>
            <a:pPr lvl="2">
              <a:defRPr sz="1800">
                <a:solidFill>
                  <a:srgbClr val="000000"/>
                </a:solidFill>
              </a:defRPr>
            </a:pPr>
            <a:r>
              <a:rPr sz="2800">
                <a:solidFill>
                  <a:srgbClr val="888888"/>
                </a:solidFill>
              </a:rPr>
              <a:t>Body Level Three</a:t>
            </a:r>
            <a:endParaRPr sz="2800">
              <a:solidFill>
                <a:srgbClr val="888888"/>
              </a:solidFill>
            </a:endParaRPr>
          </a:p>
          <a:p>
            <a:pPr lvl="3">
              <a:defRPr sz="1800">
                <a:solidFill>
                  <a:srgbClr val="000000"/>
                </a:solidFill>
              </a:defRPr>
            </a:pPr>
            <a:r>
              <a:rPr sz="2800">
                <a:solidFill>
                  <a:srgbClr val="888888"/>
                </a:solidFill>
              </a:rPr>
              <a:t>Body Level Four</a:t>
            </a:r>
            <a:endParaRPr sz="2800">
              <a:solidFill>
                <a:srgbClr val="888888"/>
              </a:solidFill>
            </a:endParaRPr>
          </a:p>
          <a:p>
            <a:pPr lvl="4">
              <a:defRPr sz="1800">
                <a:solidFill>
                  <a:srgbClr val="000000"/>
                </a:solidFill>
              </a:defRPr>
            </a:pPr>
            <a:r>
              <a:rPr sz="2800">
                <a:solidFill>
                  <a:srgbClr val="888888"/>
                </a:solidFill>
              </a:rPr>
              <a:t>Body Level Five</a:t>
            </a:r>
          </a:p>
        </p:txBody>
      </p:sp>
      <p:sp>
        <p:nvSpPr>
          <p:cNvPr id="63" name="Shape 63"/>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FFFFFF"/>
        </a:solidFill>
      </p:bgPr>
    </p:bg>
    <p:spTree>
      <p:nvGrpSpPr>
        <p:cNvPr id="1" name=""/>
        <p:cNvGrpSpPr/>
        <p:nvPr/>
      </p:nvGrpSpPr>
      <p:grpSpPr>
        <a:xfrm>
          <a:off x="0" y="0"/>
          <a:ext cx="0" cy="0"/>
          <a:chOff x="0" y="0"/>
          <a:chExt cx="0" cy="0"/>
        </a:xfrm>
      </p:grpSpPr>
      <p:pic>
        <p:nvPicPr>
          <p:cNvPr id="65"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66"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67" name="Shape 67"/>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68" name="Shape 68"/>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solidFill>
          <a:srgbClr val="FFFFFF"/>
        </a:solidFill>
      </p:bgPr>
    </p:bg>
    <p:spTree>
      <p:nvGrpSpPr>
        <p:cNvPr id="1" name=""/>
        <p:cNvGrpSpPr/>
        <p:nvPr/>
      </p:nvGrpSpPr>
      <p:grpSpPr>
        <a:xfrm>
          <a:off x="0" y="0"/>
          <a:ext cx="0" cy="0"/>
          <a:chOff x="0" y="0"/>
          <a:chExt cx="0" cy="0"/>
        </a:xfrm>
      </p:grpSpPr>
      <p:pic>
        <p:nvPicPr>
          <p:cNvPr id="70"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71"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72" name="Shape 72"/>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73" name="Shape 73"/>
          <p:cNvSpPr/>
          <p:nvPr>
            <p:ph type="body" idx="1"/>
          </p:nvPr>
        </p:nvSpPr>
        <p:spPr>
          <a:xfrm>
            <a:off x="457200" y="1600200"/>
            <a:ext cx="4038600" cy="5257800"/>
          </a:xfrm>
          <a:prstGeom prst="rect">
            <a:avLst/>
          </a:prstGeom>
        </p:spPr>
        <p:txBody>
          <a:bodyPr lIns="0" tIns="0" rIns="0" bIns="0"/>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75783" indent="-518583">
              <a:spcBef>
                <a:spcPts val="600"/>
              </a:spcBef>
              <a:buClr>
                <a:srgbClr val="C10A25"/>
              </a:buClr>
              <a:buFontTx/>
              <a:defRPr sz="2800">
                <a:solidFill>
                  <a:srgbClr val="1D165A"/>
                </a:solidFill>
                <a:latin typeface="Georgia"/>
                <a:ea typeface="Georgia"/>
                <a:cs typeface="Georgia"/>
                <a:sym typeface="Georgia"/>
              </a:defRPr>
            </a:lvl2pPr>
            <a:lvl3pPr marL="1287779" indent="-373379">
              <a:spcBef>
                <a:spcPts val="600"/>
              </a:spcBef>
              <a:buClr>
                <a:srgbClr val="C10A25"/>
              </a:buClr>
              <a:buFontTx/>
              <a:defRPr sz="2800">
                <a:solidFill>
                  <a:srgbClr val="1D165A"/>
                </a:solidFill>
                <a:latin typeface="Georgia"/>
                <a:ea typeface="Georgia"/>
                <a:cs typeface="Georgia"/>
                <a:sym typeface="Georgia"/>
              </a:defRPr>
            </a:lvl3pPr>
            <a:lvl4pPr marL="1869438" indent="-497838">
              <a:spcBef>
                <a:spcPts val="600"/>
              </a:spcBef>
              <a:buClr>
                <a:srgbClr val="C10A25"/>
              </a:buClr>
              <a:buFontTx/>
              <a:defRPr sz="2800">
                <a:solidFill>
                  <a:srgbClr val="1D165A"/>
                </a:solidFill>
                <a:latin typeface="Georgia"/>
                <a:ea typeface="Georgia"/>
                <a:cs typeface="Georgia"/>
                <a:sym typeface="Georgia"/>
              </a:defRPr>
            </a:lvl4pPr>
            <a:lvl5pPr marL="2381955" indent="-553155">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74" name="Shape 74"/>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Comparison">
    <p:bg>
      <p:bgPr>
        <a:solidFill>
          <a:srgbClr val="FFFFFF"/>
        </a:solidFill>
      </p:bgPr>
    </p:bg>
    <p:spTree>
      <p:nvGrpSpPr>
        <p:cNvPr id="1" name=""/>
        <p:cNvGrpSpPr/>
        <p:nvPr/>
      </p:nvGrpSpPr>
      <p:grpSpPr>
        <a:xfrm>
          <a:off x="0" y="0"/>
          <a:ext cx="0" cy="0"/>
          <a:chOff x="0" y="0"/>
          <a:chExt cx="0" cy="0"/>
        </a:xfrm>
      </p:grpSpPr>
      <p:pic>
        <p:nvPicPr>
          <p:cNvPr id="76"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77"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78" name="Shape 78"/>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79" name="Shape 79"/>
          <p:cNvSpPr/>
          <p:nvPr>
            <p:ph type="body" idx="1"/>
          </p:nvPr>
        </p:nvSpPr>
        <p:spPr>
          <a:xfrm>
            <a:off x="457200" y="1447800"/>
            <a:ext cx="4040188" cy="727075"/>
          </a:xfrm>
          <a:prstGeom prst="rect">
            <a:avLst/>
          </a:prstGeom>
        </p:spPr>
        <p:txBody>
          <a:bodyPr lIns="0" tIns="0" rIns="0" bIns="0" anchor="b"/>
          <a:lstStyle>
            <a:lvl1pPr marL="0" indent="0">
              <a:spcBef>
                <a:spcPts val="600"/>
              </a:spcBef>
              <a:buClrTx/>
              <a:buSzTx/>
              <a:buFontTx/>
              <a:buNone/>
              <a:defRPr b="1" sz="2400">
                <a:solidFill>
                  <a:srgbClr val="1D165A"/>
                </a:solidFill>
                <a:latin typeface="Georgia"/>
                <a:ea typeface="Georgia"/>
                <a:cs typeface="Georgia"/>
                <a:sym typeface="Georgia"/>
              </a:defRPr>
            </a:lvl1pPr>
            <a:lvl2pPr marL="0" indent="457200">
              <a:spcBef>
                <a:spcPts val="600"/>
              </a:spcBef>
              <a:buClrTx/>
              <a:buSzTx/>
              <a:buFontTx/>
              <a:buNone/>
              <a:defRPr b="1" sz="2400">
                <a:solidFill>
                  <a:srgbClr val="1D165A"/>
                </a:solidFill>
                <a:latin typeface="Georgia"/>
                <a:ea typeface="Georgia"/>
                <a:cs typeface="Georgia"/>
                <a:sym typeface="Georgia"/>
              </a:defRPr>
            </a:lvl2pPr>
            <a:lvl3pPr marL="0" indent="914400">
              <a:spcBef>
                <a:spcPts val="600"/>
              </a:spcBef>
              <a:buClrTx/>
              <a:buSzTx/>
              <a:buFontTx/>
              <a:buNone/>
              <a:defRPr b="1" sz="2400">
                <a:solidFill>
                  <a:srgbClr val="1D165A"/>
                </a:solidFill>
                <a:latin typeface="Georgia"/>
                <a:ea typeface="Georgia"/>
                <a:cs typeface="Georgia"/>
                <a:sym typeface="Georgia"/>
              </a:defRPr>
            </a:lvl3pPr>
            <a:lvl4pPr marL="0" indent="1371600">
              <a:spcBef>
                <a:spcPts val="600"/>
              </a:spcBef>
              <a:buClrTx/>
              <a:buSzTx/>
              <a:buFontTx/>
              <a:buNone/>
              <a:defRPr b="1" sz="2400">
                <a:solidFill>
                  <a:srgbClr val="1D165A"/>
                </a:solidFill>
                <a:latin typeface="Georgia"/>
                <a:ea typeface="Georgia"/>
                <a:cs typeface="Georgia"/>
                <a:sym typeface="Georgia"/>
              </a:defRPr>
            </a:lvl4pPr>
            <a:lvl5pPr marL="0" indent="1828800">
              <a:spcBef>
                <a:spcPts val="600"/>
              </a:spcBef>
              <a:buClrTx/>
              <a:buSzTx/>
              <a:buFontTx/>
              <a:buNone/>
              <a:defRPr b="1" sz="2400">
                <a:solidFill>
                  <a:srgbClr val="1D165A"/>
                </a:solidFill>
                <a:latin typeface="Georgia"/>
                <a:ea typeface="Georgia"/>
                <a:cs typeface="Georgia"/>
                <a:sym typeface="Georgia"/>
              </a:defRPr>
            </a:lvl5pPr>
          </a:lstStyle>
          <a:p>
            <a:pPr lvl="0">
              <a:defRPr b="0" sz="1800">
                <a:solidFill>
                  <a:srgbClr val="000000"/>
                </a:solidFill>
              </a:defRPr>
            </a:pPr>
            <a:r>
              <a:rPr b="1" sz="2400">
                <a:solidFill>
                  <a:srgbClr val="1D165A"/>
                </a:solidFill>
              </a:rPr>
              <a:t>Body Level One</a:t>
            </a:r>
            <a:endParaRPr b="1" sz="2400">
              <a:solidFill>
                <a:srgbClr val="1D165A"/>
              </a:solidFill>
            </a:endParaRPr>
          </a:p>
          <a:p>
            <a:pPr lvl="1">
              <a:defRPr b="0" sz="1800">
                <a:solidFill>
                  <a:srgbClr val="000000"/>
                </a:solidFill>
              </a:defRPr>
            </a:pPr>
            <a:r>
              <a:rPr b="1" sz="2400">
                <a:solidFill>
                  <a:srgbClr val="1D165A"/>
                </a:solidFill>
              </a:rPr>
              <a:t>Body Level Two</a:t>
            </a:r>
            <a:endParaRPr b="1" sz="2400">
              <a:solidFill>
                <a:srgbClr val="1D165A"/>
              </a:solidFill>
            </a:endParaRPr>
          </a:p>
          <a:p>
            <a:pPr lvl="2">
              <a:defRPr b="0" sz="1800">
                <a:solidFill>
                  <a:srgbClr val="000000"/>
                </a:solidFill>
              </a:defRPr>
            </a:pPr>
            <a:r>
              <a:rPr b="1" sz="2400">
                <a:solidFill>
                  <a:srgbClr val="1D165A"/>
                </a:solidFill>
              </a:rPr>
              <a:t>Body Level Three</a:t>
            </a:r>
            <a:endParaRPr b="1" sz="2400">
              <a:solidFill>
                <a:srgbClr val="1D165A"/>
              </a:solidFill>
            </a:endParaRPr>
          </a:p>
          <a:p>
            <a:pPr lvl="3">
              <a:defRPr b="0" sz="1800">
                <a:solidFill>
                  <a:srgbClr val="000000"/>
                </a:solidFill>
              </a:defRPr>
            </a:pPr>
            <a:r>
              <a:rPr b="1" sz="2400">
                <a:solidFill>
                  <a:srgbClr val="1D165A"/>
                </a:solidFill>
              </a:rPr>
              <a:t>Body Level Four</a:t>
            </a:r>
            <a:endParaRPr b="1" sz="2400">
              <a:solidFill>
                <a:srgbClr val="1D165A"/>
              </a:solidFill>
            </a:endParaRPr>
          </a:p>
          <a:p>
            <a:pPr lvl="4">
              <a:defRPr b="0" sz="1800">
                <a:solidFill>
                  <a:srgbClr val="000000"/>
                </a:solidFill>
              </a:defRPr>
            </a:pPr>
            <a:r>
              <a:rPr b="1" sz="2400">
                <a:solidFill>
                  <a:srgbClr val="1D165A"/>
                </a:solidFill>
              </a:rPr>
              <a:t>Body Level Five</a:t>
            </a:r>
          </a:p>
        </p:txBody>
      </p:sp>
      <p:sp>
        <p:nvSpPr>
          <p:cNvPr id="80" name="Shape 80"/>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FFFFFF"/>
        </a:solidFill>
      </p:bgPr>
    </p:bg>
    <p:spTree>
      <p:nvGrpSpPr>
        <p:cNvPr id="1" name=""/>
        <p:cNvGrpSpPr/>
        <p:nvPr/>
      </p:nvGrpSpPr>
      <p:grpSpPr>
        <a:xfrm>
          <a:off x="0" y="0"/>
          <a:ext cx="0" cy="0"/>
          <a:chOff x="0" y="0"/>
          <a:chExt cx="0" cy="0"/>
        </a:xfrm>
      </p:grpSpPr>
      <p:pic>
        <p:nvPicPr>
          <p:cNvPr id="82"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83"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84" name="Shape 84"/>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86" name="Shape 86"/>
          <p:cNvSpPr/>
          <p:nvPr>
            <p:ph type="sldNum" sz="quarter" idx="2"/>
          </p:nvPr>
        </p:nvSpPr>
        <p:spPr>
          <a:prstGeom prst="rect">
            <a:avLst/>
          </a:prstGeom>
        </p:spPr>
        <p:txBody>
          <a:bodyPr/>
          <a:lstStyle/>
          <a:p>
            <a:pPr lvl="0"/>
            <a:fld id="{86CB4B4D-7CA3-9044-876B-883B54F8677D}" type="slidenum"/>
          </a:p>
        </p:txBody>
      </p:sp>
      <p:sp>
        <p:nvSpPr>
          <p:cNvPr id="87" name="Shape 87"/>
          <p:cNvSpPr/>
          <p:nvPr>
            <p:ph type="title"/>
          </p:nvPr>
        </p:nvSpPr>
        <p:spPr>
          <a:prstGeom prst="rect">
            <a:avLst/>
          </a:prstGeom>
        </p:spPr>
        <p:txBody>
          <a:bodyPr/>
          <a:lstStyle/>
          <a:p>
            <a:pPr lvl="0">
              <a:defRPr sz="1800"/>
            </a:pPr>
            <a:r>
              <a:rPr sz="4200"/>
              <a:t>Title Text</a:t>
            </a:r>
          </a:p>
        </p:txBody>
      </p:sp>
      <p:sp>
        <p:nvSpPr>
          <p:cNvPr id="88" name="Shape 88"/>
          <p:cNvSpPr/>
          <p:nvPr>
            <p:ph type="body" idx="1"/>
          </p:nvPr>
        </p:nvSpPr>
        <p:spPr>
          <a:prstGeom prst="rect">
            <a:avLst/>
          </a:prstGeom>
        </p:spPr>
        <p:txBody>
          <a:bodyPr/>
          <a:lstStyle/>
          <a:p>
            <a:pPr lvl="0">
              <a:defRPr sz="1800"/>
            </a:pPr>
            <a:r>
              <a:rPr sz="3000"/>
              <a:t>Body Level One</a:t>
            </a:r>
            <a:endParaRPr sz="3000"/>
          </a:p>
          <a:p>
            <a:pPr lvl="1">
              <a:defRPr sz="1800"/>
            </a:pPr>
            <a:r>
              <a:rPr sz="3000"/>
              <a:t>Body Level Two</a:t>
            </a:r>
            <a:endParaRPr sz="3000"/>
          </a:p>
          <a:p>
            <a:pPr lvl="2">
              <a:defRPr sz="1800"/>
            </a:pPr>
            <a:r>
              <a:rPr sz="3000"/>
              <a:t>Body Level Three</a:t>
            </a:r>
            <a:endParaRPr sz="3000"/>
          </a:p>
          <a:p>
            <a:pPr lvl="3">
              <a:defRPr sz="1800"/>
            </a:pPr>
            <a:r>
              <a:rPr sz="3000"/>
              <a:t>Body Level Four</a:t>
            </a:r>
            <a:endParaRPr sz="3000"/>
          </a:p>
          <a:p>
            <a:pPr lvl="4">
              <a:defRPr sz="1800"/>
            </a:pPr>
            <a:r>
              <a:rPr sz="3000"/>
              <a:t>Body Level Five</a:t>
            </a:r>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0" name="Shape 90"/>
          <p:cNvSpPr/>
          <p:nvPr>
            <p:ph type="sldNum" sz="quarter" idx="2"/>
          </p:nvPr>
        </p:nvSpPr>
        <p:spPr>
          <a:xfrm>
            <a:off x="234987" y="6596806"/>
            <a:ext cx="221544" cy="203995"/>
          </a:xfrm>
          <a:prstGeom prst="rect">
            <a:avLst/>
          </a:prstGeom>
        </p:spPr>
        <p:txBody>
          <a:bodyPr anchor="t"/>
          <a:lstStyle>
            <a:lvl1pPr algn="r">
              <a:defRPr sz="900">
                <a:solidFill>
                  <a:srgbClr val="1A2964"/>
                </a:solidFill>
              </a:defRPr>
            </a:lvl1pPr>
          </a:lstStyle>
          <a:p>
            <a:pPr lvl="0"/>
            <a:fld id="{86CB4B4D-7CA3-9044-876B-883B54F8677D}" type="slidenum"/>
          </a:p>
        </p:txBody>
      </p:sp>
      <p:sp>
        <p:nvSpPr>
          <p:cNvPr id="91" name="Shape 91"/>
          <p:cNvSpPr/>
          <p:nvPr>
            <p:ph type="title"/>
          </p:nvPr>
        </p:nvSpPr>
        <p:spPr>
          <a:xfrm>
            <a:off x="151804" y="1053703"/>
            <a:ext cx="8840392" cy="776883"/>
          </a:xfrm>
          <a:prstGeom prst="rect">
            <a:avLst/>
          </a:prstGeom>
        </p:spPr>
        <p:txBody>
          <a:bodyPr/>
          <a:lstStyle>
            <a:lvl1pPr>
              <a:defRPr b="1" sz="3400">
                <a:solidFill>
                  <a:srgbClr val="1A2964"/>
                </a:solidFill>
              </a:defRPr>
            </a:lvl1pPr>
          </a:lstStyle>
          <a:p>
            <a:pPr lvl="0">
              <a:defRPr b="0" sz="1800">
                <a:solidFill>
                  <a:srgbClr val="000000"/>
                </a:solidFill>
              </a:defRPr>
            </a:pPr>
            <a:r>
              <a:rPr b="1" sz="3400">
                <a:solidFill>
                  <a:srgbClr val="1A2964"/>
                </a:solidFill>
              </a:rPr>
              <a:t>Title Text</a:t>
            </a:r>
          </a:p>
        </p:txBody>
      </p:sp>
      <p:sp>
        <p:nvSpPr>
          <p:cNvPr id="92" name="Shape 92"/>
          <p:cNvSpPr/>
          <p:nvPr>
            <p:ph type="body" idx="1"/>
          </p:nvPr>
        </p:nvSpPr>
        <p:spPr>
          <a:xfrm>
            <a:off x="303609" y="1830585"/>
            <a:ext cx="8536782" cy="5027415"/>
          </a:xfrm>
          <a:prstGeom prst="rect">
            <a:avLst/>
          </a:prstGeom>
        </p:spPr>
        <p:txBody>
          <a:bodyPr/>
          <a:lstStyle>
            <a:lvl1pPr marL="234615" indent="-234615">
              <a:spcBef>
                <a:spcPts val="1000"/>
              </a:spcBef>
              <a:buClr>
                <a:srgbClr val="C00000"/>
              </a:buClr>
              <a:defRPr sz="2600"/>
            </a:lvl1pPr>
            <a:lvl2pPr marL="625475" indent="-206375">
              <a:spcBef>
                <a:spcPts val="1000"/>
              </a:spcBef>
              <a:buClr>
                <a:srgbClr val="C00000"/>
              </a:buClr>
              <a:defRPr sz="2600"/>
            </a:lvl2pPr>
            <a:lvl3pPr marL="1051111" indent="-174811">
              <a:spcBef>
                <a:spcPts val="1000"/>
              </a:spcBef>
              <a:buClr>
                <a:srgbClr val="C00000"/>
              </a:buClr>
              <a:defRPr sz="2600"/>
            </a:lvl3pPr>
            <a:lvl4pPr marL="1545771" indent="-212271">
              <a:spcBef>
                <a:spcPts val="1000"/>
              </a:spcBef>
              <a:buClr>
                <a:srgbClr val="C00000"/>
              </a:buClr>
              <a:defRPr sz="2600"/>
            </a:lvl4pPr>
            <a:lvl5pPr marL="2002971" indent="-212271">
              <a:spcBef>
                <a:spcPts val="1000"/>
              </a:spcBef>
              <a:buClr>
                <a:srgbClr val="C00000"/>
              </a:buClr>
              <a:defRPr sz="2600"/>
            </a:lvl5pPr>
          </a:lstStyle>
          <a:p>
            <a:pPr lvl="0">
              <a:defRPr sz="1800"/>
            </a:pPr>
            <a:r>
              <a:rPr sz="2600"/>
              <a:t>Body Level One</a:t>
            </a:r>
            <a:endParaRPr sz="2600"/>
          </a:p>
          <a:p>
            <a:pPr lvl="1">
              <a:defRPr sz="1800"/>
            </a:pPr>
            <a:r>
              <a:rPr sz="2600"/>
              <a:t>Body Level Two</a:t>
            </a:r>
            <a:endParaRPr sz="2600"/>
          </a:p>
          <a:p>
            <a:pPr lvl="2">
              <a:defRPr sz="1800"/>
            </a:pPr>
            <a:r>
              <a:rPr sz="2600"/>
              <a:t>Body Level Three</a:t>
            </a:r>
            <a:endParaRPr sz="2600"/>
          </a:p>
          <a:p>
            <a:pPr lvl="3">
              <a:defRPr sz="1800"/>
            </a:pPr>
            <a:r>
              <a:rPr sz="2600"/>
              <a:t>Body Level Four</a:t>
            </a:r>
            <a:endParaRPr sz="2600"/>
          </a:p>
          <a:p>
            <a:pPr lvl="4">
              <a:defRPr sz="1800"/>
            </a:pPr>
            <a:r>
              <a:rPr sz="2600"/>
              <a:t>Body Level Five</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pic>
        <p:nvPicPr>
          <p:cNvPr id="10"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11" name="image2.jpeg" descr="stripe.jpg"/>
          <p:cNvPicPr/>
          <p:nvPr/>
        </p:nvPicPr>
        <p:blipFill>
          <a:blip r:embed="rId3">
            <a:extLst/>
          </a:blip>
          <a:stretch>
            <a:fillRect/>
          </a:stretch>
        </p:blipFill>
        <p:spPr>
          <a:xfrm>
            <a:off x="0" y="6477000"/>
            <a:ext cx="9144000" cy="152400"/>
          </a:xfrm>
          <a:prstGeom prst="rect">
            <a:avLst/>
          </a:prstGeom>
          <a:ln w="12700">
            <a:miter lim="400000"/>
          </a:ln>
        </p:spPr>
      </p:pic>
      <p:pic>
        <p:nvPicPr>
          <p:cNvPr id="12" name="image3.jpeg" descr="cover-A.jpg"/>
          <p:cNvPicPr/>
          <p:nvPr/>
        </p:nvPicPr>
        <p:blipFill>
          <a:blip r:embed="rId4">
            <a:extLst/>
          </a:blip>
          <a:stretch>
            <a:fillRect/>
          </a:stretch>
        </p:blipFill>
        <p:spPr>
          <a:xfrm>
            <a:off x="0" y="0"/>
            <a:ext cx="9144000" cy="6858000"/>
          </a:xfrm>
          <a:prstGeom prst="rect">
            <a:avLst/>
          </a:prstGeom>
          <a:ln w="12700">
            <a:miter lim="400000"/>
          </a:ln>
        </p:spPr>
      </p:pic>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pic>
        <p:nvPicPr>
          <p:cNvPr id="14" name="image1.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15" name="image2.jpeg" descr="stripe.jpg"/>
          <p:cNvPicPr/>
          <p:nvPr/>
        </p:nvPicPr>
        <p:blipFill>
          <a:blip r:embed="rId3">
            <a:extLst/>
          </a:blip>
          <a:stretch>
            <a:fillRect/>
          </a:stretch>
        </p:blipFill>
        <p:spPr>
          <a:xfrm>
            <a:off x="0" y="6477000"/>
            <a:ext cx="9144000" cy="152400"/>
          </a:xfrm>
          <a:prstGeom prst="rect">
            <a:avLst/>
          </a:prstGeom>
          <a:ln w="12700">
            <a:miter lim="400000"/>
          </a:ln>
        </p:spPr>
      </p:pic>
      <p:pic>
        <p:nvPicPr>
          <p:cNvPr id="16" name="image4.jpeg" descr="cover-B.jpg"/>
          <p:cNvPicPr/>
          <p:nvPr/>
        </p:nvPicPr>
        <p:blipFill>
          <a:blip r:embed="rId4">
            <a:extLst/>
          </a:blip>
          <a:stretch>
            <a:fillRect/>
          </a:stretch>
        </p:blipFill>
        <p:spPr>
          <a:xfrm>
            <a:off x="0" y="0"/>
            <a:ext cx="9144000" cy="6858000"/>
          </a:xfrm>
          <a:prstGeom prst="rect">
            <a:avLst/>
          </a:prstGeom>
          <a:ln w="12700">
            <a:miter lim="400000"/>
          </a:ln>
        </p:spPr>
      </p:pic>
      <p:sp>
        <p:nvSpPr>
          <p:cNvPr id="17" name="Shape 17"/>
          <p:cNvSpPr/>
          <p:nvPr>
            <p:ph type="title"/>
          </p:nvPr>
        </p:nvSpPr>
        <p:spPr>
          <a:xfrm>
            <a:off x="1524000" y="0"/>
            <a:ext cx="7696200" cy="1447800"/>
          </a:xfrm>
          <a:prstGeom prst="rect">
            <a:avLst/>
          </a:prstGeom>
        </p:spPr>
        <p:txBody>
          <a:bodyPr lIns="45718" tIns="45718" rIns="45718" bIns="45718"/>
          <a:lstStyle>
            <a:lvl1pPr algn="l">
              <a:defRPr sz="2800">
                <a:solidFill>
                  <a:srgbClr val="1D165A"/>
                </a:solidFill>
                <a:latin typeface="Georgia"/>
                <a:ea typeface="Georgia"/>
                <a:cs typeface="Georgia"/>
                <a:sym typeface="Georgia"/>
              </a:defRPr>
            </a:lvl1pPr>
          </a:lstStyle>
          <a:p>
            <a:pPr lvl="0">
              <a:defRPr sz="1800">
                <a:solidFill>
                  <a:srgbClr val="000000"/>
                </a:solidFill>
              </a:defRPr>
            </a:pPr>
            <a:r>
              <a:rPr sz="2800">
                <a:solidFill>
                  <a:srgbClr val="1D165A"/>
                </a:solidFill>
              </a:rPr>
              <a:t>Title Text</a:t>
            </a:r>
          </a:p>
        </p:txBody>
      </p:sp>
      <p:sp>
        <p:nvSpPr>
          <p:cNvPr id="18" name="Shape 18"/>
          <p:cNvSpPr/>
          <p:nvPr>
            <p:ph type="body" idx="1"/>
          </p:nvPr>
        </p:nvSpPr>
        <p:spPr>
          <a:xfrm>
            <a:off x="825500" y="1752600"/>
            <a:ext cx="7620000" cy="5105400"/>
          </a:xfrm>
          <a:prstGeom prst="rect">
            <a:avLst/>
          </a:prstGeom>
        </p:spPr>
        <p:txBody>
          <a:bodyPr lIns="45718" tIns="45718" rIns="45718" bIns="45718"/>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pic>
        <p:nvPicPr>
          <p:cNvPr id="20"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21"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22" name="Shape 22"/>
          <p:cNvSpPr/>
          <p:nvPr>
            <p:ph type="title"/>
          </p:nvPr>
        </p:nvSpPr>
        <p:spPr>
          <a:xfrm>
            <a:off x="1524000" y="0"/>
            <a:ext cx="7696200" cy="1447800"/>
          </a:xfrm>
          <a:prstGeom prst="rect">
            <a:avLst/>
          </a:prstGeom>
        </p:spPr>
        <p:txBody>
          <a:bodyPr lIns="0" tIns="0" rIns="0" bIns="0"/>
          <a:lstStyle>
            <a:lvl1pPr algn="l">
              <a:defRPr sz="1800">
                <a:solidFill>
                  <a:srgbClr val="1D165A"/>
                </a:solidFill>
                <a:latin typeface="Georgia"/>
                <a:ea typeface="Georgia"/>
                <a:cs typeface="Georgia"/>
                <a:sym typeface="Georgia"/>
              </a:defRPr>
            </a:lvl1pPr>
          </a:lstStyle>
          <a:p>
            <a:pPr lvl="0">
              <a:defRPr>
                <a:solidFill>
                  <a:srgbClr val="000000"/>
                </a:solidFill>
              </a:defRPr>
            </a:pPr>
            <a:r>
              <a:rPr>
                <a:solidFill>
                  <a:srgbClr val="1D165A"/>
                </a:solidFill>
              </a:rPr>
              <a:t>Title Text</a:t>
            </a:r>
          </a:p>
        </p:txBody>
      </p:sp>
      <p:sp>
        <p:nvSpPr>
          <p:cNvPr id="23" name="Shape 23"/>
          <p:cNvSpPr/>
          <p:nvPr>
            <p:ph type="body" idx="1"/>
          </p:nvPr>
        </p:nvSpPr>
        <p:spPr>
          <a:xfrm>
            <a:off x="825500" y="1752600"/>
            <a:ext cx="7620000" cy="5105400"/>
          </a:xfrm>
          <a:prstGeom prst="rect">
            <a:avLst/>
          </a:prstGeom>
        </p:spPr>
        <p:txBody>
          <a:bodyPr lIns="45718" tIns="45718" rIns="45718" bIns="45718"/>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24" name="Shape 24"/>
          <p:cNvSpPr/>
          <p:nvPr>
            <p:ph type="sldNum" sz="quarter" idx="2"/>
          </p:nvPr>
        </p:nvSpPr>
        <p:spPr>
          <a:xfrm>
            <a:off x="6970711" y="6211887"/>
            <a:ext cx="1905002" cy="147830"/>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pic>
        <p:nvPicPr>
          <p:cNvPr id="26"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27"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28" name="Shape 28"/>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29" name="Shape 29"/>
          <p:cNvSpPr/>
          <p:nvPr>
            <p:ph type="body" idx="1"/>
          </p:nvPr>
        </p:nvSpPr>
        <p:spPr>
          <a:xfrm>
            <a:off x="825500" y="1752600"/>
            <a:ext cx="7620000" cy="5105400"/>
          </a:xfrm>
          <a:prstGeom prst="rect">
            <a:avLst/>
          </a:prstGeom>
        </p:spPr>
        <p:txBody>
          <a:bodyPr lIns="0" tIns="0" rIns="0" bIns="0"/>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30" name="Shape 30"/>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pic>
        <p:nvPicPr>
          <p:cNvPr id="32"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33"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34" name="Shape 34"/>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35" name="Shape 35"/>
          <p:cNvSpPr/>
          <p:nvPr>
            <p:ph type="body" idx="1"/>
          </p:nvPr>
        </p:nvSpPr>
        <p:spPr>
          <a:xfrm>
            <a:off x="825500" y="1752600"/>
            <a:ext cx="7620000" cy="5105400"/>
          </a:xfrm>
          <a:prstGeom prst="rect">
            <a:avLst/>
          </a:prstGeom>
        </p:spPr>
        <p:txBody>
          <a:bodyPr lIns="0" tIns="0" rIns="0" bIns="0"/>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36" name="Shape 36"/>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FFFFFF"/>
        </a:solidFill>
      </p:bgPr>
    </p:bg>
    <p:spTree>
      <p:nvGrpSpPr>
        <p:cNvPr id="1" name=""/>
        <p:cNvGrpSpPr/>
        <p:nvPr/>
      </p:nvGrpSpPr>
      <p:grpSpPr>
        <a:xfrm>
          <a:off x="0" y="0"/>
          <a:ext cx="0" cy="0"/>
          <a:chOff x="0" y="0"/>
          <a:chExt cx="0" cy="0"/>
        </a:xfrm>
      </p:grpSpPr>
      <p:pic>
        <p:nvPicPr>
          <p:cNvPr id="38"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39"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40" name="Shape 40"/>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FFFFFF"/>
        </a:solidFill>
      </p:bgPr>
    </p:bg>
    <p:spTree>
      <p:nvGrpSpPr>
        <p:cNvPr id="1" name=""/>
        <p:cNvGrpSpPr/>
        <p:nvPr/>
      </p:nvGrpSpPr>
      <p:grpSpPr>
        <a:xfrm>
          <a:off x="0" y="0"/>
          <a:ext cx="0" cy="0"/>
          <a:chOff x="0" y="0"/>
          <a:chExt cx="0" cy="0"/>
        </a:xfrm>
      </p:grpSpPr>
      <p:pic>
        <p:nvPicPr>
          <p:cNvPr id="42"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43"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44" name="Shape 44"/>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45" name="Shape 45"/>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_Default">
    <p:bg>
      <p:bgPr>
        <a:solidFill>
          <a:srgbClr val="FFFFFF"/>
        </a:solidFill>
      </p:bgPr>
    </p:bg>
    <p:spTree>
      <p:nvGrpSpPr>
        <p:cNvPr id="1" name=""/>
        <p:cNvGrpSpPr/>
        <p:nvPr/>
      </p:nvGrpSpPr>
      <p:grpSpPr>
        <a:xfrm>
          <a:off x="0" y="0"/>
          <a:ext cx="0" cy="0"/>
          <a:chOff x="0" y="0"/>
          <a:chExt cx="0" cy="0"/>
        </a:xfrm>
      </p:grpSpPr>
      <p:pic>
        <p:nvPicPr>
          <p:cNvPr id="47" name="image5.jpeg" descr="fhalogo.jpg"/>
          <p:cNvPicPr/>
          <p:nvPr/>
        </p:nvPicPr>
        <p:blipFill>
          <a:blip r:embed="rId2">
            <a:extLst/>
          </a:blip>
          <a:stretch>
            <a:fillRect/>
          </a:stretch>
        </p:blipFill>
        <p:spPr>
          <a:xfrm>
            <a:off x="265111" y="207961"/>
            <a:ext cx="1143002" cy="1143002"/>
          </a:xfrm>
          <a:prstGeom prst="rect">
            <a:avLst/>
          </a:prstGeom>
          <a:ln w="12700">
            <a:miter lim="400000"/>
          </a:ln>
        </p:spPr>
      </p:pic>
      <p:pic>
        <p:nvPicPr>
          <p:cNvPr id="48" name="image2.jpeg" descr="stripe.jpg"/>
          <p:cNvPicPr/>
          <p:nvPr/>
        </p:nvPicPr>
        <p:blipFill>
          <a:blip r:embed="rId3">
            <a:extLst/>
          </a:blip>
          <a:stretch>
            <a:fillRect/>
          </a:stretch>
        </p:blipFill>
        <p:spPr>
          <a:xfrm>
            <a:off x="0" y="6477000"/>
            <a:ext cx="9144000" cy="152400"/>
          </a:xfrm>
          <a:prstGeom prst="rect">
            <a:avLst/>
          </a:prstGeom>
          <a:ln w="12700">
            <a:miter lim="400000"/>
          </a:ln>
        </p:spPr>
      </p:pic>
      <p:sp>
        <p:nvSpPr>
          <p:cNvPr id="49" name="Shape 49"/>
          <p:cNvSpPr/>
          <p:nvPr>
            <p:ph type="title"/>
          </p:nvPr>
        </p:nvSpPr>
        <p:spPr>
          <a:xfrm>
            <a:off x="1524000" y="0"/>
            <a:ext cx="7696200" cy="1447800"/>
          </a:xfrm>
          <a:prstGeom prst="rect">
            <a:avLst/>
          </a:prstGeom>
        </p:spPr>
        <p:txBody>
          <a:bodyPr lIns="0" tIns="0" rIns="0" bIns="0"/>
          <a:lstStyle>
            <a:lvl1pPr algn="l">
              <a:defRPr b="1" sz="2800">
                <a:solidFill>
                  <a:srgbClr val="1D165A"/>
                </a:solidFill>
                <a:latin typeface="Georgia"/>
                <a:ea typeface="Georgia"/>
                <a:cs typeface="Georgia"/>
                <a:sym typeface="Georgia"/>
              </a:defRPr>
            </a:lvl1pPr>
          </a:lstStyle>
          <a:p>
            <a:pPr lvl="0">
              <a:defRPr b="0" sz="1800">
                <a:solidFill>
                  <a:srgbClr val="000000"/>
                </a:solidFill>
              </a:defRPr>
            </a:pPr>
            <a:r>
              <a:rPr b="1" sz="2800">
                <a:solidFill>
                  <a:srgbClr val="1D165A"/>
                </a:solidFill>
              </a:rPr>
              <a:t>Title Text</a:t>
            </a:r>
          </a:p>
        </p:txBody>
      </p:sp>
      <p:sp>
        <p:nvSpPr>
          <p:cNvPr id="50" name="Shape 50"/>
          <p:cNvSpPr/>
          <p:nvPr>
            <p:ph type="body" idx="1"/>
          </p:nvPr>
        </p:nvSpPr>
        <p:spPr>
          <a:xfrm>
            <a:off x="825500" y="1752600"/>
            <a:ext cx="7620000" cy="5105400"/>
          </a:xfrm>
          <a:prstGeom prst="rect">
            <a:avLst/>
          </a:prstGeom>
        </p:spPr>
        <p:txBody>
          <a:bodyPr lIns="45718" tIns="45718" rIns="45718" bIns="45718"/>
          <a:lstStyle>
            <a:lvl1pPr marL="342900" indent="-342900">
              <a:spcBef>
                <a:spcPts val="600"/>
              </a:spcBef>
              <a:buClr>
                <a:srgbClr val="C10A25"/>
              </a:buClr>
              <a:buFontTx/>
              <a:defRPr sz="2800">
                <a:solidFill>
                  <a:srgbClr val="1D165A"/>
                </a:solidFill>
                <a:latin typeface="Georgia"/>
                <a:ea typeface="Georgia"/>
                <a:cs typeface="Georgia"/>
                <a:sym typeface="Georgia"/>
              </a:defRPr>
            </a:lvl1pPr>
            <a:lvl2pPr marL="901700" indent="-444500">
              <a:spcBef>
                <a:spcPts val="600"/>
              </a:spcBef>
              <a:buClr>
                <a:srgbClr val="C10A25"/>
              </a:buClr>
              <a:buFontTx/>
              <a:defRPr sz="2800">
                <a:solidFill>
                  <a:srgbClr val="1D165A"/>
                </a:solidFill>
                <a:latin typeface="Georgia"/>
                <a:ea typeface="Georgia"/>
                <a:cs typeface="Georgia"/>
                <a:sym typeface="Georgia"/>
              </a:defRPr>
            </a:lvl2pPr>
            <a:lvl3pPr marL="1181100" indent="-266700">
              <a:spcBef>
                <a:spcPts val="600"/>
              </a:spcBef>
              <a:buClr>
                <a:srgbClr val="C10A25"/>
              </a:buClr>
              <a:buFontTx/>
              <a:defRPr sz="2800">
                <a:solidFill>
                  <a:srgbClr val="1D165A"/>
                </a:solidFill>
                <a:latin typeface="Georgia"/>
                <a:ea typeface="Georgia"/>
                <a:cs typeface="Georgia"/>
                <a:sym typeface="Georgia"/>
              </a:defRPr>
            </a:lvl3pPr>
            <a:lvl4pPr marL="1691638" indent="-320038">
              <a:spcBef>
                <a:spcPts val="600"/>
              </a:spcBef>
              <a:buClr>
                <a:srgbClr val="C10A25"/>
              </a:buClr>
              <a:buFontTx/>
              <a:defRPr sz="2800">
                <a:solidFill>
                  <a:srgbClr val="1D165A"/>
                </a:solidFill>
                <a:latin typeface="Georgia"/>
                <a:ea typeface="Georgia"/>
                <a:cs typeface="Georgia"/>
                <a:sym typeface="Georgia"/>
              </a:defRPr>
            </a:lvl4pPr>
            <a:lvl5pPr marL="2184400" indent="-355600">
              <a:spcBef>
                <a:spcPts val="600"/>
              </a:spcBef>
              <a:buClr>
                <a:srgbClr val="C10A25"/>
              </a:buClr>
              <a:buFontTx/>
              <a:defRPr sz="2800">
                <a:solidFill>
                  <a:srgbClr val="1D165A"/>
                </a:solidFill>
                <a:latin typeface="Georgia"/>
                <a:ea typeface="Georgia"/>
                <a:cs typeface="Georgia"/>
                <a:sym typeface="Georgia"/>
              </a:defRPr>
            </a:lvl5pPr>
          </a:lstStyle>
          <a:p>
            <a:pPr lvl="0">
              <a:defRPr sz="1800">
                <a:solidFill>
                  <a:srgbClr val="000000"/>
                </a:solidFill>
              </a:defRPr>
            </a:pPr>
            <a:r>
              <a:rPr sz="2800">
                <a:solidFill>
                  <a:srgbClr val="1D165A"/>
                </a:solidFill>
              </a:rPr>
              <a:t>Body Level One</a:t>
            </a:r>
            <a:endParaRPr sz="2800">
              <a:solidFill>
                <a:srgbClr val="1D165A"/>
              </a:solidFill>
            </a:endParaRPr>
          </a:p>
          <a:p>
            <a:pPr lvl="1">
              <a:defRPr sz="1800">
                <a:solidFill>
                  <a:srgbClr val="000000"/>
                </a:solidFill>
              </a:defRPr>
            </a:pPr>
            <a:r>
              <a:rPr sz="2800">
                <a:solidFill>
                  <a:srgbClr val="1D165A"/>
                </a:solidFill>
              </a:rPr>
              <a:t>Body Level Two</a:t>
            </a:r>
            <a:endParaRPr sz="2800">
              <a:solidFill>
                <a:srgbClr val="1D165A"/>
              </a:solidFill>
            </a:endParaRPr>
          </a:p>
          <a:p>
            <a:pPr lvl="2">
              <a:defRPr sz="1800">
                <a:solidFill>
                  <a:srgbClr val="000000"/>
                </a:solidFill>
              </a:defRPr>
            </a:pPr>
            <a:r>
              <a:rPr sz="2800">
                <a:solidFill>
                  <a:srgbClr val="1D165A"/>
                </a:solidFill>
              </a:rPr>
              <a:t>Body Level Three</a:t>
            </a:r>
            <a:endParaRPr sz="2800">
              <a:solidFill>
                <a:srgbClr val="1D165A"/>
              </a:solidFill>
            </a:endParaRPr>
          </a:p>
          <a:p>
            <a:pPr lvl="3">
              <a:defRPr sz="1800">
                <a:solidFill>
                  <a:srgbClr val="000000"/>
                </a:solidFill>
              </a:defRPr>
            </a:pPr>
            <a:r>
              <a:rPr sz="2800">
                <a:solidFill>
                  <a:srgbClr val="1D165A"/>
                </a:solidFill>
              </a:rPr>
              <a:t>Body Level Four</a:t>
            </a:r>
            <a:endParaRPr sz="2800">
              <a:solidFill>
                <a:srgbClr val="1D165A"/>
              </a:solidFill>
            </a:endParaRPr>
          </a:p>
          <a:p>
            <a:pPr lvl="4">
              <a:defRPr sz="1800">
                <a:solidFill>
                  <a:srgbClr val="000000"/>
                </a:solidFill>
              </a:defRPr>
            </a:pPr>
            <a:r>
              <a:rPr sz="2800">
                <a:solidFill>
                  <a:srgbClr val="1D165A"/>
                </a:solidFill>
              </a:rPr>
              <a:t>Body Level Five</a:t>
            </a:r>
          </a:p>
        </p:txBody>
      </p:sp>
      <p:sp>
        <p:nvSpPr>
          <p:cNvPr id="51" name="Shape 51"/>
          <p:cNvSpPr/>
          <p:nvPr>
            <p:ph type="sldNum" sz="quarter" idx="2"/>
          </p:nvPr>
        </p:nvSpPr>
        <p:spPr>
          <a:xfrm>
            <a:off x="6970711" y="6211887"/>
            <a:ext cx="1905002" cy="239268"/>
          </a:xfrm>
          <a:prstGeom prst="rect">
            <a:avLst/>
          </a:prstGeom>
        </p:spPr>
        <p:txBody>
          <a:bodyPr wrap="square" lIns="0" tIns="0" rIns="0" bIns="0" anchor="t"/>
          <a:lstStyle>
            <a:lvl1pPr algn="r" defTabSz="457200">
              <a:defRPr>
                <a:solidFill>
                  <a:srgbClr val="1D165A"/>
                </a:solidFill>
                <a:latin typeface="Arial"/>
                <a:ea typeface="Arial"/>
                <a:cs typeface="Arial"/>
                <a:sym typeface="Arial"/>
              </a:defRPr>
            </a:lvl1p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5C2FF"/>
            </a:gs>
            <a:gs pos="100000">
              <a:srgbClr val="5D9EFF"/>
            </a:gs>
          </a:gsLst>
          <a:lin ang="16200000" scaled="0"/>
        </a:gradFill>
      </p:bgPr>
    </p:bg>
    <p:spTree>
      <p:nvGrpSpPr>
        <p:cNvPr id="1" name=""/>
        <p:cNvGrpSpPr/>
        <p:nvPr/>
      </p:nvGrpSpPr>
      <p:grpSpPr>
        <a:xfrm>
          <a:off x="0" y="0"/>
          <a:ext cx="0" cy="0"/>
          <a:chOff x="0" y="0"/>
          <a:chExt cx="0" cy="0"/>
        </a:xfrm>
      </p:grpSpPr>
      <p:sp>
        <p:nvSpPr>
          <p:cNvPr id="2" name="Shape 2"/>
          <p:cNvSpPr/>
          <p:nvPr>
            <p:ph type="sldNum" sz="quarter" idx="2"/>
          </p:nvPr>
        </p:nvSpPr>
        <p:spPr>
          <a:xfrm>
            <a:off x="8417762" y="6474296"/>
            <a:ext cx="253666" cy="229395"/>
          </a:xfrm>
          <a:prstGeom prst="rect">
            <a:avLst/>
          </a:prstGeom>
          <a:ln w="12700">
            <a:miter lim="400000"/>
          </a:ln>
        </p:spPr>
        <p:txBody>
          <a:bodyPr wrap="none" lIns="32146" tIns="32146" rIns="32146" bIns="32146" anchor="ctr">
            <a:spAutoFit/>
          </a:bodyPr>
          <a:lstStyle>
            <a:lvl1pPr algn="ctr">
              <a:defRPr sz="1100">
                <a:solidFill>
                  <a:srgbClr val="878787"/>
                </a:solidFill>
                <a:latin typeface="Lucida Grande"/>
                <a:ea typeface="Lucida Grande"/>
                <a:cs typeface="Lucida Grande"/>
                <a:sym typeface="Lucida Grande"/>
              </a:defRPr>
            </a:lvl1pPr>
          </a:lstStyle>
          <a:p>
            <a:pPr lvl="0"/>
            <a:fld id="{86CB4B4D-7CA3-9044-876B-883B54F8677D}" type="slidenum"/>
          </a:p>
        </p:txBody>
      </p:sp>
      <p:sp>
        <p:nvSpPr>
          <p:cNvPr id="3" name="Shape 3"/>
          <p:cNvSpPr/>
          <p:nvPr>
            <p:ph type="title"/>
          </p:nvPr>
        </p:nvSpPr>
        <p:spPr>
          <a:xfrm>
            <a:off x="455414" y="92645"/>
            <a:ext cx="8233172" cy="1505770"/>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nchor="ctr"/>
          <a:lstStyle/>
          <a:p>
            <a:pPr lvl="0">
              <a:defRPr sz="1800"/>
            </a:pPr>
            <a:r>
              <a:rPr sz="4200"/>
              <a:t>Title Text</a:t>
            </a:r>
          </a:p>
        </p:txBody>
      </p:sp>
      <p:sp>
        <p:nvSpPr>
          <p:cNvPr id="4" name="Shape 4"/>
          <p:cNvSpPr/>
          <p:nvPr>
            <p:ph type="body" idx="1"/>
          </p:nvPr>
        </p:nvSpPr>
        <p:spPr>
          <a:xfrm>
            <a:off x="455414" y="1598414"/>
            <a:ext cx="8233172" cy="5259586"/>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lstStyle/>
          <a:p>
            <a:pPr lvl="0">
              <a:defRPr sz="1800"/>
            </a:pPr>
            <a:r>
              <a:rPr sz="3000"/>
              <a:t>Body Level One</a:t>
            </a:r>
            <a:endParaRPr sz="3000"/>
          </a:p>
          <a:p>
            <a:pPr lvl="1">
              <a:defRPr sz="1800"/>
            </a:pPr>
            <a:r>
              <a:rPr sz="3000"/>
              <a:t>Body Level Two</a:t>
            </a:r>
            <a:endParaRPr sz="3000"/>
          </a:p>
          <a:p>
            <a:pPr lvl="2">
              <a:defRPr sz="1800"/>
            </a:pPr>
            <a:r>
              <a:rPr sz="3000"/>
              <a:t>Body Level Three</a:t>
            </a:r>
            <a:endParaRPr sz="3000"/>
          </a:p>
          <a:p>
            <a:pPr lvl="3">
              <a:defRPr sz="1800"/>
            </a:pPr>
            <a:r>
              <a:rPr sz="3000"/>
              <a:t>Body Level Four</a:t>
            </a:r>
            <a:endParaRPr sz="3000"/>
          </a:p>
          <a:p>
            <a:pPr lvl="4">
              <a:defRPr sz="1800"/>
            </a:pPr>
            <a:r>
              <a:rPr sz="30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spd="med" advClick="1"/>
  <p:txStyles>
    <p:titleStyle>
      <a:lvl1pPr algn="ctr">
        <a:defRPr sz="4200">
          <a:latin typeface="Lucida Grande"/>
          <a:ea typeface="Lucida Grande"/>
          <a:cs typeface="Lucida Grande"/>
          <a:sym typeface="Lucida Grande"/>
        </a:defRPr>
      </a:lvl1pPr>
      <a:lvl2pPr algn="ctr">
        <a:defRPr sz="4200">
          <a:latin typeface="Lucida Grande"/>
          <a:ea typeface="Lucida Grande"/>
          <a:cs typeface="Lucida Grande"/>
          <a:sym typeface="Lucida Grande"/>
        </a:defRPr>
      </a:lvl2pPr>
      <a:lvl3pPr algn="ctr">
        <a:defRPr sz="4200">
          <a:latin typeface="Lucida Grande"/>
          <a:ea typeface="Lucida Grande"/>
          <a:cs typeface="Lucida Grande"/>
          <a:sym typeface="Lucida Grande"/>
        </a:defRPr>
      </a:lvl3pPr>
      <a:lvl4pPr algn="ctr">
        <a:defRPr sz="4200">
          <a:latin typeface="Lucida Grande"/>
          <a:ea typeface="Lucida Grande"/>
          <a:cs typeface="Lucida Grande"/>
          <a:sym typeface="Lucida Grande"/>
        </a:defRPr>
      </a:lvl4pPr>
      <a:lvl5pPr algn="ctr">
        <a:defRPr sz="4200">
          <a:latin typeface="Lucida Grande"/>
          <a:ea typeface="Lucida Grande"/>
          <a:cs typeface="Lucida Grande"/>
          <a:sym typeface="Lucida Grande"/>
        </a:defRPr>
      </a:lvl5pPr>
      <a:lvl6pPr indent="457200" algn="ctr">
        <a:defRPr sz="4200">
          <a:latin typeface="Lucida Grande"/>
          <a:ea typeface="Lucida Grande"/>
          <a:cs typeface="Lucida Grande"/>
          <a:sym typeface="Lucida Grande"/>
        </a:defRPr>
      </a:lvl6pPr>
      <a:lvl7pPr indent="914400" algn="ctr">
        <a:defRPr sz="4200">
          <a:latin typeface="Lucida Grande"/>
          <a:ea typeface="Lucida Grande"/>
          <a:cs typeface="Lucida Grande"/>
          <a:sym typeface="Lucida Grande"/>
        </a:defRPr>
      </a:lvl7pPr>
      <a:lvl8pPr indent="1371600" algn="ctr">
        <a:defRPr sz="4200">
          <a:latin typeface="Lucida Grande"/>
          <a:ea typeface="Lucida Grande"/>
          <a:cs typeface="Lucida Grande"/>
          <a:sym typeface="Lucida Grande"/>
        </a:defRPr>
      </a:lvl8pPr>
      <a:lvl9pPr indent="1828800" algn="ctr">
        <a:defRPr sz="4200">
          <a:latin typeface="Lucida Grande"/>
          <a:ea typeface="Lucida Grande"/>
          <a:cs typeface="Lucida Grande"/>
          <a:sym typeface="Lucida Grande"/>
        </a:defRPr>
      </a:lvl9pPr>
    </p:titleStyle>
    <p:bodyStyle>
      <a:lvl1pPr marL="233795" indent="-233795">
        <a:spcBef>
          <a:spcPts val="1100"/>
        </a:spcBef>
        <a:buClr>
          <a:srgbClr val="000000"/>
        </a:buClr>
        <a:buSzPct val="100000"/>
        <a:buFont typeface="Arial"/>
        <a:buChar char="»"/>
        <a:defRPr sz="3000">
          <a:latin typeface="Lucida Grande"/>
          <a:ea typeface="Lucida Grande"/>
          <a:cs typeface="Lucida Grande"/>
          <a:sym typeface="Lucida Grande"/>
        </a:defRPr>
      </a:lvl1pPr>
      <a:lvl2pPr marL="606592" indent="-225592">
        <a:spcBef>
          <a:spcPts val="1100"/>
        </a:spcBef>
        <a:buClr>
          <a:srgbClr val="000000"/>
        </a:buClr>
        <a:buSzPct val="100000"/>
        <a:buFont typeface="Arial"/>
        <a:buChar char="–"/>
        <a:defRPr sz="3000">
          <a:latin typeface="Lucida Grande"/>
          <a:ea typeface="Lucida Grande"/>
          <a:cs typeface="Lucida Grande"/>
          <a:sym typeface="Lucida Grande"/>
        </a:defRPr>
      </a:lvl2pPr>
      <a:lvl3pPr marL="1039905" indent="-201705">
        <a:spcBef>
          <a:spcPts val="1100"/>
        </a:spcBef>
        <a:buClr>
          <a:srgbClr val="000000"/>
        </a:buClr>
        <a:buSzPct val="100000"/>
        <a:buFont typeface="Arial"/>
        <a:buChar char="•"/>
        <a:defRPr sz="3000">
          <a:latin typeface="Lucida Grande"/>
          <a:ea typeface="Lucida Grande"/>
          <a:cs typeface="Lucida Grande"/>
          <a:sym typeface="Lucida Grande"/>
        </a:defRPr>
      </a:lvl3pPr>
      <a:lvl4pPr marL="1540328" indent="-244928">
        <a:spcBef>
          <a:spcPts val="1100"/>
        </a:spcBef>
        <a:buClr>
          <a:srgbClr val="000000"/>
        </a:buClr>
        <a:buSzPct val="100000"/>
        <a:buFont typeface="Arial"/>
        <a:buChar char="–"/>
        <a:defRPr sz="3000">
          <a:latin typeface="Lucida Grande"/>
          <a:ea typeface="Lucida Grande"/>
          <a:cs typeface="Lucida Grande"/>
          <a:sym typeface="Lucida Grande"/>
        </a:defRPr>
      </a:lvl4pPr>
      <a:lvl5pPr marL="1997528" indent="-244928">
        <a:spcBef>
          <a:spcPts val="1100"/>
        </a:spcBef>
        <a:buClr>
          <a:srgbClr val="000000"/>
        </a:buClr>
        <a:buSzPct val="100000"/>
        <a:buFont typeface="Arial"/>
        <a:buChar char="»"/>
        <a:defRPr sz="3000">
          <a:latin typeface="Lucida Grande"/>
          <a:ea typeface="Lucida Grande"/>
          <a:cs typeface="Lucida Grande"/>
          <a:sym typeface="Lucida Grande"/>
        </a:defRPr>
      </a:lvl5pPr>
      <a:lvl6pPr marL="2454728" indent="-244928">
        <a:spcBef>
          <a:spcPts val="1100"/>
        </a:spcBef>
        <a:buClr>
          <a:srgbClr val="000000"/>
        </a:buClr>
        <a:buSzPct val="100000"/>
        <a:buFont typeface="Arial"/>
        <a:buChar char="•"/>
        <a:defRPr sz="3000">
          <a:latin typeface="Lucida Grande"/>
          <a:ea typeface="Lucida Grande"/>
          <a:cs typeface="Lucida Grande"/>
          <a:sym typeface="Lucida Grande"/>
        </a:defRPr>
      </a:lvl6pPr>
      <a:lvl7pPr marL="2911928" indent="-244928">
        <a:spcBef>
          <a:spcPts val="1100"/>
        </a:spcBef>
        <a:buClr>
          <a:srgbClr val="000000"/>
        </a:buClr>
        <a:buSzPct val="100000"/>
        <a:buFont typeface="Arial"/>
        <a:buChar char="•"/>
        <a:defRPr sz="3000">
          <a:latin typeface="Lucida Grande"/>
          <a:ea typeface="Lucida Grande"/>
          <a:cs typeface="Lucida Grande"/>
          <a:sym typeface="Lucida Grande"/>
        </a:defRPr>
      </a:lvl7pPr>
      <a:lvl8pPr marL="3369128" indent="-244928">
        <a:spcBef>
          <a:spcPts val="1100"/>
        </a:spcBef>
        <a:buClr>
          <a:srgbClr val="000000"/>
        </a:buClr>
        <a:buSzPct val="100000"/>
        <a:buFont typeface="Arial"/>
        <a:buChar char="•"/>
        <a:defRPr sz="3000">
          <a:latin typeface="Lucida Grande"/>
          <a:ea typeface="Lucida Grande"/>
          <a:cs typeface="Lucida Grande"/>
          <a:sym typeface="Lucida Grande"/>
        </a:defRPr>
      </a:lvl8pPr>
      <a:lvl9pPr marL="3826328" indent="-244928">
        <a:spcBef>
          <a:spcPts val="1100"/>
        </a:spcBef>
        <a:buClr>
          <a:srgbClr val="000000"/>
        </a:buClr>
        <a:buSzPct val="100000"/>
        <a:buFont typeface="Arial"/>
        <a:buChar char="•"/>
        <a:defRPr sz="3000">
          <a:latin typeface="Lucida Grande"/>
          <a:ea typeface="Lucida Grande"/>
          <a:cs typeface="Lucida Grande"/>
          <a:sym typeface="Lucida Grande"/>
        </a:defRPr>
      </a:lvl9pPr>
    </p:bodyStyle>
    <p:otherStyle>
      <a:lvl1pPr algn="ctr">
        <a:defRPr sz="1100">
          <a:solidFill>
            <a:schemeClr val="tx1"/>
          </a:solidFill>
          <a:latin typeface="+mn-lt"/>
          <a:ea typeface="+mn-ea"/>
          <a:cs typeface="+mn-cs"/>
          <a:sym typeface="Lucida Grande"/>
        </a:defRPr>
      </a:lvl1pPr>
      <a:lvl2pPr indent="457200" algn="ctr">
        <a:defRPr sz="1100">
          <a:solidFill>
            <a:schemeClr val="tx1"/>
          </a:solidFill>
          <a:latin typeface="+mn-lt"/>
          <a:ea typeface="+mn-ea"/>
          <a:cs typeface="+mn-cs"/>
          <a:sym typeface="Lucida Grande"/>
        </a:defRPr>
      </a:lvl2pPr>
      <a:lvl3pPr indent="914400" algn="ctr">
        <a:defRPr sz="1100">
          <a:solidFill>
            <a:schemeClr val="tx1"/>
          </a:solidFill>
          <a:latin typeface="+mn-lt"/>
          <a:ea typeface="+mn-ea"/>
          <a:cs typeface="+mn-cs"/>
          <a:sym typeface="Lucida Grande"/>
        </a:defRPr>
      </a:lvl3pPr>
      <a:lvl4pPr indent="1371600" algn="ctr">
        <a:defRPr sz="1100">
          <a:solidFill>
            <a:schemeClr val="tx1"/>
          </a:solidFill>
          <a:latin typeface="+mn-lt"/>
          <a:ea typeface="+mn-ea"/>
          <a:cs typeface="+mn-cs"/>
          <a:sym typeface="Lucida Grande"/>
        </a:defRPr>
      </a:lvl4pPr>
      <a:lvl5pPr indent="1828800" algn="ctr">
        <a:defRPr sz="1100">
          <a:solidFill>
            <a:schemeClr val="tx1"/>
          </a:solidFill>
          <a:latin typeface="+mn-lt"/>
          <a:ea typeface="+mn-ea"/>
          <a:cs typeface="+mn-cs"/>
          <a:sym typeface="Lucida Grande"/>
        </a:defRPr>
      </a:lvl5pPr>
      <a:lvl6pPr algn="ctr">
        <a:defRPr sz="1100">
          <a:solidFill>
            <a:schemeClr val="tx1"/>
          </a:solidFill>
          <a:latin typeface="+mn-lt"/>
          <a:ea typeface="+mn-ea"/>
          <a:cs typeface="+mn-cs"/>
          <a:sym typeface="Lucida Grande"/>
        </a:defRPr>
      </a:lvl6pPr>
      <a:lvl7pPr algn="ctr">
        <a:defRPr sz="1100">
          <a:solidFill>
            <a:schemeClr val="tx1"/>
          </a:solidFill>
          <a:latin typeface="+mn-lt"/>
          <a:ea typeface="+mn-ea"/>
          <a:cs typeface="+mn-cs"/>
          <a:sym typeface="Lucida Grande"/>
        </a:defRPr>
      </a:lvl7pPr>
      <a:lvl8pPr algn="ctr">
        <a:defRPr sz="1100">
          <a:solidFill>
            <a:schemeClr val="tx1"/>
          </a:solidFill>
          <a:latin typeface="+mn-lt"/>
          <a:ea typeface="+mn-ea"/>
          <a:cs typeface="+mn-cs"/>
          <a:sym typeface="Lucida Grande"/>
        </a:defRPr>
      </a:lvl8pPr>
      <a:lvl9pPr algn="ctr">
        <a:defRPr sz="1100">
          <a:solidFill>
            <a:schemeClr val="tx1"/>
          </a:solidFill>
          <a:latin typeface="+mn-lt"/>
          <a:ea typeface="+mn-ea"/>
          <a:cs typeface="+mn-cs"/>
          <a:sym typeface="Lucida Grand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100">
                <a:solidFill>
                  <a:srgbClr val="1D165A"/>
                </a:solidFill>
              </a:rPr>
            </a:fld>
          </a:p>
        </p:txBody>
      </p:sp>
      <p:pic>
        <p:nvPicPr>
          <p:cNvPr id="97" name="image5.png" descr="FHIM Implementation artifacts.png"/>
          <p:cNvPicPr/>
          <p:nvPr/>
        </p:nvPicPr>
        <p:blipFill>
          <a:blip r:embed="rId2">
            <a:extLst/>
          </a:blip>
          <a:stretch>
            <a:fillRect/>
          </a:stretch>
        </p:blipFill>
        <p:spPr>
          <a:xfrm>
            <a:off x="22301" y="0"/>
            <a:ext cx="8991601" cy="6705600"/>
          </a:xfrm>
          <a:prstGeom prst="rect">
            <a:avLst/>
          </a:prstGeom>
          <a:ln w="12700">
            <a:miter lim="400000"/>
          </a:ln>
        </p:spPr>
      </p:pic>
      <p:sp>
        <p:nvSpPr>
          <p:cNvPr id="98" name="Shape 98"/>
          <p:cNvSpPr/>
          <p:nvPr/>
        </p:nvSpPr>
        <p:spPr>
          <a:xfrm>
            <a:off x="5720632" y="5628382"/>
            <a:ext cx="3272231" cy="929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defRPr sz="1800"/>
            </a:pPr>
            <a:r>
              <a:rPr sz="2400"/>
              <a:t>Implementation Guide </a:t>
            </a:r>
            <a:br>
              <a:rPr sz="2400"/>
            </a:br>
            <a:r>
              <a:rPr sz="2400"/>
              <a:t>Modeling Artifacts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prstGeom prst="rect">
            <a:avLst/>
          </a:prstGeom>
        </p:spPr>
        <p:txBody>
          <a:bodyPr>
            <a:normAutofit fontScale="100000" lnSpcReduction="0"/>
          </a:bodyPr>
          <a:lstStyle/>
          <a:p>
            <a:pPr lvl="0"/>
          </a:p>
        </p:txBody>
      </p:sp>
      <p:pic>
        <p:nvPicPr>
          <p:cNvPr id="101" name="image6.png" descr="High-level Process.png"/>
          <p:cNvPicPr/>
          <p:nvPr/>
        </p:nvPicPr>
        <p:blipFill>
          <a:blip r:embed="rId3">
            <a:extLst/>
          </a:blip>
          <a:stretch>
            <a:fillRect/>
          </a:stretch>
        </p:blipFill>
        <p:spPr>
          <a:xfrm>
            <a:off x="304800" y="0"/>
            <a:ext cx="8763000" cy="6705600"/>
          </a:xfrm>
          <a:prstGeom prst="rect">
            <a:avLst/>
          </a:prstGeom>
          <a:ln w="12700">
            <a:miter lim="400000"/>
          </a:ln>
        </p:spPr>
      </p:pic>
      <p:sp>
        <p:nvSpPr>
          <p:cNvPr id="102" name="Shape 102"/>
          <p:cNvSpPr/>
          <p:nvPr/>
        </p:nvSpPr>
        <p:spPr>
          <a:xfrm>
            <a:off x="381000" y="5263376"/>
            <a:ext cx="4801749" cy="5740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3200">
                <a:solidFill>
                  <a:srgbClr val="830719"/>
                </a:solidFill>
                <a:latin typeface="+mj-lt"/>
                <a:ea typeface="+mj-ea"/>
                <a:cs typeface="+mj-cs"/>
                <a:sym typeface="Helvetica"/>
              </a:defRPr>
            </a:lvl1pPr>
          </a:lstStyle>
          <a:p>
            <a:pPr lvl="0">
              <a:defRPr b="0" sz="1800">
                <a:solidFill>
                  <a:srgbClr val="000000"/>
                </a:solidFill>
              </a:defRPr>
            </a:pPr>
            <a:r>
              <a:rPr b="1" sz="3200">
                <a:solidFill>
                  <a:srgbClr val="830719"/>
                </a:solidFill>
              </a:rPr>
              <a:t>Implementation Process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Num" sz="quarter" idx="2"/>
          </p:nvPr>
        </p:nvSpPr>
        <p:spPr>
          <a:xfrm>
            <a:off x="8413998" y="6358210"/>
            <a:ext cx="261194" cy="229395"/>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solidFill>
                  <a:srgbClr val="000000"/>
                </a:solidFill>
              </a:defRPr>
            </a:pPr>
            <a:fld id="{86CB4B4D-7CA3-9044-876B-883B54F8677D}" type="slidenum">
              <a:rPr sz="1100">
                <a:solidFill>
                  <a:srgbClr val="878787"/>
                </a:solidFill>
              </a:rPr>
            </a:fld>
          </a:p>
        </p:txBody>
      </p:sp>
      <p:grpSp>
        <p:nvGrpSpPr>
          <p:cNvPr id="109" name="Group 109"/>
          <p:cNvGrpSpPr/>
          <p:nvPr/>
        </p:nvGrpSpPr>
        <p:grpSpPr>
          <a:xfrm>
            <a:off x="0" y="3732609"/>
            <a:ext cx="4339829" cy="3125391"/>
            <a:chOff x="0" y="0"/>
            <a:chExt cx="4339828" cy="3125390"/>
          </a:xfrm>
        </p:grpSpPr>
        <p:sp>
          <p:nvSpPr>
            <p:cNvPr id="107" name="Shape 107"/>
            <p:cNvSpPr/>
            <p:nvPr/>
          </p:nvSpPr>
          <p:spPr>
            <a:xfrm>
              <a:off x="0" y="0"/>
              <a:ext cx="4339829" cy="3125391"/>
            </a:xfrm>
            <a:prstGeom prst="roundRect">
              <a:avLst>
                <a:gd name="adj" fmla="val 16658"/>
              </a:avLst>
            </a:prstGeom>
            <a:gradFill flip="none" rotWithShape="1">
              <a:gsLst>
                <a:gs pos="0">
                  <a:srgbClr val="E7F0FB"/>
                </a:gs>
                <a:gs pos="50000">
                  <a:srgbClr val="CDE0F7"/>
                </a:gs>
                <a:gs pos="100000">
                  <a:srgbClr val="ADCCF2"/>
                </a:gs>
              </a:gsLst>
              <a:lin ang="16200000" scaled="0"/>
            </a:gradFill>
            <a:ln w="12700" cap="flat">
              <a:solidFill>
                <a:srgbClr val="395E89"/>
              </a:solidFill>
              <a:prstDash val="solid"/>
              <a:round/>
            </a:ln>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08" name="Shape 108"/>
            <p:cNvSpPr/>
            <p:nvPr/>
          </p:nvSpPr>
          <p:spPr>
            <a:xfrm>
              <a:off x="151804" y="151804"/>
              <a:ext cx="4054079" cy="625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t">
              <a:spAutoFit/>
            </a:bodyPr>
            <a:lstStyle>
              <a:lvl1pPr>
                <a:defRPr sz="3800">
                  <a:solidFill>
                    <a:srgbClr val="FFFFFF"/>
                  </a:solidFill>
                  <a:effectLst>
                    <a:outerShdw sx="100000" sy="100000" kx="0" ky="0" algn="b" rotWithShape="0" blurRad="12700" dist="38100" dir="2700000">
                      <a:srgbClr val="000000"/>
                    </a:outerShdw>
                  </a:effectLst>
                  <a:latin typeface="Lucida Grande"/>
                  <a:ea typeface="Lucida Grande"/>
                  <a:cs typeface="Lucida Grande"/>
                  <a:sym typeface="Lucida Grande"/>
                </a:defRPr>
              </a:lvl1pPr>
            </a:lstStyle>
            <a:p>
              <a:pPr lvl="0">
                <a:defRPr sz="1800">
                  <a:solidFill>
                    <a:srgbClr val="000000"/>
                  </a:solidFill>
                  <a:effectLst/>
                </a:defRPr>
              </a:pPr>
              <a:r>
                <a:rPr sz="3800">
                  <a:solidFill>
                    <a:srgbClr val="FFFFFF"/>
                  </a:solidFill>
                  <a:effectLst>
                    <a:outerShdw sx="100000" sy="100000" kx="0" ky="0" algn="b" rotWithShape="0" blurRad="12700" dist="38100" dir="2700000">
                      <a:srgbClr val="000000"/>
                    </a:outerShdw>
                  </a:effectLst>
                </a:rPr>
                <a:t>MDHT</a:t>
              </a:r>
            </a:p>
          </p:txBody>
        </p:sp>
      </p:grpSp>
      <p:sp>
        <p:nvSpPr>
          <p:cNvPr id="110" name="Shape 110"/>
          <p:cNvSpPr/>
          <p:nvPr/>
        </p:nvSpPr>
        <p:spPr>
          <a:xfrm flipV="1">
            <a:off x="25673" y="3642196"/>
            <a:ext cx="9082609" cy="2233"/>
          </a:xfrm>
          <a:prstGeom prst="line">
            <a:avLst/>
          </a:prstGeom>
          <a:ln w="50800">
            <a:solidFill>
              <a:srgbClr val="4A7DBB"/>
            </a:solidFill>
            <a:round/>
          </a:ln>
        </p:spPr>
        <p:txBody>
          <a:bodyPr lIns="32146" tIns="32146" rIns="32146" bIns="32146"/>
          <a:lstStyle/>
          <a:p>
            <a:pPr lvl="0" defTabSz="457200">
              <a:defRPr sz="800">
                <a:latin typeface="+mj-lt"/>
                <a:ea typeface="+mj-ea"/>
                <a:cs typeface="+mj-cs"/>
                <a:sym typeface="Helvetica"/>
              </a:defRPr>
            </a:pPr>
          </a:p>
        </p:txBody>
      </p:sp>
      <p:grpSp>
        <p:nvGrpSpPr>
          <p:cNvPr id="113" name="Group 113"/>
          <p:cNvGrpSpPr/>
          <p:nvPr/>
        </p:nvGrpSpPr>
        <p:grpSpPr>
          <a:xfrm>
            <a:off x="2741414" y="687585"/>
            <a:ext cx="2759274" cy="910830"/>
            <a:chOff x="0" y="0"/>
            <a:chExt cx="2759273" cy="910828"/>
          </a:xfrm>
        </p:grpSpPr>
        <p:sp>
          <p:nvSpPr>
            <p:cNvPr id="111" name="Shape 111"/>
            <p:cNvSpPr/>
            <p:nvPr/>
          </p:nvSpPr>
          <p:spPr>
            <a:xfrm>
              <a:off x="0" y="0"/>
              <a:ext cx="2759274" cy="910829"/>
            </a:xfrm>
            <a:prstGeom prst="rect">
              <a:avLst/>
            </a:prstGeom>
            <a:gradFill flip="none" rotWithShape="1">
              <a:gsLst>
                <a:gs pos="0">
                  <a:srgbClr val="9A2E2B"/>
                </a:gs>
                <a:gs pos="79998">
                  <a:srgbClr val="CA3D39"/>
                </a:gs>
                <a:gs pos="100000">
                  <a:srgbClr val="CE3B37"/>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12" name="Shape 112"/>
            <p:cNvSpPr/>
            <p:nvPr/>
          </p:nvSpPr>
          <p:spPr>
            <a:xfrm>
              <a:off x="0" y="129058"/>
              <a:ext cx="2759274" cy="650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sz="2600">
                  <a:solidFill>
                    <a:srgbClr val="FFFFFF"/>
                  </a:solidFill>
                  <a:effectLst>
                    <a:outerShdw sx="100000" sy="100000" kx="0" ky="0" algn="b" rotWithShape="0" blurRad="12700" dist="25400" dir="2700000">
                      <a:srgbClr val="000000"/>
                    </a:outerShdw>
                  </a:effectLst>
                  <a:latin typeface="Lucida Grande"/>
                  <a:ea typeface="Lucida Grande"/>
                  <a:cs typeface="Lucida Grande"/>
                  <a:sym typeface="Lucida Grande"/>
                </a:rPr>
                <a:t>FHIM Model </a:t>
              </a:r>
              <a:endParaRPr sz="2600">
                <a:solidFill>
                  <a:srgbClr val="FFFFFF"/>
                </a:solidFill>
                <a:effectLst>
                  <a:outerShdw sx="100000" sy="100000" kx="0" ky="0" algn="b" rotWithShape="0" blurRad="12700" dist="25400" dir="2700000">
                    <a:srgbClr val="000000"/>
                  </a:outerShdw>
                </a:effectLst>
                <a:latin typeface="Gill Sans"/>
                <a:ea typeface="Gill Sans"/>
                <a:cs typeface="Gill Sans"/>
                <a:sym typeface="Gill Sans"/>
              </a:endParaRPr>
            </a:p>
            <a:p>
              <a:pPr lvl="0" algn="ctr">
                <a:defRPr sz="1800"/>
              </a:pPr>
              <a:r>
                <a:rPr sz="1400">
                  <a:solidFill>
                    <a:srgbClr val="FFFFFF"/>
                  </a:solidFill>
                  <a:effectLst>
                    <a:outerShdw sx="100000" sy="100000" kx="0" ky="0" algn="b" rotWithShape="0" blurRad="12700" dist="25400" dir="2700000">
                      <a:srgbClr val="000000"/>
                    </a:outerShdw>
                  </a:effectLst>
                  <a:latin typeface="Lucida Grande"/>
                  <a:ea typeface="Lucida Grande"/>
                  <a:cs typeface="Lucida Grande"/>
                  <a:sym typeface="Lucida Grande"/>
                </a:rPr>
                <a:t>(PIM)</a:t>
              </a:r>
            </a:p>
          </p:txBody>
        </p:sp>
      </p:grpSp>
      <p:grpSp>
        <p:nvGrpSpPr>
          <p:cNvPr id="116" name="Group 116"/>
          <p:cNvGrpSpPr/>
          <p:nvPr/>
        </p:nvGrpSpPr>
        <p:grpSpPr>
          <a:xfrm>
            <a:off x="7018734" y="687585"/>
            <a:ext cx="1830587" cy="910830"/>
            <a:chOff x="0" y="0"/>
            <a:chExt cx="1830585" cy="910828"/>
          </a:xfrm>
        </p:grpSpPr>
        <p:sp>
          <p:nvSpPr>
            <p:cNvPr id="114" name="Shape 114"/>
            <p:cNvSpPr/>
            <p:nvPr/>
          </p:nvSpPr>
          <p:spPr>
            <a:xfrm>
              <a:off x="0" y="0"/>
              <a:ext cx="1830586" cy="910829"/>
            </a:xfrm>
            <a:prstGeom prst="roundRect">
              <a:avLst>
                <a:gd name="adj" fmla="val 16731"/>
              </a:avLst>
            </a:pr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15" name="Shape 115"/>
            <p:cNvSpPr/>
            <p:nvPr/>
          </p:nvSpPr>
          <p:spPr>
            <a:xfrm>
              <a:off x="47997" y="161925"/>
              <a:ext cx="1750219" cy="586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800">
                  <a:solidFill>
                    <a:srgbClr val="FFFFFF"/>
                  </a:solidFill>
                  <a:latin typeface="Lucida Grande"/>
                  <a:ea typeface="Lucida Grande"/>
                  <a:cs typeface="Lucida Grande"/>
                  <a:sym typeface="Lucida Grande"/>
                </a:defRPr>
              </a:lvl1pPr>
            </a:lstStyle>
            <a:p>
              <a:pPr lvl="0">
                <a:defRPr b="0">
                  <a:solidFill>
                    <a:srgbClr val="000000"/>
                  </a:solidFill>
                </a:defRPr>
              </a:pPr>
              <a:r>
                <a:rPr b="1">
                  <a:solidFill>
                    <a:srgbClr val="FFFFFF"/>
                  </a:solidFill>
                </a:rPr>
                <a:t>NIEM Health Domain</a:t>
              </a:r>
            </a:p>
          </p:txBody>
        </p:sp>
      </p:grpSp>
      <p:grpSp>
        <p:nvGrpSpPr>
          <p:cNvPr id="119" name="Group 119"/>
          <p:cNvGrpSpPr/>
          <p:nvPr/>
        </p:nvGrpSpPr>
        <p:grpSpPr>
          <a:xfrm>
            <a:off x="5447109" y="1005706"/>
            <a:ext cx="1634134" cy="473274"/>
            <a:chOff x="0" y="0"/>
            <a:chExt cx="1634132" cy="473273"/>
          </a:xfrm>
        </p:grpSpPr>
        <p:sp>
          <p:nvSpPr>
            <p:cNvPr id="117" name="Shape 117"/>
            <p:cNvSpPr/>
            <p:nvPr/>
          </p:nvSpPr>
          <p:spPr>
            <a:xfrm>
              <a:off x="0" y="0"/>
              <a:ext cx="1634133" cy="473274"/>
            </a:xfrm>
            <a:prstGeom prst="leftRightArrow">
              <a:avLst>
                <a:gd name="adj1" fmla="val 50000"/>
                <a:gd name="adj2" fmla="val 49653"/>
              </a:avLst>
            </a:prstGeom>
            <a:gradFill flip="none" rotWithShape="1">
              <a:gsLst>
                <a:gs pos="0">
                  <a:srgbClr val="BABABA"/>
                </a:gs>
                <a:gs pos="34999">
                  <a:srgbClr val="CECECE"/>
                </a:gs>
                <a:gs pos="100000">
                  <a:srgbClr val="ECECEC"/>
                </a:gs>
              </a:gsLst>
              <a:lin ang="16200000" scaled="0"/>
            </a:gradFill>
            <a:ln w="3175" cap="flat">
              <a:solidFill>
                <a:srgbClr val="000000"/>
              </a:solidFill>
              <a:prstDash val="solid"/>
              <a:round/>
            </a:ln>
            <a:effectLst>
              <a:outerShdw sx="100000" sy="100000" kx="0" ky="0" algn="b" rotWithShape="0" blurRad="38100" dist="12700" dir="5400000">
                <a:srgbClr val="000000">
                  <a:alpha val="37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18" name="Shape 118"/>
            <p:cNvSpPr/>
            <p:nvPr/>
          </p:nvSpPr>
          <p:spPr>
            <a:xfrm>
              <a:off x="102691" y="92199"/>
              <a:ext cx="1446610"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latin typeface="Lucida Grande"/>
                  <a:ea typeface="Lucida Grande"/>
                  <a:cs typeface="Lucida Grande"/>
                  <a:sym typeface="Lucida Grande"/>
                </a:defRPr>
              </a:lvl1pPr>
            </a:lstStyle>
            <a:p>
              <a:pPr lvl="0">
                <a:defRPr sz="1800"/>
              </a:pPr>
              <a:r>
                <a:rPr sz="1600"/>
                <a:t>Harmonized</a:t>
              </a:r>
            </a:p>
          </p:txBody>
        </p:sp>
      </p:grpSp>
      <p:grpSp>
        <p:nvGrpSpPr>
          <p:cNvPr id="122" name="Group 122"/>
          <p:cNvGrpSpPr/>
          <p:nvPr/>
        </p:nvGrpSpPr>
        <p:grpSpPr>
          <a:xfrm>
            <a:off x="2669976" y="2803921"/>
            <a:ext cx="3518298" cy="776884"/>
            <a:chOff x="0" y="0"/>
            <a:chExt cx="3518296" cy="776882"/>
          </a:xfrm>
        </p:grpSpPr>
        <p:sp>
          <p:nvSpPr>
            <p:cNvPr id="120" name="Shape 120"/>
            <p:cNvSpPr/>
            <p:nvPr/>
          </p:nvSpPr>
          <p:spPr>
            <a:xfrm>
              <a:off x="0" y="0"/>
              <a:ext cx="3518297" cy="776883"/>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21" name="Shape 121"/>
            <p:cNvSpPr/>
            <p:nvPr/>
          </p:nvSpPr>
          <p:spPr>
            <a:xfrm>
              <a:off x="0" y="63202"/>
              <a:ext cx="3518297" cy="6504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b="1" sz="2200">
                  <a:solidFill>
                    <a:srgbClr val="FFFFFF"/>
                  </a:solidFill>
                  <a:latin typeface="Lucida Grande"/>
                  <a:ea typeface="Lucida Grande"/>
                  <a:cs typeface="Lucida Grande"/>
                  <a:sym typeface="Lucida Grande"/>
                </a:rPr>
                <a:t>Lab Domain Exchange</a:t>
              </a:r>
              <a:r>
                <a:rPr sz="1600">
                  <a:solidFill>
                    <a:srgbClr val="FFFFFF"/>
                  </a:solidFill>
                  <a:latin typeface="Lucida Grande"/>
                  <a:ea typeface="Lucida Grande"/>
                  <a:cs typeface="Lucida Grande"/>
                  <a:sym typeface="Lucida Grande"/>
                </a:rPr>
                <a:t> </a:t>
              </a:r>
              <a:r>
                <a:rPr>
                  <a:solidFill>
                    <a:srgbClr val="FFFFFF"/>
                  </a:solidFill>
                  <a:latin typeface="Lucida Grande"/>
                  <a:ea typeface="Lucida Grande"/>
                  <a:cs typeface="Lucida Grande"/>
                  <a:sym typeface="Lucida Grande"/>
                </a:rPr>
                <a:t>(PIM) </a:t>
              </a:r>
            </a:p>
          </p:txBody>
        </p:sp>
      </p:grpSp>
      <p:grpSp>
        <p:nvGrpSpPr>
          <p:cNvPr id="125" name="Group 125"/>
          <p:cNvGrpSpPr/>
          <p:nvPr/>
        </p:nvGrpSpPr>
        <p:grpSpPr>
          <a:xfrm>
            <a:off x="3884414" y="1535906"/>
            <a:ext cx="482204" cy="1294805"/>
            <a:chOff x="0" y="0"/>
            <a:chExt cx="482203" cy="1294804"/>
          </a:xfrm>
        </p:grpSpPr>
        <p:sp>
          <p:nvSpPr>
            <p:cNvPr id="123" name="Shape 123"/>
            <p:cNvSpPr/>
            <p:nvPr/>
          </p:nvSpPr>
          <p:spPr>
            <a:xfrm rot="16200000">
              <a:off x="-406301" y="406300"/>
              <a:ext cx="1294805" cy="482204"/>
            </a:xfrm>
            <a:prstGeom prst="leftRightArrow">
              <a:avLst>
                <a:gd name="adj1" fmla="val 50000"/>
                <a:gd name="adj2" fmla="val 50230"/>
              </a:avLst>
            </a:prstGeom>
            <a:gradFill flip="none" rotWithShape="1">
              <a:gsLst>
                <a:gs pos="0">
                  <a:srgbClr val="BABABA"/>
                </a:gs>
                <a:gs pos="34999">
                  <a:srgbClr val="CECECE"/>
                </a:gs>
                <a:gs pos="100000">
                  <a:srgbClr val="ECECEC"/>
                </a:gs>
              </a:gsLst>
              <a:lin ang="16200000" scaled="0"/>
            </a:gradFill>
            <a:ln w="3175" cap="flat">
              <a:solidFill>
                <a:srgbClr val="000000"/>
              </a:solidFill>
              <a:prstDash val="solid"/>
              <a:round/>
            </a:ln>
            <a:effectLst>
              <a:outerShdw sx="100000" sy="100000" kx="0" ky="0" algn="b" rotWithShape="0" blurRad="38100" dist="12700" dir="5400000">
                <a:srgbClr val="000000">
                  <a:alpha val="37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24" name="Shape 124"/>
            <p:cNvSpPr/>
            <p:nvPr/>
          </p:nvSpPr>
          <p:spPr>
            <a:xfrm rot="16200000">
              <a:off x="-302494" y="533176"/>
              <a:ext cx="1089423" cy="244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200">
                  <a:latin typeface="Lucida Grande"/>
                  <a:ea typeface="Lucida Grande"/>
                  <a:cs typeface="Lucida Grande"/>
                  <a:sym typeface="Lucida Grande"/>
                </a:defRPr>
              </a:lvl1pPr>
            </a:lstStyle>
            <a:p>
              <a:pPr lvl="0">
                <a:defRPr b="0" sz="1800"/>
              </a:pPr>
              <a:r>
                <a:rPr b="1" sz="1200"/>
                <a:t>Constrains</a:t>
              </a:r>
            </a:p>
          </p:txBody>
        </p:sp>
      </p:grpSp>
      <p:grpSp>
        <p:nvGrpSpPr>
          <p:cNvPr id="128" name="Group 128"/>
          <p:cNvGrpSpPr/>
          <p:nvPr/>
        </p:nvGrpSpPr>
        <p:grpSpPr>
          <a:xfrm>
            <a:off x="2053828" y="4339828"/>
            <a:ext cx="1839516" cy="910829"/>
            <a:chOff x="0" y="0"/>
            <a:chExt cx="1839515" cy="910828"/>
          </a:xfrm>
        </p:grpSpPr>
        <p:sp>
          <p:nvSpPr>
            <p:cNvPr id="126" name="Shape 126"/>
            <p:cNvSpPr/>
            <p:nvPr/>
          </p:nvSpPr>
          <p:spPr>
            <a:xfrm>
              <a:off x="-1" y="0"/>
              <a:ext cx="1839517" cy="910829"/>
            </a:xfrm>
            <a:prstGeom prst="rect">
              <a:avLst/>
            </a:pr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27" name="Shape 127"/>
            <p:cNvSpPr/>
            <p:nvPr/>
          </p:nvSpPr>
          <p:spPr>
            <a:xfrm>
              <a:off x="-1" y="200025"/>
              <a:ext cx="1839517"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0C0C0C"/>
                  </a:solidFill>
                  <a:latin typeface="Lucida Grande"/>
                  <a:ea typeface="Lucida Grande"/>
                  <a:cs typeface="Lucida Grande"/>
                  <a:sym typeface="Lucida Grande"/>
                </a:defRPr>
              </a:lvl1pPr>
            </a:lstStyle>
            <a:p>
              <a:pPr lvl="0">
                <a:defRPr b="0" sz="1800">
                  <a:solidFill>
                    <a:srgbClr val="000000"/>
                  </a:solidFill>
                </a:defRPr>
              </a:pPr>
              <a:r>
                <a:rPr b="1" sz="1600">
                  <a:solidFill>
                    <a:srgbClr val="0C0C0C"/>
                  </a:solidFill>
                </a:rPr>
                <a:t>CDA Exchange PSM (UML)</a:t>
              </a:r>
            </a:p>
          </p:txBody>
        </p:sp>
      </p:grpSp>
      <p:grpSp>
        <p:nvGrpSpPr>
          <p:cNvPr id="131" name="Group 131"/>
          <p:cNvGrpSpPr/>
          <p:nvPr/>
        </p:nvGrpSpPr>
        <p:grpSpPr>
          <a:xfrm>
            <a:off x="4572000" y="4339828"/>
            <a:ext cx="1919883" cy="910829"/>
            <a:chOff x="0" y="0"/>
            <a:chExt cx="1919882" cy="910828"/>
          </a:xfrm>
        </p:grpSpPr>
        <p:sp>
          <p:nvSpPr>
            <p:cNvPr id="129" name="Shape 129"/>
            <p:cNvSpPr/>
            <p:nvPr/>
          </p:nvSpPr>
          <p:spPr>
            <a:xfrm>
              <a:off x="0" y="0"/>
              <a:ext cx="1919883" cy="910829"/>
            </a:xfrm>
            <a:prstGeom prst="rect">
              <a:avLst/>
            </a:pr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30" name="Shape 130"/>
            <p:cNvSpPr/>
            <p:nvPr/>
          </p:nvSpPr>
          <p:spPr>
            <a:xfrm>
              <a:off x="0" y="200025"/>
              <a:ext cx="1919883"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0C0C0C"/>
                  </a:solidFill>
                  <a:latin typeface="Lucida Grande"/>
                  <a:ea typeface="Lucida Grande"/>
                  <a:cs typeface="Lucida Grande"/>
                  <a:sym typeface="Lucida Grande"/>
                </a:defRPr>
              </a:lvl1pPr>
            </a:lstStyle>
            <a:p>
              <a:pPr lvl="0">
                <a:defRPr b="0" sz="1800">
                  <a:solidFill>
                    <a:srgbClr val="000000"/>
                  </a:solidFill>
                </a:defRPr>
              </a:pPr>
              <a:r>
                <a:rPr b="1" sz="1600">
                  <a:solidFill>
                    <a:srgbClr val="0C0C0C"/>
                  </a:solidFill>
                </a:rPr>
                <a:t>NIEM Exchange  PSM (UML)</a:t>
              </a:r>
            </a:p>
          </p:txBody>
        </p:sp>
      </p:grpSp>
      <p:grpSp>
        <p:nvGrpSpPr>
          <p:cNvPr id="134" name="Group 134"/>
          <p:cNvGrpSpPr/>
          <p:nvPr/>
        </p:nvGrpSpPr>
        <p:grpSpPr>
          <a:xfrm>
            <a:off x="2053828" y="5795367"/>
            <a:ext cx="1982391" cy="839391"/>
            <a:chOff x="0" y="0"/>
            <a:chExt cx="1982390" cy="839390"/>
          </a:xfrm>
        </p:grpSpPr>
        <p:sp>
          <p:nvSpPr>
            <p:cNvPr id="132" name="Shape 132"/>
            <p:cNvSpPr/>
            <p:nvPr/>
          </p:nvSpPr>
          <p:spPr>
            <a:xfrm>
              <a:off x="0" y="0"/>
              <a:ext cx="1982391" cy="839391"/>
            </a:xfrm>
            <a:prstGeom prst="rect">
              <a:avLst/>
            </a:prstGeom>
            <a:gradFill flip="none" rotWithShape="1">
              <a:gsLst>
                <a:gs pos="0">
                  <a:srgbClr val="29869F"/>
                </a:gs>
                <a:gs pos="79998">
                  <a:srgbClr val="36B0D1"/>
                </a:gs>
                <a:gs pos="100000">
                  <a:srgbClr val="33B3D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33" name="Shape 133"/>
            <p:cNvSpPr/>
            <p:nvPr/>
          </p:nvSpPr>
          <p:spPr>
            <a:xfrm>
              <a:off x="0" y="44425"/>
              <a:ext cx="1982391" cy="739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b="1" sz="1600">
                  <a:solidFill>
                    <a:srgbClr val="0C0C0C"/>
                  </a:solidFill>
                  <a:latin typeface="Lucida Grande"/>
                  <a:ea typeface="Lucida Grande"/>
                  <a:cs typeface="Lucida Grande"/>
                  <a:sym typeface="Lucida Grande"/>
                </a:rPr>
                <a:t>CDA Exchange Implementation</a:t>
              </a:r>
              <a:endParaRPr b="1" sz="1600">
                <a:solidFill>
                  <a:srgbClr val="0C0C0C"/>
                </a:solidFill>
                <a:latin typeface="Lucida Grande"/>
                <a:ea typeface="Lucida Grande"/>
                <a:cs typeface="Lucida Grande"/>
                <a:sym typeface="Lucida Grande"/>
              </a:endParaRPr>
            </a:p>
            <a:p>
              <a:pPr lvl="0" algn="ctr">
                <a:defRPr sz="1800"/>
              </a:pPr>
              <a:r>
                <a:rPr sz="1600">
                  <a:solidFill>
                    <a:srgbClr val="0C0C0C"/>
                  </a:solidFill>
                  <a:latin typeface="Lucida Grande"/>
                  <a:ea typeface="Lucida Grande"/>
                  <a:cs typeface="Lucida Grande"/>
                  <a:sym typeface="Lucida Grande"/>
                </a:rPr>
                <a:t>(Java)</a:t>
              </a:r>
            </a:p>
          </p:txBody>
        </p:sp>
      </p:grpSp>
      <p:grpSp>
        <p:nvGrpSpPr>
          <p:cNvPr id="137" name="Group 137"/>
          <p:cNvGrpSpPr/>
          <p:nvPr/>
        </p:nvGrpSpPr>
        <p:grpSpPr>
          <a:xfrm>
            <a:off x="4572000" y="5795367"/>
            <a:ext cx="1919883" cy="910829"/>
            <a:chOff x="0" y="0"/>
            <a:chExt cx="1919882" cy="910828"/>
          </a:xfrm>
        </p:grpSpPr>
        <p:sp>
          <p:nvSpPr>
            <p:cNvPr id="135" name="Shape 135"/>
            <p:cNvSpPr/>
            <p:nvPr/>
          </p:nvSpPr>
          <p:spPr>
            <a:xfrm>
              <a:off x="0" y="0"/>
              <a:ext cx="1919883" cy="910829"/>
            </a:xfrm>
            <a:prstGeom prst="rect">
              <a:avLst/>
            </a:prstGeom>
            <a:gradFill flip="none" rotWithShape="1">
              <a:gsLst>
                <a:gs pos="0">
                  <a:srgbClr val="29869F"/>
                </a:gs>
                <a:gs pos="79998">
                  <a:srgbClr val="36B0D1"/>
                </a:gs>
                <a:gs pos="100000">
                  <a:srgbClr val="33B3D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36" name="Shape 136"/>
            <p:cNvSpPr/>
            <p:nvPr/>
          </p:nvSpPr>
          <p:spPr>
            <a:xfrm>
              <a:off x="0" y="139526"/>
              <a:ext cx="1919883" cy="625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b="1" sz="1200">
                  <a:solidFill>
                    <a:srgbClr val="0C0C0C"/>
                  </a:solidFill>
                  <a:latin typeface="Lucida Grande"/>
                  <a:ea typeface="Lucida Grande"/>
                  <a:cs typeface="Lucida Grande"/>
                  <a:sym typeface="Lucida Grande"/>
                </a:rPr>
                <a:t>NIEM Exchange PSM Implementation</a:t>
              </a:r>
              <a:endParaRPr b="1" sz="1200">
                <a:solidFill>
                  <a:srgbClr val="0C0C0C"/>
                </a:solidFill>
                <a:latin typeface="Lucida Grande"/>
                <a:ea typeface="Lucida Grande"/>
                <a:cs typeface="Lucida Grande"/>
                <a:sym typeface="Lucida Grande"/>
              </a:endParaRPr>
            </a:p>
            <a:p>
              <a:pPr lvl="0" algn="ctr">
                <a:defRPr sz="1800"/>
              </a:pPr>
              <a:r>
                <a:rPr sz="1200">
                  <a:solidFill>
                    <a:srgbClr val="0C0C0C"/>
                  </a:solidFill>
                  <a:latin typeface="Lucida Grande"/>
                  <a:ea typeface="Lucida Grande"/>
                  <a:cs typeface="Lucida Grande"/>
                  <a:sym typeface="Lucida Grande"/>
                </a:rPr>
                <a:t>(XSDs)</a:t>
              </a:r>
            </a:p>
          </p:txBody>
        </p:sp>
      </p:grpSp>
      <p:grpSp>
        <p:nvGrpSpPr>
          <p:cNvPr id="140" name="Group 140"/>
          <p:cNvGrpSpPr/>
          <p:nvPr/>
        </p:nvGrpSpPr>
        <p:grpSpPr>
          <a:xfrm>
            <a:off x="303609" y="5795367"/>
            <a:ext cx="1526977" cy="839391"/>
            <a:chOff x="0" y="0"/>
            <a:chExt cx="1526976" cy="839390"/>
          </a:xfrm>
        </p:grpSpPr>
        <p:sp>
          <p:nvSpPr>
            <p:cNvPr id="138" name="Shape 138"/>
            <p:cNvSpPr/>
            <p:nvPr/>
          </p:nvSpPr>
          <p:spPr>
            <a:xfrm>
              <a:off x="0" y="0"/>
              <a:ext cx="1526977" cy="839391"/>
            </a:xfrm>
            <a:prstGeom prst="roundRect">
              <a:avLst>
                <a:gd name="adj" fmla="val 16639"/>
              </a:avLst>
            </a:prstGeom>
            <a:gradFill flip="none" rotWithShape="1">
              <a:gsLst>
                <a:gs pos="0">
                  <a:srgbClr val="2E5D97"/>
                </a:gs>
                <a:gs pos="79998">
                  <a:srgbClr val="3C7BC6"/>
                </a:gs>
                <a:gs pos="100000">
                  <a:srgbClr val="3A7BCA"/>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39" name="Shape 139"/>
            <p:cNvSpPr/>
            <p:nvPr/>
          </p:nvSpPr>
          <p:spPr>
            <a:xfrm>
              <a:off x="35718" y="102691"/>
              <a:ext cx="1464470" cy="625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200">
                  <a:solidFill>
                    <a:srgbClr val="0C0C0C"/>
                  </a:solidFill>
                  <a:latin typeface="Lucida Grande"/>
                  <a:ea typeface="Lucida Grande"/>
                  <a:cs typeface="Lucida Grande"/>
                  <a:sym typeface="Lucida Grande"/>
                </a:defRPr>
              </a:lvl1pPr>
            </a:lstStyle>
            <a:p>
              <a:pPr lvl="0">
                <a:defRPr sz="1800">
                  <a:solidFill>
                    <a:srgbClr val="000000"/>
                  </a:solidFill>
                </a:defRPr>
              </a:pPr>
              <a:r>
                <a:rPr sz="1200">
                  <a:solidFill>
                    <a:srgbClr val="0C0C0C"/>
                  </a:solidFill>
                </a:rPr>
                <a:t>CDA Implementation Guide Document</a:t>
              </a:r>
            </a:p>
          </p:txBody>
        </p:sp>
      </p:grpSp>
      <p:grpSp>
        <p:nvGrpSpPr>
          <p:cNvPr id="143" name="Group 143"/>
          <p:cNvGrpSpPr/>
          <p:nvPr/>
        </p:nvGrpSpPr>
        <p:grpSpPr>
          <a:xfrm>
            <a:off x="6777632" y="5866804"/>
            <a:ext cx="1446611" cy="839392"/>
            <a:chOff x="0" y="0"/>
            <a:chExt cx="1446609" cy="839390"/>
          </a:xfrm>
        </p:grpSpPr>
        <p:sp>
          <p:nvSpPr>
            <p:cNvPr id="141" name="Shape 141"/>
            <p:cNvSpPr/>
            <p:nvPr/>
          </p:nvSpPr>
          <p:spPr>
            <a:xfrm>
              <a:off x="0" y="0"/>
              <a:ext cx="1446610" cy="839391"/>
            </a:xfrm>
            <a:prstGeom prst="roundRect">
              <a:avLst>
                <a:gd name="adj" fmla="val 16639"/>
              </a:avLst>
            </a:prstGeom>
            <a:gradFill flip="none" rotWithShape="1">
              <a:gsLst>
                <a:gs pos="0">
                  <a:srgbClr val="2E5D97"/>
                </a:gs>
                <a:gs pos="79998">
                  <a:srgbClr val="3C7BC6"/>
                </a:gs>
                <a:gs pos="100000">
                  <a:srgbClr val="3A7BCA"/>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42" name="Shape 142"/>
            <p:cNvSpPr/>
            <p:nvPr/>
          </p:nvSpPr>
          <p:spPr>
            <a:xfrm>
              <a:off x="44648" y="164306"/>
              <a:ext cx="1384102"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sz="1600">
                  <a:solidFill>
                    <a:srgbClr val="0C0C0C"/>
                  </a:solidFill>
                  <a:latin typeface="Lucida Grande"/>
                  <a:ea typeface="Lucida Grande"/>
                  <a:cs typeface="Lucida Grande"/>
                  <a:sym typeface="Lucida Grande"/>
                </a:rPr>
                <a:t>NIEM IEPD</a:t>
              </a:r>
              <a:endParaRPr sz="1600">
                <a:solidFill>
                  <a:srgbClr val="0C0C0C"/>
                </a:solidFill>
                <a:latin typeface="Gill Sans"/>
                <a:ea typeface="Gill Sans"/>
                <a:cs typeface="Gill Sans"/>
                <a:sym typeface="Gill Sans"/>
              </a:endParaRPr>
            </a:p>
            <a:p>
              <a:pPr lvl="0" algn="ctr">
                <a:defRPr sz="1800"/>
              </a:pPr>
              <a:r>
                <a:rPr sz="1600">
                  <a:solidFill>
                    <a:srgbClr val="0C0C0C"/>
                  </a:solidFill>
                  <a:latin typeface="Lucida Grande"/>
                  <a:ea typeface="Lucida Grande"/>
                  <a:cs typeface="Lucida Grande"/>
                  <a:sym typeface="Lucida Grande"/>
                </a:rPr>
                <a:t>Document</a:t>
              </a:r>
            </a:p>
          </p:txBody>
        </p:sp>
      </p:grpSp>
      <p:sp>
        <p:nvSpPr>
          <p:cNvPr id="144" name="Shape 144"/>
          <p:cNvSpPr/>
          <p:nvPr/>
        </p:nvSpPr>
        <p:spPr>
          <a:xfrm>
            <a:off x="151804" y="383976"/>
            <a:ext cx="2160986" cy="7393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p>
            <a:pPr lvl="0" algn="ctr">
              <a:defRPr sz="1800"/>
            </a:pPr>
            <a:r>
              <a:rPr sz="1600">
                <a:latin typeface="Lucida Grande"/>
                <a:ea typeface="Lucida Grande"/>
                <a:cs typeface="Lucida Grande"/>
                <a:sym typeface="Lucida Grande"/>
              </a:rPr>
              <a:t>FHIM Model Driven Prototype</a:t>
            </a:r>
            <a:endParaRPr sz="1600">
              <a:latin typeface="Gill Sans"/>
              <a:ea typeface="Gill Sans"/>
              <a:cs typeface="Gill Sans"/>
              <a:sym typeface="Gill Sans"/>
            </a:endParaRPr>
          </a:p>
          <a:p>
            <a:pPr lvl="0" algn="ctr">
              <a:defRPr sz="1800"/>
            </a:pPr>
            <a:r>
              <a:rPr sz="1600">
                <a:latin typeface="Lucida Grande"/>
                <a:ea typeface="Lucida Grande"/>
                <a:cs typeface="Lucida Grande"/>
                <a:sym typeface="Lucida Grande"/>
              </a:rPr>
              <a:t>Approach</a:t>
            </a:r>
          </a:p>
        </p:txBody>
      </p:sp>
      <p:sp>
        <p:nvSpPr>
          <p:cNvPr id="145" name="Shape 145"/>
          <p:cNvSpPr/>
          <p:nvPr/>
        </p:nvSpPr>
        <p:spPr>
          <a:xfrm>
            <a:off x="6697265" y="2669976"/>
            <a:ext cx="2491384" cy="8155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b="1" sz="2600">
                <a:latin typeface="Lucida Grande"/>
                <a:ea typeface="Lucida Grande"/>
                <a:cs typeface="Lucida Grande"/>
                <a:sym typeface="Lucida Grande"/>
              </a:defRPr>
            </a:lvl1pPr>
          </a:lstStyle>
          <a:p>
            <a:pPr lvl="0">
              <a:defRPr b="0" sz="1800"/>
            </a:pPr>
            <a:r>
              <a:rPr b="1" sz="2600"/>
              <a:t>Platform Independent</a:t>
            </a:r>
          </a:p>
        </p:txBody>
      </p:sp>
      <p:sp>
        <p:nvSpPr>
          <p:cNvPr id="146" name="Shape 146"/>
          <p:cNvSpPr/>
          <p:nvPr/>
        </p:nvSpPr>
        <p:spPr>
          <a:xfrm>
            <a:off x="6804421" y="3768328"/>
            <a:ext cx="1839517" cy="8155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b="1" sz="2600">
                <a:latin typeface="Lucida Grande"/>
                <a:ea typeface="Lucida Grande"/>
                <a:cs typeface="Lucida Grande"/>
                <a:sym typeface="Lucida Grande"/>
              </a:defRPr>
            </a:lvl1pPr>
          </a:lstStyle>
          <a:p>
            <a:pPr lvl="0">
              <a:defRPr b="0" sz="1800"/>
            </a:pPr>
            <a:r>
              <a:rPr b="1" sz="2600"/>
              <a:t>Platform Specific</a:t>
            </a:r>
          </a:p>
        </p:txBody>
      </p:sp>
      <p:sp>
        <p:nvSpPr>
          <p:cNvPr id="147" name="Shape 147"/>
          <p:cNvSpPr/>
          <p:nvPr/>
        </p:nvSpPr>
        <p:spPr>
          <a:xfrm flipH="1">
            <a:off x="2978050" y="3193479"/>
            <a:ext cx="1447727" cy="1606229"/>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48" name="Shape 148"/>
          <p:cNvSpPr/>
          <p:nvPr/>
        </p:nvSpPr>
        <p:spPr>
          <a:xfrm>
            <a:off x="4425776" y="3193479"/>
            <a:ext cx="1105050" cy="1606229"/>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49" name="Shape 149"/>
          <p:cNvSpPr/>
          <p:nvPr/>
        </p:nvSpPr>
        <p:spPr>
          <a:xfrm>
            <a:off x="5530825" y="4804171"/>
            <a:ext cx="1" cy="1446611"/>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50" name="Shape 150"/>
          <p:cNvSpPr/>
          <p:nvPr/>
        </p:nvSpPr>
        <p:spPr>
          <a:xfrm>
            <a:off x="2978050" y="4804171"/>
            <a:ext cx="69206" cy="1408660"/>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51" name="Shape 151"/>
          <p:cNvSpPr/>
          <p:nvPr/>
        </p:nvSpPr>
        <p:spPr>
          <a:xfrm rot="19440000">
            <a:off x="1368233" y="5229163"/>
            <a:ext cx="991196" cy="2440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lgn="ctr">
              <a:defRPr b="1" sz="1200">
                <a:solidFill>
                  <a:srgbClr val="0C0C0C"/>
                </a:solidFill>
                <a:latin typeface="Lucida Grande"/>
                <a:ea typeface="Lucida Grande"/>
                <a:cs typeface="Lucida Grande"/>
                <a:sym typeface="Lucida Grande"/>
              </a:defRPr>
            </a:lvl1pPr>
          </a:lstStyle>
          <a:p>
            <a:pPr lvl="0">
              <a:defRPr b="0" sz="1800">
                <a:solidFill>
                  <a:srgbClr val="000000"/>
                </a:solidFill>
              </a:defRPr>
            </a:pPr>
            <a:r>
              <a:rPr b="1" sz="1200">
                <a:solidFill>
                  <a:srgbClr val="0C0C0C"/>
                </a:solidFill>
              </a:rPr>
              <a:t>Generate</a:t>
            </a:r>
          </a:p>
        </p:txBody>
      </p:sp>
      <p:sp>
        <p:nvSpPr>
          <p:cNvPr id="152" name="Shape 152"/>
          <p:cNvSpPr/>
          <p:nvPr/>
        </p:nvSpPr>
        <p:spPr>
          <a:xfrm>
            <a:off x="4420195" y="5331023"/>
            <a:ext cx="1169790" cy="2440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lgn="ctr">
              <a:defRPr b="1" sz="1200">
                <a:solidFill>
                  <a:srgbClr val="0C0C0C"/>
                </a:solidFill>
                <a:latin typeface="Lucida Grande"/>
                <a:ea typeface="Lucida Grande"/>
                <a:cs typeface="Lucida Grande"/>
                <a:sym typeface="Lucida Grande"/>
              </a:defRPr>
            </a:lvl1pPr>
          </a:lstStyle>
          <a:p>
            <a:pPr lvl="0">
              <a:defRPr b="0" sz="1800">
                <a:solidFill>
                  <a:srgbClr val="000000"/>
                </a:solidFill>
              </a:defRPr>
            </a:pPr>
            <a:r>
              <a:rPr b="1" sz="1200">
                <a:solidFill>
                  <a:srgbClr val="0C0C0C"/>
                </a:solidFill>
              </a:rPr>
              <a:t>Transform</a:t>
            </a:r>
          </a:p>
        </p:txBody>
      </p:sp>
      <p:sp>
        <p:nvSpPr>
          <p:cNvPr id="153" name="Shape 153"/>
          <p:cNvSpPr/>
          <p:nvPr/>
        </p:nvSpPr>
        <p:spPr>
          <a:xfrm>
            <a:off x="3705820" y="3920132"/>
            <a:ext cx="1241227" cy="2694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lgn="ctr">
              <a:defRPr b="1" sz="1400">
                <a:solidFill>
                  <a:srgbClr val="0C0C0C"/>
                </a:solidFill>
                <a:latin typeface="Lucida Grande"/>
                <a:ea typeface="Lucida Grande"/>
                <a:cs typeface="Lucida Grande"/>
                <a:sym typeface="Lucida Grande"/>
              </a:defRPr>
            </a:lvl1pPr>
          </a:lstStyle>
          <a:p>
            <a:pPr lvl="0">
              <a:defRPr b="0" sz="1800">
                <a:solidFill>
                  <a:srgbClr val="000000"/>
                </a:solidFill>
              </a:defRPr>
            </a:pPr>
            <a:r>
              <a:rPr b="1" sz="1400">
                <a:solidFill>
                  <a:srgbClr val="0C0C0C"/>
                </a:solidFill>
              </a:rPr>
              <a:t>Transform</a:t>
            </a:r>
          </a:p>
        </p:txBody>
      </p:sp>
      <p:pic>
        <p:nvPicPr>
          <p:cNvPr id="154" name="image.jpg"/>
          <p:cNvPicPr/>
          <p:nvPr/>
        </p:nvPicPr>
        <p:blipFill>
          <a:blip r:embed="rId2">
            <a:extLst/>
          </a:blip>
          <a:stretch>
            <a:fillRect/>
          </a:stretch>
        </p:blipFill>
        <p:spPr>
          <a:xfrm>
            <a:off x="2518171" y="455414"/>
            <a:ext cx="535783" cy="535782"/>
          </a:xfrm>
          <a:prstGeom prst="rect">
            <a:avLst/>
          </a:prstGeom>
          <a:ln w="12700">
            <a:miter lim="400000"/>
          </a:ln>
        </p:spPr>
      </p:pic>
      <p:sp>
        <p:nvSpPr>
          <p:cNvPr id="155" name="Shape 155"/>
          <p:cNvSpPr/>
          <p:nvPr/>
        </p:nvSpPr>
        <p:spPr>
          <a:xfrm>
            <a:off x="6170413" y="5259586"/>
            <a:ext cx="714376" cy="625078"/>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56" name="Shape 156"/>
          <p:cNvSpPr/>
          <p:nvPr/>
        </p:nvSpPr>
        <p:spPr>
          <a:xfrm flipH="1">
            <a:off x="1518046" y="5223867"/>
            <a:ext cx="785814" cy="607219"/>
          </a:xfrm>
          <a:prstGeom prst="line">
            <a:avLst/>
          </a:prstGeom>
          <a:ln w="25400">
            <a:solidFill/>
            <a:round/>
            <a:tailEnd type="triangle"/>
          </a:ln>
          <a:effectLst>
            <a:outerShdw sx="100000" sy="100000" kx="0" ky="0" algn="b" rotWithShape="0" blurRad="38100" dist="12700" dir="5400000">
              <a:srgbClr val="000000">
                <a:alpha val="34997"/>
              </a:srgbClr>
            </a:outerShdw>
          </a:effectLst>
        </p:spPr>
        <p:txBody>
          <a:bodyPr lIns="32146" tIns="32146" rIns="32146" bIns="32146"/>
          <a:lstStyle/>
          <a:p>
            <a:pPr lvl="0" defTabSz="457200">
              <a:defRPr sz="800">
                <a:latin typeface="+mj-lt"/>
                <a:ea typeface="+mj-ea"/>
                <a:cs typeface="+mj-cs"/>
                <a:sym typeface="Helvetica"/>
              </a:defRPr>
            </a:pPr>
          </a:p>
        </p:txBody>
      </p:sp>
      <p:sp>
        <p:nvSpPr>
          <p:cNvPr id="157" name="Shape 157"/>
          <p:cNvSpPr/>
          <p:nvPr/>
        </p:nvSpPr>
        <p:spPr>
          <a:xfrm rot="2220000">
            <a:off x="6302347" y="5295005"/>
            <a:ext cx="937618" cy="2440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lgn="ctr">
              <a:defRPr b="1" sz="1200">
                <a:solidFill>
                  <a:srgbClr val="0C0C0C"/>
                </a:solidFill>
                <a:latin typeface="Lucida Grande"/>
                <a:ea typeface="Lucida Grande"/>
                <a:cs typeface="Lucida Grande"/>
                <a:sym typeface="Lucida Grande"/>
              </a:defRPr>
            </a:lvl1pPr>
          </a:lstStyle>
          <a:p>
            <a:pPr lvl="0">
              <a:defRPr b="0" sz="1800">
                <a:solidFill>
                  <a:srgbClr val="000000"/>
                </a:solidFill>
              </a:defRPr>
            </a:pPr>
            <a:r>
              <a:rPr b="1" sz="1200">
                <a:solidFill>
                  <a:srgbClr val="0C0C0C"/>
                </a:solidFill>
              </a:rPr>
              <a:t>Generate</a:t>
            </a:r>
          </a:p>
        </p:txBody>
      </p:sp>
      <p:sp>
        <p:nvSpPr>
          <p:cNvPr id="158" name="Shape 158"/>
          <p:cNvSpPr/>
          <p:nvPr/>
        </p:nvSpPr>
        <p:spPr>
          <a:xfrm>
            <a:off x="3018234" y="5331023"/>
            <a:ext cx="1089423" cy="2440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lgn="ctr">
              <a:defRPr b="1" sz="1200">
                <a:solidFill>
                  <a:srgbClr val="0C0C0C"/>
                </a:solidFill>
                <a:latin typeface="Lucida Grande"/>
                <a:ea typeface="Lucida Grande"/>
                <a:cs typeface="Lucida Grande"/>
                <a:sym typeface="Lucida Grande"/>
              </a:defRPr>
            </a:lvl1pPr>
          </a:lstStyle>
          <a:p>
            <a:pPr lvl="0">
              <a:defRPr b="0" sz="1800">
                <a:solidFill>
                  <a:srgbClr val="000000"/>
                </a:solidFill>
              </a:defRPr>
            </a:pPr>
            <a:r>
              <a:rPr b="1" sz="1200">
                <a:solidFill>
                  <a:srgbClr val="0C0C0C"/>
                </a:solidFill>
              </a:rPr>
              <a:t>Transform</a:t>
            </a:r>
          </a:p>
        </p:txBody>
      </p:sp>
      <p:grpSp>
        <p:nvGrpSpPr>
          <p:cNvPr id="161" name="Group 161"/>
          <p:cNvGrpSpPr/>
          <p:nvPr/>
        </p:nvGrpSpPr>
        <p:grpSpPr>
          <a:xfrm>
            <a:off x="5795367" y="607218"/>
            <a:ext cx="383977" cy="383978"/>
            <a:chOff x="0" y="0"/>
            <a:chExt cx="383976" cy="383976"/>
          </a:xfrm>
        </p:grpSpPr>
        <p:sp>
          <p:nvSpPr>
            <p:cNvPr id="159" name="Shape 159"/>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60" name="Shape 160"/>
            <p:cNvSpPr/>
            <p:nvPr/>
          </p:nvSpPr>
          <p:spPr>
            <a:xfrm>
              <a:off x="52461" y="49783"/>
              <a:ext cx="276822"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1</a:t>
              </a:r>
            </a:p>
          </p:txBody>
        </p:sp>
      </p:grpSp>
      <p:grpSp>
        <p:nvGrpSpPr>
          <p:cNvPr id="164" name="Group 164"/>
          <p:cNvGrpSpPr/>
          <p:nvPr/>
        </p:nvGrpSpPr>
        <p:grpSpPr>
          <a:xfrm>
            <a:off x="3509367" y="2053828"/>
            <a:ext cx="383977" cy="383977"/>
            <a:chOff x="0" y="0"/>
            <a:chExt cx="383976" cy="383976"/>
          </a:xfrm>
        </p:grpSpPr>
        <p:sp>
          <p:nvSpPr>
            <p:cNvPr id="162" name="Shape 162"/>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63" name="Shape 163"/>
            <p:cNvSpPr/>
            <p:nvPr/>
          </p:nvSpPr>
          <p:spPr>
            <a:xfrm>
              <a:off x="52461" y="50899"/>
              <a:ext cx="276822"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2</a:t>
              </a:r>
            </a:p>
          </p:txBody>
        </p:sp>
      </p:grpSp>
      <p:grpSp>
        <p:nvGrpSpPr>
          <p:cNvPr id="167" name="Group 167"/>
          <p:cNvGrpSpPr/>
          <p:nvPr/>
        </p:nvGrpSpPr>
        <p:grpSpPr>
          <a:xfrm>
            <a:off x="5866804" y="3812976"/>
            <a:ext cx="383978" cy="383978"/>
            <a:chOff x="0" y="0"/>
            <a:chExt cx="383976" cy="383976"/>
          </a:xfrm>
        </p:grpSpPr>
        <p:sp>
          <p:nvSpPr>
            <p:cNvPr id="165" name="Shape 165"/>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66" name="Shape 166"/>
            <p:cNvSpPr/>
            <p:nvPr/>
          </p:nvSpPr>
          <p:spPr>
            <a:xfrm>
              <a:off x="58042" y="44201"/>
              <a:ext cx="276822" cy="282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5</a:t>
              </a:r>
            </a:p>
          </p:txBody>
        </p:sp>
      </p:grpSp>
      <p:grpSp>
        <p:nvGrpSpPr>
          <p:cNvPr id="170" name="Group 170"/>
          <p:cNvGrpSpPr/>
          <p:nvPr/>
        </p:nvGrpSpPr>
        <p:grpSpPr>
          <a:xfrm>
            <a:off x="1982390" y="3812976"/>
            <a:ext cx="383978" cy="383978"/>
            <a:chOff x="0" y="0"/>
            <a:chExt cx="383976" cy="383976"/>
          </a:xfrm>
        </p:grpSpPr>
        <p:sp>
          <p:nvSpPr>
            <p:cNvPr id="168" name="Shape 168"/>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69" name="Shape 169"/>
            <p:cNvSpPr/>
            <p:nvPr/>
          </p:nvSpPr>
          <p:spPr>
            <a:xfrm>
              <a:off x="55810" y="44201"/>
              <a:ext cx="276821" cy="282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4</a:t>
              </a:r>
            </a:p>
          </p:txBody>
        </p:sp>
      </p:grpSp>
      <p:grpSp>
        <p:nvGrpSpPr>
          <p:cNvPr id="173" name="Group 173"/>
          <p:cNvGrpSpPr/>
          <p:nvPr/>
        </p:nvGrpSpPr>
        <p:grpSpPr>
          <a:xfrm>
            <a:off x="2134195" y="5331023"/>
            <a:ext cx="383977" cy="383977"/>
            <a:chOff x="0" y="0"/>
            <a:chExt cx="383976" cy="383976"/>
          </a:xfrm>
        </p:grpSpPr>
        <p:sp>
          <p:nvSpPr>
            <p:cNvPr id="171" name="Shape 171"/>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72" name="Shape 172"/>
            <p:cNvSpPr/>
            <p:nvPr/>
          </p:nvSpPr>
          <p:spPr>
            <a:xfrm>
              <a:off x="56926" y="49783"/>
              <a:ext cx="276822"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6</a:t>
              </a:r>
            </a:p>
          </p:txBody>
        </p:sp>
      </p:grpSp>
      <p:grpSp>
        <p:nvGrpSpPr>
          <p:cNvPr id="176" name="Group 176"/>
          <p:cNvGrpSpPr/>
          <p:nvPr/>
        </p:nvGrpSpPr>
        <p:grpSpPr>
          <a:xfrm>
            <a:off x="5795367" y="5331023"/>
            <a:ext cx="383977" cy="383977"/>
            <a:chOff x="0" y="0"/>
            <a:chExt cx="383976" cy="383976"/>
          </a:xfrm>
        </p:grpSpPr>
        <p:sp>
          <p:nvSpPr>
            <p:cNvPr id="174" name="Shape 174"/>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75" name="Shape 175"/>
            <p:cNvSpPr/>
            <p:nvPr/>
          </p:nvSpPr>
          <p:spPr>
            <a:xfrm>
              <a:off x="52461" y="49783"/>
              <a:ext cx="276822"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7</a:t>
              </a:r>
            </a:p>
          </p:txBody>
        </p:sp>
      </p:grpSp>
      <p:grpSp>
        <p:nvGrpSpPr>
          <p:cNvPr id="179" name="Group 179"/>
          <p:cNvGrpSpPr/>
          <p:nvPr/>
        </p:nvGrpSpPr>
        <p:grpSpPr>
          <a:xfrm>
            <a:off x="1142999" y="5179218"/>
            <a:ext cx="383978" cy="383978"/>
            <a:chOff x="0" y="0"/>
            <a:chExt cx="383976" cy="383976"/>
          </a:xfrm>
        </p:grpSpPr>
        <p:sp>
          <p:nvSpPr>
            <p:cNvPr id="177" name="Shape 177"/>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78" name="Shape 178"/>
            <p:cNvSpPr/>
            <p:nvPr/>
          </p:nvSpPr>
          <p:spPr>
            <a:xfrm>
              <a:off x="56926" y="49783"/>
              <a:ext cx="276822"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8</a:t>
              </a:r>
            </a:p>
          </p:txBody>
        </p:sp>
      </p:grpSp>
      <p:grpSp>
        <p:nvGrpSpPr>
          <p:cNvPr id="182" name="Group 182"/>
          <p:cNvGrpSpPr/>
          <p:nvPr/>
        </p:nvGrpSpPr>
        <p:grpSpPr>
          <a:xfrm>
            <a:off x="7090171" y="5259585"/>
            <a:ext cx="383978" cy="383978"/>
            <a:chOff x="0" y="0"/>
            <a:chExt cx="383976" cy="383976"/>
          </a:xfrm>
        </p:grpSpPr>
        <p:sp>
          <p:nvSpPr>
            <p:cNvPr id="180" name="Shape 180"/>
            <p:cNvSpPr/>
            <p:nvPr/>
          </p:nvSpPr>
          <p:spPr>
            <a:xfrm>
              <a:off x="-1" y="-1"/>
              <a:ext cx="383978" cy="383978"/>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81" name="Shape 181"/>
            <p:cNvSpPr/>
            <p:nvPr/>
          </p:nvSpPr>
          <p:spPr>
            <a:xfrm>
              <a:off x="53578" y="45318"/>
              <a:ext cx="276821"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9</a:t>
              </a:r>
            </a:p>
          </p:txBody>
        </p:sp>
      </p:grpSp>
      <p:grpSp>
        <p:nvGrpSpPr>
          <p:cNvPr id="185" name="Group 185"/>
          <p:cNvGrpSpPr/>
          <p:nvPr/>
        </p:nvGrpSpPr>
        <p:grpSpPr>
          <a:xfrm>
            <a:off x="232171" y="1750218"/>
            <a:ext cx="2134197" cy="991197"/>
            <a:chOff x="0" y="0"/>
            <a:chExt cx="2134195" cy="991195"/>
          </a:xfrm>
        </p:grpSpPr>
        <p:sp>
          <p:nvSpPr>
            <p:cNvPr id="183" name="Shape 183"/>
            <p:cNvSpPr/>
            <p:nvPr/>
          </p:nvSpPr>
          <p:spPr>
            <a:xfrm>
              <a:off x="0" y="-1"/>
              <a:ext cx="2134196" cy="991197"/>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E7F0FB"/>
                </a:gs>
                <a:gs pos="50000">
                  <a:srgbClr val="CDE0F7"/>
                </a:gs>
                <a:gs pos="100000">
                  <a:srgbClr val="ADCCF2"/>
                </a:gs>
              </a:gsLst>
              <a:lin ang="16200000" scaled="0"/>
            </a:gradFill>
            <a:ln w="12700" cap="flat">
              <a:solidFill>
                <a:srgbClr val="395E89"/>
              </a:solidFill>
              <a:prstDash val="dash"/>
              <a:round/>
            </a:ln>
            <a:effectLst>
              <a:outerShdw sx="100000" sy="100000" kx="0" ky="0" algn="b" rotWithShape="0" blurRad="38100" dist="25400" dir="2700000">
                <a:srgbClr val="000000">
                  <a:alpha val="39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84" name="Shape 184"/>
            <p:cNvSpPr/>
            <p:nvPr/>
          </p:nvSpPr>
          <p:spPr>
            <a:xfrm>
              <a:off x="306958" y="127024"/>
              <a:ext cx="1526977" cy="739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Lab Domain Integration Use Case</a:t>
              </a:r>
            </a:p>
          </p:txBody>
        </p:sp>
      </p:grpSp>
      <p:grpSp>
        <p:nvGrpSpPr>
          <p:cNvPr id="188" name="Group 188"/>
          <p:cNvGrpSpPr/>
          <p:nvPr/>
        </p:nvGrpSpPr>
        <p:grpSpPr>
          <a:xfrm>
            <a:off x="1666916" y="2462607"/>
            <a:ext cx="1269422" cy="1021958"/>
            <a:chOff x="0" y="0"/>
            <a:chExt cx="1269421" cy="1021957"/>
          </a:xfrm>
        </p:grpSpPr>
        <p:sp>
          <p:nvSpPr>
            <p:cNvPr id="186" name="Shape 186"/>
            <p:cNvSpPr/>
            <p:nvPr/>
          </p:nvSpPr>
          <p:spPr>
            <a:xfrm rot="1860000">
              <a:off x="36421" y="274342"/>
              <a:ext cx="1196579" cy="473274"/>
            </a:xfrm>
            <a:prstGeom prst="leftRightArrow">
              <a:avLst>
                <a:gd name="adj1" fmla="val 50000"/>
                <a:gd name="adj2" fmla="val 49642"/>
              </a:avLst>
            </a:prstGeom>
            <a:gradFill flip="none" rotWithShape="1">
              <a:gsLst>
                <a:gs pos="0">
                  <a:srgbClr val="BABABA"/>
                </a:gs>
                <a:gs pos="34999">
                  <a:srgbClr val="CECECE"/>
                </a:gs>
                <a:gs pos="100000">
                  <a:srgbClr val="ECECEC"/>
                </a:gs>
              </a:gsLst>
              <a:lin ang="16200000" scaled="0"/>
            </a:gradFill>
            <a:ln w="3175" cap="flat">
              <a:solidFill>
                <a:srgbClr val="000000"/>
              </a:solidFill>
              <a:prstDash val="dash"/>
              <a:round/>
            </a:ln>
            <a:effectLst>
              <a:outerShdw sx="100000" sy="100000" kx="0" ky="0" algn="b" rotWithShape="0" blurRad="38100" dist="12700" dir="5400000">
                <a:srgbClr val="000000">
                  <a:alpha val="37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87" name="Shape 187"/>
            <p:cNvSpPr/>
            <p:nvPr/>
          </p:nvSpPr>
          <p:spPr>
            <a:xfrm rot="1860000">
              <a:off x="132289" y="368551"/>
              <a:ext cx="1009056"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latin typeface="Lucida Grande"/>
                  <a:ea typeface="Lucida Grande"/>
                  <a:cs typeface="Lucida Grande"/>
                  <a:sym typeface="Lucida Grande"/>
                </a:defRPr>
              </a:lvl1pPr>
            </a:lstStyle>
            <a:p>
              <a:pPr lvl="0">
                <a:defRPr sz="1800"/>
              </a:pPr>
              <a:r>
                <a:rPr sz="1600"/>
                <a:t>Uses</a:t>
              </a:r>
            </a:p>
          </p:txBody>
        </p:sp>
      </p:grpSp>
      <p:grpSp>
        <p:nvGrpSpPr>
          <p:cNvPr id="191" name="Group 191"/>
          <p:cNvGrpSpPr/>
          <p:nvPr/>
        </p:nvGrpSpPr>
        <p:grpSpPr>
          <a:xfrm>
            <a:off x="2036076" y="1191842"/>
            <a:ext cx="1095904" cy="1014062"/>
            <a:chOff x="0" y="0"/>
            <a:chExt cx="1095902" cy="1014060"/>
          </a:xfrm>
        </p:grpSpPr>
        <p:sp>
          <p:nvSpPr>
            <p:cNvPr id="189" name="Shape 189"/>
            <p:cNvSpPr/>
            <p:nvPr/>
          </p:nvSpPr>
          <p:spPr>
            <a:xfrm rot="19260000">
              <a:off x="34494" y="270393"/>
              <a:ext cx="1026915" cy="473274"/>
            </a:xfrm>
            <a:prstGeom prst="leftRightArrow">
              <a:avLst>
                <a:gd name="adj1" fmla="val 50000"/>
                <a:gd name="adj2" fmla="val 49647"/>
              </a:avLst>
            </a:prstGeom>
            <a:gradFill flip="none" rotWithShape="1">
              <a:gsLst>
                <a:gs pos="0">
                  <a:srgbClr val="BABABA"/>
                </a:gs>
                <a:gs pos="34999">
                  <a:srgbClr val="CECECE"/>
                </a:gs>
                <a:gs pos="100000">
                  <a:srgbClr val="ECECEC"/>
                </a:gs>
              </a:gsLst>
              <a:lin ang="16200000" scaled="0"/>
            </a:gradFill>
            <a:ln w="3175" cap="flat">
              <a:solidFill>
                <a:srgbClr val="000000"/>
              </a:solidFill>
              <a:prstDash val="dash"/>
              <a:round/>
            </a:ln>
            <a:effectLst>
              <a:outerShdw sx="100000" sy="100000" kx="0" ky="0" algn="b" rotWithShape="0" blurRad="38100" dist="12700" dir="5400000">
                <a:srgbClr val="000000">
                  <a:alpha val="37997"/>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90" name="Shape 190"/>
            <p:cNvSpPr/>
            <p:nvPr/>
          </p:nvSpPr>
          <p:spPr>
            <a:xfrm rot="19260000">
              <a:off x="113206" y="369411"/>
              <a:ext cx="875110"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latin typeface="Lucida Grande"/>
                  <a:ea typeface="Lucida Grande"/>
                  <a:cs typeface="Lucida Grande"/>
                  <a:sym typeface="Lucida Grande"/>
                </a:defRPr>
              </a:lvl1pPr>
            </a:lstStyle>
            <a:p>
              <a:pPr lvl="0">
                <a:defRPr sz="1800"/>
              </a:pPr>
              <a:r>
                <a:rPr sz="1600"/>
                <a:t>Uses</a:t>
              </a:r>
            </a:p>
          </p:txBody>
        </p:sp>
      </p:gr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Num" sz="quarter" idx="2"/>
          </p:nvPr>
        </p:nvSpPr>
        <p:spPr>
          <a:xfrm>
            <a:off x="235520" y="6596806"/>
            <a:ext cx="221011" cy="203995"/>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solidFill>
                  <a:srgbClr val="000000"/>
                </a:solidFill>
              </a:defRPr>
            </a:pPr>
            <a:fld id="{86CB4B4D-7CA3-9044-876B-883B54F8677D}" type="slidenum">
              <a:rPr sz="900">
                <a:solidFill>
                  <a:srgbClr val="1A2964"/>
                </a:solidFill>
              </a:rPr>
            </a:fld>
          </a:p>
        </p:txBody>
      </p:sp>
      <p:sp>
        <p:nvSpPr>
          <p:cNvPr id="194" name="Shape 194"/>
          <p:cNvSpPr/>
          <p:nvPr/>
        </p:nvSpPr>
        <p:spPr>
          <a:xfrm>
            <a:off x="607218" y="6535415"/>
            <a:ext cx="2223493" cy="1805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b="1" sz="800">
                <a:solidFill>
                  <a:srgbClr val="FFFFFF"/>
                </a:solidFill>
                <a:latin typeface="Lucida Grande"/>
                <a:ea typeface="Lucida Grande"/>
                <a:cs typeface="Lucida Grande"/>
                <a:sym typeface="Lucida Grande"/>
              </a:defRPr>
            </a:lvl1pPr>
          </a:lstStyle>
          <a:p>
            <a:pPr lvl="0">
              <a:defRPr b="0" sz="1800">
                <a:solidFill>
                  <a:srgbClr val="000000"/>
                </a:solidFill>
              </a:defRPr>
            </a:pPr>
            <a:r>
              <a:rPr b="1" sz="800">
                <a:solidFill>
                  <a:srgbClr val="FFFFFF"/>
                </a:solidFill>
              </a:rPr>
              <a:t>Twitter #NIEMNTE1</a:t>
            </a:r>
          </a:p>
        </p:txBody>
      </p:sp>
      <p:grpSp>
        <p:nvGrpSpPr>
          <p:cNvPr id="197" name="Group 197"/>
          <p:cNvGrpSpPr/>
          <p:nvPr/>
        </p:nvGrpSpPr>
        <p:grpSpPr>
          <a:xfrm>
            <a:off x="383976" y="1839515"/>
            <a:ext cx="991196" cy="759025"/>
            <a:chOff x="0" y="0"/>
            <a:chExt cx="991195" cy="759023"/>
          </a:xfrm>
        </p:grpSpPr>
        <p:sp>
          <p:nvSpPr>
            <p:cNvPr id="195" name="Shape 195"/>
            <p:cNvSpPr/>
            <p:nvPr/>
          </p:nvSpPr>
          <p:spPr>
            <a:xfrm>
              <a:off x="-1" y="0"/>
              <a:ext cx="991197"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196" name="Shape 196"/>
            <p:cNvSpPr/>
            <p:nvPr/>
          </p:nvSpPr>
          <p:spPr>
            <a:xfrm>
              <a:off x="142875" y="119657"/>
              <a:ext cx="696516"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Use Case</a:t>
              </a:r>
            </a:p>
          </p:txBody>
        </p:sp>
      </p:grpSp>
      <p:pic>
        <p:nvPicPr>
          <p:cNvPr id="198" name="image.png"/>
          <p:cNvPicPr/>
          <p:nvPr/>
        </p:nvPicPr>
        <p:blipFill>
          <a:blip r:embed="rId2">
            <a:extLst/>
          </a:blip>
          <a:stretch>
            <a:fillRect/>
          </a:stretch>
        </p:blipFill>
        <p:spPr>
          <a:xfrm>
            <a:off x="3580804" y="1759148"/>
            <a:ext cx="919759" cy="919759"/>
          </a:xfrm>
          <a:prstGeom prst="rect">
            <a:avLst/>
          </a:prstGeom>
          <a:ln w="12700">
            <a:miter lim="400000"/>
          </a:ln>
        </p:spPr>
      </p:pic>
      <p:sp>
        <p:nvSpPr>
          <p:cNvPr id="199" name="Shape 199"/>
          <p:cNvSpPr/>
          <p:nvPr/>
        </p:nvSpPr>
        <p:spPr>
          <a:xfrm>
            <a:off x="879574" y="2219027"/>
            <a:ext cx="3161110" cy="1"/>
          </a:xfrm>
          <a:prstGeom prst="line">
            <a:avLst/>
          </a:prstGeom>
          <a:ln w="25400">
            <a:solidFill>
              <a:srgbClr val="8064A2"/>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200" name="Shape 200"/>
          <p:cNvSpPr/>
          <p:nvPr/>
        </p:nvSpPr>
        <p:spPr>
          <a:xfrm>
            <a:off x="1559433" y="1946671"/>
            <a:ext cx="1489969" cy="5107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p>
            <a:pPr lvl="0" algn="ctr">
              <a:defRPr sz="1800"/>
            </a:pPr>
            <a:r>
              <a:rPr sz="1600">
                <a:latin typeface="Lucida Grande"/>
                <a:ea typeface="Lucida Grande"/>
                <a:cs typeface="Lucida Grande"/>
                <a:sym typeface="Lucida Grande"/>
              </a:rPr>
              <a:t>Information</a:t>
            </a:r>
            <a:endParaRPr sz="1600">
              <a:latin typeface="Gill Sans"/>
              <a:ea typeface="Gill Sans"/>
              <a:cs typeface="Gill Sans"/>
              <a:sym typeface="Gill Sans"/>
            </a:endParaRPr>
          </a:p>
          <a:p>
            <a:pPr lvl="0" algn="ctr">
              <a:defRPr sz="1800"/>
            </a:pPr>
            <a:r>
              <a:rPr sz="1600">
                <a:latin typeface="Lucida Grande"/>
                <a:ea typeface="Lucida Grande"/>
                <a:cs typeface="Lucida Grande"/>
                <a:sym typeface="Lucida Grande"/>
              </a:rPr>
              <a:t> Requirements</a:t>
            </a:r>
          </a:p>
        </p:txBody>
      </p:sp>
      <p:sp>
        <p:nvSpPr>
          <p:cNvPr id="201" name="Shape 201"/>
          <p:cNvSpPr/>
          <p:nvPr/>
        </p:nvSpPr>
        <p:spPr>
          <a:xfrm>
            <a:off x="3668985" y="2743646"/>
            <a:ext cx="1117" cy="1739058"/>
          </a:xfrm>
          <a:prstGeom prst="line">
            <a:avLst/>
          </a:prstGeom>
          <a:ln w="25400">
            <a:solidFill>
              <a:srgbClr val="C0504D"/>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202" name="Shape 202"/>
          <p:cNvSpPr/>
          <p:nvPr/>
        </p:nvSpPr>
        <p:spPr>
          <a:xfrm rot="5400000">
            <a:off x="3114104" y="3432695"/>
            <a:ext cx="1577678" cy="282180"/>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Coded Concept</a:t>
            </a:r>
          </a:p>
        </p:txBody>
      </p:sp>
      <p:grpSp>
        <p:nvGrpSpPr>
          <p:cNvPr id="205" name="Group 205"/>
          <p:cNvGrpSpPr/>
          <p:nvPr/>
        </p:nvGrpSpPr>
        <p:grpSpPr>
          <a:xfrm>
            <a:off x="2973585" y="4446984"/>
            <a:ext cx="2286001" cy="607220"/>
            <a:chOff x="0" y="0"/>
            <a:chExt cx="2286000" cy="607218"/>
          </a:xfrm>
        </p:grpSpPr>
        <p:sp>
          <p:nvSpPr>
            <p:cNvPr id="203" name="Shape 203"/>
            <p:cNvSpPr/>
            <p:nvPr/>
          </p:nvSpPr>
          <p:spPr>
            <a:xfrm>
              <a:off x="0" y="0"/>
              <a:ext cx="2286000" cy="607219"/>
            </a:xfrm>
            <a:prstGeom prst="roundRect">
              <a:avLst>
                <a:gd name="adj" fmla="val 16731"/>
              </a:avLst>
            </a:prstGeom>
            <a:solidFill>
              <a:srgbClr val="205867"/>
            </a:soli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04" name="Shape 204"/>
            <p:cNvSpPr/>
            <p:nvPr/>
          </p:nvSpPr>
          <p:spPr>
            <a:xfrm>
              <a:off x="29021" y="162520"/>
              <a:ext cx="222349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Terminology Model</a:t>
              </a:r>
            </a:p>
          </p:txBody>
        </p:sp>
      </p:grpSp>
      <p:sp>
        <p:nvSpPr>
          <p:cNvPr id="206" name="Shape 206"/>
          <p:cNvSpPr/>
          <p:nvPr/>
        </p:nvSpPr>
        <p:spPr>
          <a:xfrm flipH="1">
            <a:off x="4259460" y="2741414"/>
            <a:ext cx="6699" cy="1714501"/>
          </a:xfrm>
          <a:prstGeom prst="line">
            <a:avLst/>
          </a:prstGeom>
          <a:ln w="25400">
            <a:solidFill>
              <a:srgbClr val="C0504D"/>
            </a:solidFill>
            <a:round/>
            <a:head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207" name="Shape 207"/>
          <p:cNvSpPr/>
          <p:nvPr/>
        </p:nvSpPr>
        <p:spPr>
          <a:xfrm rot="5400000">
            <a:off x="3629074" y="3328491"/>
            <a:ext cx="1777803"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Value Set Binding</a:t>
            </a:r>
          </a:p>
        </p:txBody>
      </p:sp>
      <p:pic>
        <p:nvPicPr>
          <p:cNvPr id="208" name="image.png"/>
          <p:cNvPicPr/>
          <p:nvPr/>
        </p:nvPicPr>
        <p:blipFill>
          <a:blip r:embed="rId2">
            <a:extLst/>
          </a:blip>
          <a:stretch>
            <a:fillRect/>
          </a:stretch>
        </p:blipFill>
        <p:spPr>
          <a:xfrm>
            <a:off x="7277695" y="1607343"/>
            <a:ext cx="1223368" cy="1223368"/>
          </a:xfrm>
          <a:prstGeom prst="rect">
            <a:avLst/>
          </a:prstGeom>
          <a:ln w="3175">
            <a:solidFill>
              <a:srgbClr val="A67D04"/>
            </a:solidFill>
            <a:round/>
          </a:ln>
          <a:effectLst>
            <a:outerShdw sx="100000" sy="100000" kx="0" ky="0" algn="b" rotWithShape="0" blurRad="38100" dist="88900" dir="2700000">
              <a:srgbClr val="333333">
                <a:alpha val="64999"/>
              </a:srgbClr>
            </a:outerShdw>
          </a:effectLst>
        </p:spPr>
      </p:pic>
      <p:sp>
        <p:nvSpPr>
          <p:cNvPr id="209" name="Shape 209"/>
          <p:cNvSpPr/>
          <p:nvPr/>
        </p:nvSpPr>
        <p:spPr>
          <a:xfrm>
            <a:off x="4679156" y="4089796"/>
            <a:ext cx="1535907"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b="1" sz="1600">
                <a:latin typeface="Lucida Grande"/>
                <a:ea typeface="Lucida Grande"/>
                <a:cs typeface="Lucida Grande"/>
                <a:sym typeface="Lucida Grande"/>
              </a:defRPr>
            </a:lvl1pPr>
          </a:lstStyle>
          <a:p>
            <a:pPr lvl="0">
              <a:defRPr b="0" sz="1800"/>
            </a:pPr>
            <a:r>
              <a:rPr b="1" sz="1600"/>
              <a:t>HITSP C80/35</a:t>
            </a:r>
          </a:p>
        </p:txBody>
      </p:sp>
      <p:sp>
        <p:nvSpPr>
          <p:cNvPr id="210" name="Shape 210"/>
          <p:cNvSpPr/>
          <p:nvPr/>
        </p:nvSpPr>
        <p:spPr>
          <a:xfrm flipV="1">
            <a:off x="4040683" y="2217911"/>
            <a:ext cx="3848696" cy="1117"/>
          </a:xfrm>
          <a:prstGeom prst="line">
            <a:avLst/>
          </a:prstGeom>
          <a:ln w="25400">
            <a:solidFill>
              <a:srgbClr val="8064A2"/>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211" name="Shape 211"/>
          <p:cNvSpPr/>
          <p:nvPr/>
        </p:nvSpPr>
        <p:spPr>
          <a:xfrm>
            <a:off x="276820" y="1455539"/>
            <a:ext cx="1191618"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b="1" sz="1600">
                <a:latin typeface="Lucida Grande"/>
                <a:ea typeface="Lucida Grande"/>
                <a:cs typeface="Lucida Grande"/>
                <a:sym typeface="Lucida Grande"/>
              </a:defRPr>
            </a:lvl1pPr>
          </a:lstStyle>
          <a:p>
            <a:pPr lvl="0">
              <a:defRPr b="0" sz="1800"/>
            </a:pPr>
            <a:r>
              <a:rPr b="1" sz="1600"/>
              <a:t>HITSP IS01</a:t>
            </a:r>
          </a:p>
        </p:txBody>
      </p:sp>
      <p:sp>
        <p:nvSpPr>
          <p:cNvPr id="212" name="Shape 212"/>
          <p:cNvSpPr/>
          <p:nvPr/>
        </p:nvSpPr>
        <p:spPr>
          <a:xfrm>
            <a:off x="4544094" y="2294929"/>
            <a:ext cx="2759275" cy="5107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p>
            <a:pPr lvl="0" algn="ctr">
              <a:defRPr sz="1800"/>
            </a:pPr>
            <a:r>
              <a:rPr sz="1600">
                <a:latin typeface="Lucida Grande"/>
                <a:ea typeface="Lucida Grande"/>
                <a:cs typeface="Lucida Grande"/>
                <a:sym typeface="Lucida Grande"/>
              </a:rPr>
              <a:t>Semantic Model Metadata</a:t>
            </a:r>
            <a:br>
              <a:rPr sz="1600">
                <a:latin typeface="Lucida Grande"/>
                <a:ea typeface="Lucida Grande"/>
                <a:cs typeface="Lucida Grande"/>
                <a:sym typeface="Lucida Grande"/>
              </a:rPr>
            </a:br>
          </a:p>
        </p:txBody>
      </p:sp>
      <p:grpSp>
        <p:nvGrpSpPr>
          <p:cNvPr id="215" name="Group 215"/>
          <p:cNvGrpSpPr/>
          <p:nvPr/>
        </p:nvGrpSpPr>
        <p:grpSpPr>
          <a:xfrm>
            <a:off x="2991445" y="5348882"/>
            <a:ext cx="2286001" cy="607220"/>
            <a:chOff x="0" y="0"/>
            <a:chExt cx="2286000" cy="607218"/>
          </a:xfrm>
        </p:grpSpPr>
        <p:sp>
          <p:nvSpPr>
            <p:cNvPr id="213" name="Shape 213"/>
            <p:cNvSpPr/>
            <p:nvPr/>
          </p:nvSpPr>
          <p:spPr>
            <a:xfrm>
              <a:off x="0" y="0"/>
              <a:ext cx="2286000" cy="607219"/>
            </a:xfrm>
            <a:prstGeom prst="roundRect">
              <a:avLst>
                <a:gd name="adj" fmla="val 16731"/>
              </a:avLst>
            </a:prstGeom>
            <a:gradFill flip="none" rotWithShape="1">
              <a:gsLst>
                <a:gs pos="0">
                  <a:srgbClr val="C96C1F"/>
                </a:gs>
                <a:gs pos="79998">
                  <a:srgbClr val="FF8F33"/>
                </a:gs>
                <a:gs pos="100000">
                  <a:srgbClr val="FF9035"/>
                </a:gs>
              </a:gsLst>
              <a:lin ang="16200000" scaled="0"/>
            </a:gradFill>
            <a:ln w="3175" cap="flat">
              <a:solidFill>
                <a:srgbClr val="7F7F7F"/>
              </a:solidFill>
              <a:prstDash val="solid"/>
              <a:round/>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14" name="Shape 214"/>
            <p:cNvSpPr/>
            <p:nvPr/>
          </p:nvSpPr>
          <p:spPr>
            <a:xfrm>
              <a:off x="29021" y="48220"/>
              <a:ext cx="2223493"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Standard Coding System</a:t>
              </a:r>
            </a:p>
          </p:txBody>
        </p:sp>
      </p:grpSp>
      <p:sp>
        <p:nvSpPr>
          <p:cNvPr id="216" name="Shape 216"/>
          <p:cNvSpPr/>
          <p:nvPr/>
        </p:nvSpPr>
        <p:spPr>
          <a:xfrm>
            <a:off x="4116585" y="4750593"/>
            <a:ext cx="17861" cy="901900"/>
          </a:xfrm>
          <a:prstGeom prst="line">
            <a:avLst/>
          </a:prstGeom>
          <a:ln w="25400">
            <a:solidFill>
              <a:srgbClr val="C0504D"/>
            </a:solidFill>
            <a:round/>
            <a:headEnd type="triangle"/>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grpSp>
        <p:nvGrpSpPr>
          <p:cNvPr id="219" name="Group 219"/>
          <p:cNvGrpSpPr/>
          <p:nvPr/>
        </p:nvGrpSpPr>
        <p:grpSpPr>
          <a:xfrm>
            <a:off x="3143250" y="5429250"/>
            <a:ext cx="2286000" cy="607219"/>
            <a:chOff x="0" y="0"/>
            <a:chExt cx="2286000" cy="607218"/>
          </a:xfrm>
        </p:grpSpPr>
        <p:sp>
          <p:nvSpPr>
            <p:cNvPr id="217" name="Shape 217"/>
            <p:cNvSpPr/>
            <p:nvPr/>
          </p:nvSpPr>
          <p:spPr>
            <a:xfrm>
              <a:off x="0" y="0"/>
              <a:ext cx="2286000" cy="607219"/>
            </a:xfrm>
            <a:prstGeom prst="roundRect">
              <a:avLst>
                <a:gd name="adj" fmla="val 16731"/>
              </a:avLst>
            </a:prstGeom>
            <a:solidFill>
              <a:srgbClr val="FFC000"/>
            </a:solidFill>
            <a:ln w="3175" cap="flat">
              <a:solidFill>
                <a:srgbClr val="7F7F7F"/>
              </a:solidFill>
              <a:prstDash val="solid"/>
              <a:round/>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18" name="Shape 218"/>
            <p:cNvSpPr/>
            <p:nvPr/>
          </p:nvSpPr>
          <p:spPr>
            <a:xfrm>
              <a:off x="30137" y="48220"/>
              <a:ext cx="2223493"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Standard Coding System</a:t>
              </a:r>
            </a:p>
          </p:txBody>
        </p:sp>
      </p:grpSp>
      <p:grpSp>
        <p:nvGrpSpPr>
          <p:cNvPr id="222" name="Group 222"/>
          <p:cNvGrpSpPr/>
          <p:nvPr/>
        </p:nvGrpSpPr>
        <p:grpSpPr>
          <a:xfrm>
            <a:off x="3295054" y="5500687"/>
            <a:ext cx="2286001" cy="607220"/>
            <a:chOff x="0" y="0"/>
            <a:chExt cx="2286000" cy="607218"/>
          </a:xfrm>
        </p:grpSpPr>
        <p:sp>
          <p:nvSpPr>
            <p:cNvPr id="220" name="Shape 220"/>
            <p:cNvSpPr/>
            <p:nvPr/>
          </p:nvSpPr>
          <p:spPr>
            <a:xfrm>
              <a:off x="0" y="0"/>
              <a:ext cx="2286000" cy="607219"/>
            </a:xfrm>
            <a:prstGeom prst="roundRect">
              <a:avLst>
                <a:gd name="adj" fmla="val 16731"/>
              </a:avLst>
            </a:prstGeom>
            <a:solidFill>
              <a:srgbClr val="92D050"/>
            </a:solidFill>
            <a:ln w="3175" cap="flat">
              <a:solidFill>
                <a:srgbClr val="7F7F7F"/>
              </a:solidFill>
              <a:prstDash val="solid"/>
              <a:round/>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21" name="Shape 221"/>
            <p:cNvSpPr/>
            <p:nvPr/>
          </p:nvSpPr>
          <p:spPr>
            <a:xfrm>
              <a:off x="30137" y="48220"/>
              <a:ext cx="2223493"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Standard Coding System</a:t>
              </a:r>
            </a:p>
          </p:txBody>
        </p:sp>
      </p:grpSp>
      <p:grpSp>
        <p:nvGrpSpPr>
          <p:cNvPr id="225" name="Group 225"/>
          <p:cNvGrpSpPr/>
          <p:nvPr/>
        </p:nvGrpSpPr>
        <p:grpSpPr>
          <a:xfrm>
            <a:off x="3446859" y="5581054"/>
            <a:ext cx="2286001" cy="607220"/>
            <a:chOff x="0" y="0"/>
            <a:chExt cx="2286000" cy="607218"/>
          </a:xfrm>
        </p:grpSpPr>
        <p:sp>
          <p:nvSpPr>
            <p:cNvPr id="223" name="Shape 223"/>
            <p:cNvSpPr/>
            <p:nvPr/>
          </p:nvSpPr>
          <p:spPr>
            <a:xfrm>
              <a:off x="0" y="0"/>
              <a:ext cx="2286000" cy="607219"/>
            </a:xfrm>
            <a:prstGeom prst="roundRect">
              <a:avLst>
                <a:gd name="adj" fmla="val 16731"/>
              </a:avLst>
            </a:prstGeom>
            <a:solidFill>
              <a:srgbClr val="00B050"/>
            </a:solidFill>
            <a:ln w="3175" cap="flat">
              <a:solidFill>
                <a:srgbClr val="7F7F7F"/>
              </a:solidFill>
              <a:prstDash val="solid"/>
              <a:round/>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24" name="Shape 224"/>
            <p:cNvSpPr/>
            <p:nvPr/>
          </p:nvSpPr>
          <p:spPr>
            <a:xfrm>
              <a:off x="31253" y="48220"/>
              <a:ext cx="2223494"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effectLst>
                    <a:outerShdw sx="100000" sy="100000" kx="0" ky="0" algn="b" rotWithShape="0" blurRad="12700" dist="25400" dir="2700000">
                      <a:srgbClr val="000000"/>
                    </a:outerShdw>
                  </a:effectLst>
                  <a:latin typeface="Lucida Grande"/>
                  <a:ea typeface="Lucida Grande"/>
                  <a:cs typeface="Lucida Grande"/>
                  <a:sym typeface="Lucida Grande"/>
                </a:defRPr>
              </a:lvl1pPr>
            </a:lstStyle>
            <a:p>
              <a:pPr lvl="0">
                <a:defRPr sz="1800">
                  <a:solidFill>
                    <a:srgbClr val="000000"/>
                  </a:solidFill>
                  <a:effectLst/>
                </a:defRPr>
              </a:pPr>
              <a:r>
                <a:rPr sz="1600">
                  <a:solidFill>
                    <a:srgbClr val="FFFFFF"/>
                  </a:solidFill>
                  <a:effectLst>
                    <a:outerShdw sx="100000" sy="100000" kx="0" ky="0" algn="b" rotWithShape="0" blurRad="12700" dist="25400" dir="2700000">
                      <a:srgbClr val="000000"/>
                    </a:outerShdw>
                  </a:effectLst>
                </a:rPr>
                <a:t>Standard Coding System</a:t>
              </a:r>
            </a:p>
          </p:txBody>
        </p:sp>
      </p:grpSp>
      <p:grpSp>
        <p:nvGrpSpPr>
          <p:cNvPr id="228" name="Group 228"/>
          <p:cNvGrpSpPr/>
          <p:nvPr/>
        </p:nvGrpSpPr>
        <p:grpSpPr>
          <a:xfrm>
            <a:off x="2152054" y="1589484"/>
            <a:ext cx="303611" cy="303610"/>
            <a:chOff x="0" y="0"/>
            <a:chExt cx="303609" cy="303609"/>
          </a:xfrm>
        </p:grpSpPr>
        <p:sp>
          <p:nvSpPr>
            <p:cNvPr id="226" name="Shape 226"/>
            <p:cNvSpPr/>
            <p:nvPr/>
          </p:nvSpPr>
          <p:spPr>
            <a:xfrm>
              <a:off x="-1" y="-1"/>
              <a:ext cx="303611" cy="3036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27" name="Shape 227"/>
            <p:cNvSpPr/>
            <p:nvPr/>
          </p:nvSpPr>
          <p:spPr>
            <a:xfrm>
              <a:off x="43532" y="10715"/>
              <a:ext cx="21431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1</a:t>
              </a:r>
            </a:p>
          </p:txBody>
        </p:sp>
      </p:grpSp>
      <p:grpSp>
        <p:nvGrpSpPr>
          <p:cNvPr id="231" name="Group 231"/>
          <p:cNvGrpSpPr/>
          <p:nvPr/>
        </p:nvGrpSpPr>
        <p:grpSpPr>
          <a:xfrm>
            <a:off x="3884414" y="2508125"/>
            <a:ext cx="303610" cy="303611"/>
            <a:chOff x="0" y="3348"/>
            <a:chExt cx="303609" cy="303609"/>
          </a:xfrm>
        </p:grpSpPr>
        <p:sp>
          <p:nvSpPr>
            <p:cNvPr id="229" name="Shape 229"/>
            <p:cNvSpPr/>
            <p:nvPr/>
          </p:nvSpPr>
          <p:spPr>
            <a:xfrm>
              <a:off x="-1" y="3348"/>
              <a:ext cx="303611" cy="3036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30" name="Shape 230"/>
            <p:cNvSpPr/>
            <p:nvPr/>
          </p:nvSpPr>
          <p:spPr>
            <a:xfrm>
              <a:off x="41299" y="10715"/>
              <a:ext cx="214314"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2</a:t>
              </a:r>
            </a:p>
          </p:txBody>
        </p:sp>
      </p:grpSp>
      <p:grpSp>
        <p:nvGrpSpPr>
          <p:cNvPr id="234" name="Group 234"/>
          <p:cNvGrpSpPr/>
          <p:nvPr/>
        </p:nvGrpSpPr>
        <p:grpSpPr>
          <a:xfrm>
            <a:off x="5723929" y="1759148"/>
            <a:ext cx="303611" cy="303610"/>
            <a:chOff x="0" y="0"/>
            <a:chExt cx="303609" cy="303609"/>
          </a:xfrm>
        </p:grpSpPr>
        <p:sp>
          <p:nvSpPr>
            <p:cNvPr id="232" name="Shape 232"/>
            <p:cNvSpPr/>
            <p:nvPr/>
          </p:nvSpPr>
          <p:spPr>
            <a:xfrm>
              <a:off x="-1" y="-1"/>
              <a:ext cx="303611" cy="3036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33" name="Shape 233"/>
            <p:cNvSpPr/>
            <p:nvPr/>
          </p:nvSpPr>
          <p:spPr>
            <a:xfrm>
              <a:off x="43532" y="10715"/>
              <a:ext cx="21431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3</a:t>
              </a:r>
            </a:p>
          </p:txBody>
        </p:sp>
      </p:grpSp>
      <p:sp>
        <p:nvSpPr>
          <p:cNvPr id="235" name="Shape 235"/>
          <p:cNvSpPr/>
          <p:nvPr/>
        </p:nvSpPr>
        <p:spPr>
          <a:xfrm>
            <a:off x="3489275" y="1497955"/>
            <a:ext cx="1049934"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FHIM.emx</a:t>
            </a:r>
          </a:p>
        </p:txBody>
      </p:sp>
      <p:sp>
        <p:nvSpPr>
          <p:cNvPr id="236" name="Shape 236"/>
          <p:cNvSpPr/>
          <p:nvPr/>
        </p:nvSpPr>
        <p:spPr>
          <a:xfrm>
            <a:off x="7160493" y="1143000"/>
            <a:ext cx="1049933"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FHIM.emx</a:t>
            </a:r>
          </a:p>
        </p:txBody>
      </p:sp>
      <p:sp>
        <p:nvSpPr>
          <p:cNvPr id="237" name="Shape 237"/>
          <p:cNvSpPr/>
          <p:nvPr/>
        </p:nvSpPr>
        <p:spPr>
          <a:xfrm>
            <a:off x="6113326" y="3045023"/>
            <a:ext cx="2664719" cy="5107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p>
            <a:pPr lvl="0" algn="ctr">
              <a:defRPr sz="1800"/>
            </a:pPr>
            <a:r>
              <a:rPr sz="1600">
                <a:latin typeface="Lucida Grande"/>
                <a:ea typeface="Lucida Grande"/>
                <a:cs typeface="Lucida Grande"/>
                <a:sym typeface="Lucida Grande"/>
              </a:rPr>
              <a:t>Harmonized</a:t>
            </a:r>
            <a:endParaRPr sz="1600">
              <a:latin typeface="Gill Sans"/>
              <a:ea typeface="Gill Sans"/>
              <a:cs typeface="Gill Sans"/>
              <a:sym typeface="Gill Sans"/>
            </a:endParaRPr>
          </a:p>
          <a:p>
            <a:pPr lvl="0" algn="ctr">
              <a:defRPr sz="1800"/>
            </a:pPr>
            <a:r>
              <a:rPr sz="1600">
                <a:latin typeface="Lucida Grande"/>
                <a:ea typeface="Lucida Grande"/>
                <a:cs typeface="Lucida Grande"/>
                <a:sym typeface="Lucida Grande"/>
              </a:rPr>
              <a:t>HITSP C35. C36, C37, C83</a:t>
            </a:r>
          </a:p>
        </p:txBody>
      </p:sp>
      <p:sp>
        <p:nvSpPr>
          <p:cNvPr id="238" name="Shape 238"/>
          <p:cNvSpPr/>
          <p:nvPr/>
        </p:nvSpPr>
        <p:spPr>
          <a:xfrm>
            <a:off x="2027039" y="981670"/>
            <a:ext cx="7393782" cy="528043"/>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indent="4762">
              <a:defRPr b="1" sz="3200">
                <a:solidFill>
                  <a:srgbClr val="000080"/>
                </a:solidFill>
                <a:latin typeface="Arial"/>
                <a:ea typeface="Arial"/>
                <a:cs typeface="Arial"/>
                <a:sym typeface="Arial"/>
              </a:defRPr>
            </a:lvl1pPr>
          </a:lstStyle>
          <a:p>
            <a:pPr lvl="0">
              <a:defRPr b="0" sz="1800">
                <a:solidFill>
                  <a:srgbClr val="000000"/>
                </a:solidFill>
              </a:defRPr>
            </a:pPr>
            <a:r>
              <a:rPr b="1" sz="3200">
                <a:solidFill>
                  <a:srgbClr val="000080"/>
                </a:solidFill>
              </a:rPr>
              <a:t>Prototype Step - 1</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Num" sz="quarter" idx="2"/>
          </p:nvPr>
        </p:nvSpPr>
        <p:spPr>
          <a:xfrm>
            <a:off x="235520" y="6596806"/>
            <a:ext cx="221011" cy="203995"/>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solidFill>
                  <a:srgbClr val="000000"/>
                </a:solidFill>
              </a:defRPr>
            </a:pPr>
            <a:fld id="{86CB4B4D-7CA3-9044-876B-883B54F8677D}" type="slidenum">
              <a:rPr sz="900">
                <a:solidFill>
                  <a:srgbClr val="1A2964"/>
                </a:solidFill>
              </a:rPr>
            </a:fld>
          </a:p>
        </p:txBody>
      </p:sp>
      <p:sp>
        <p:nvSpPr>
          <p:cNvPr id="241" name="Shape 241"/>
          <p:cNvSpPr/>
          <p:nvPr/>
        </p:nvSpPr>
        <p:spPr>
          <a:xfrm>
            <a:off x="607218" y="6535415"/>
            <a:ext cx="2223493" cy="1805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b="1" sz="800">
                <a:solidFill>
                  <a:srgbClr val="FFFFFF"/>
                </a:solidFill>
                <a:latin typeface="Lucida Grande"/>
                <a:ea typeface="Lucida Grande"/>
                <a:cs typeface="Lucida Grande"/>
                <a:sym typeface="Lucida Grande"/>
              </a:defRPr>
            </a:lvl1pPr>
          </a:lstStyle>
          <a:p>
            <a:pPr lvl="0">
              <a:defRPr b="0" sz="1800">
                <a:solidFill>
                  <a:srgbClr val="000000"/>
                </a:solidFill>
              </a:defRPr>
            </a:pPr>
            <a:r>
              <a:rPr b="1" sz="800">
                <a:solidFill>
                  <a:srgbClr val="FFFFFF"/>
                </a:solidFill>
              </a:rPr>
              <a:t>Twitter #NIEMNTE1</a:t>
            </a:r>
          </a:p>
        </p:txBody>
      </p:sp>
      <p:sp>
        <p:nvSpPr>
          <p:cNvPr id="242" name="Shape 242"/>
          <p:cNvSpPr/>
          <p:nvPr/>
        </p:nvSpPr>
        <p:spPr>
          <a:xfrm>
            <a:off x="3571875" y="1580554"/>
            <a:ext cx="1675408"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b="1" sz="1600">
                <a:latin typeface="Lucida Grande"/>
                <a:ea typeface="Lucida Grande"/>
                <a:cs typeface="Lucida Grande"/>
                <a:sym typeface="Lucida Grande"/>
              </a:defRPr>
            </a:lvl1pPr>
          </a:lstStyle>
          <a:p>
            <a:pPr lvl="0">
              <a:defRPr b="0" sz="1800"/>
            </a:pPr>
            <a:r>
              <a:rPr b="1" sz="1600"/>
              <a:t>CDA HITSP C37</a:t>
            </a:r>
          </a:p>
        </p:txBody>
      </p:sp>
      <p:sp>
        <p:nvSpPr>
          <p:cNvPr id="243" name="Shape 243"/>
          <p:cNvSpPr/>
          <p:nvPr/>
        </p:nvSpPr>
        <p:spPr>
          <a:xfrm>
            <a:off x="776882" y="5848945"/>
            <a:ext cx="2893195" cy="3202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b="1" sz="1800">
                <a:latin typeface="Lucida Grande"/>
                <a:ea typeface="Lucida Grande"/>
                <a:cs typeface="Lucida Grande"/>
                <a:sym typeface="Lucida Grande"/>
              </a:defRPr>
            </a:lvl1pPr>
          </a:lstStyle>
          <a:p>
            <a:pPr lvl="0">
              <a:defRPr b="0"/>
            </a:pPr>
            <a:r>
              <a:rPr b="1"/>
              <a:t>RSA 8.02 + MDHT Tools</a:t>
            </a:r>
          </a:p>
        </p:txBody>
      </p:sp>
      <p:pic>
        <p:nvPicPr>
          <p:cNvPr id="244" name="image.png"/>
          <p:cNvPicPr/>
          <p:nvPr/>
        </p:nvPicPr>
        <p:blipFill>
          <a:blip r:embed="rId2">
            <a:extLst/>
          </a:blip>
          <a:stretch>
            <a:fillRect/>
          </a:stretch>
        </p:blipFill>
        <p:spPr>
          <a:xfrm>
            <a:off x="687585" y="2134195"/>
            <a:ext cx="1223369" cy="1223368"/>
          </a:xfrm>
          <a:prstGeom prst="rect">
            <a:avLst/>
          </a:prstGeom>
          <a:ln w="3175">
            <a:solidFill>
              <a:srgbClr val="A67D04"/>
            </a:solidFill>
            <a:round/>
          </a:ln>
          <a:effectLst>
            <a:outerShdw sx="100000" sy="100000" kx="0" ky="0" algn="b" rotWithShape="0" blurRad="38100" dist="88900" dir="2700000">
              <a:srgbClr val="333333">
                <a:alpha val="64999"/>
              </a:srgbClr>
            </a:outerShdw>
          </a:effectLst>
        </p:spPr>
      </p:pic>
      <p:sp>
        <p:nvSpPr>
          <p:cNvPr id="245" name="Shape 245"/>
          <p:cNvSpPr/>
          <p:nvPr/>
        </p:nvSpPr>
        <p:spPr>
          <a:xfrm>
            <a:off x="660796" y="1785937"/>
            <a:ext cx="1049934"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FHIM.emx</a:t>
            </a:r>
          </a:p>
        </p:txBody>
      </p:sp>
      <p:grpSp>
        <p:nvGrpSpPr>
          <p:cNvPr id="248" name="Group 248"/>
          <p:cNvGrpSpPr/>
          <p:nvPr/>
        </p:nvGrpSpPr>
        <p:grpSpPr>
          <a:xfrm>
            <a:off x="232171" y="5027414"/>
            <a:ext cx="2286001" cy="607219"/>
            <a:chOff x="0" y="0"/>
            <a:chExt cx="2286000" cy="607218"/>
          </a:xfrm>
        </p:grpSpPr>
        <p:sp>
          <p:nvSpPr>
            <p:cNvPr id="246" name="Shape 246"/>
            <p:cNvSpPr/>
            <p:nvPr/>
          </p:nvSpPr>
          <p:spPr>
            <a:xfrm>
              <a:off x="0" y="0"/>
              <a:ext cx="2286000" cy="607219"/>
            </a:xfrm>
            <a:prstGeom prst="roundRect">
              <a:avLst>
                <a:gd name="adj" fmla="val 16731"/>
              </a:avLst>
            </a:prstGeom>
            <a:solidFill>
              <a:srgbClr val="205867"/>
            </a:soli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47" name="Shape 247"/>
            <p:cNvSpPr/>
            <p:nvPr/>
          </p:nvSpPr>
          <p:spPr>
            <a:xfrm>
              <a:off x="27905" y="162520"/>
              <a:ext cx="222349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Terminology Model</a:t>
              </a:r>
            </a:p>
          </p:txBody>
        </p:sp>
      </p:grpSp>
      <p:sp>
        <p:nvSpPr>
          <p:cNvPr id="249" name="Shape 249"/>
          <p:cNvSpPr/>
          <p:nvPr/>
        </p:nvSpPr>
        <p:spPr>
          <a:xfrm flipH="1">
            <a:off x="1446609" y="3348632"/>
            <a:ext cx="1117" cy="1675434"/>
          </a:xfrm>
          <a:prstGeom prst="line">
            <a:avLst/>
          </a:prstGeom>
          <a:ln w="25400">
            <a:solidFill>
              <a:srgbClr val="C0504D"/>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250" name="Shape 250"/>
          <p:cNvSpPr/>
          <p:nvPr/>
        </p:nvSpPr>
        <p:spPr>
          <a:xfrm rot="16200000">
            <a:off x="632990" y="4053284"/>
            <a:ext cx="1139231"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References</a:t>
            </a:r>
          </a:p>
        </p:txBody>
      </p:sp>
      <p:grpSp>
        <p:nvGrpSpPr>
          <p:cNvPr id="253" name="Group 253"/>
          <p:cNvGrpSpPr/>
          <p:nvPr/>
        </p:nvGrpSpPr>
        <p:grpSpPr>
          <a:xfrm>
            <a:off x="3732609" y="2205632"/>
            <a:ext cx="928688" cy="535783"/>
            <a:chOff x="0" y="0"/>
            <a:chExt cx="928687" cy="535781"/>
          </a:xfrm>
        </p:grpSpPr>
        <p:sp>
          <p:nvSpPr>
            <p:cNvPr id="251" name="Shape 251"/>
            <p:cNvSpPr/>
            <p:nvPr/>
          </p:nvSpPr>
          <p:spPr>
            <a:xfrm>
              <a:off x="0" y="0"/>
              <a:ext cx="928688" cy="535782"/>
            </a:xfrm>
            <a:prstGeom prst="rect">
              <a:avLst/>
            </a:prstGeom>
            <a:gradFill flip="none" rotWithShape="1">
              <a:gsLst>
                <a:gs pos="0">
                  <a:srgbClr val="29869F"/>
                </a:gs>
                <a:gs pos="79998">
                  <a:srgbClr val="36B0D1"/>
                </a:gs>
                <a:gs pos="100000">
                  <a:srgbClr val="33B3D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252" name="Shape 252"/>
            <p:cNvSpPr/>
            <p:nvPr/>
          </p:nvSpPr>
          <p:spPr>
            <a:xfrm>
              <a:off x="0" y="76001"/>
              <a:ext cx="928688"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Clinical Document</a:t>
              </a:r>
            </a:p>
          </p:txBody>
        </p:sp>
      </p:grpSp>
      <p:grpSp>
        <p:nvGrpSpPr>
          <p:cNvPr id="256" name="Group 256"/>
          <p:cNvGrpSpPr/>
          <p:nvPr/>
        </p:nvGrpSpPr>
        <p:grpSpPr>
          <a:xfrm>
            <a:off x="4804171" y="2035968"/>
            <a:ext cx="848322" cy="383978"/>
            <a:chOff x="0" y="0"/>
            <a:chExt cx="848320" cy="383976"/>
          </a:xfrm>
        </p:grpSpPr>
        <p:sp>
          <p:nvSpPr>
            <p:cNvPr id="254" name="Shape 254"/>
            <p:cNvSpPr/>
            <p:nvPr/>
          </p:nvSpPr>
          <p:spPr>
            <a:xfrm>
              <a:off x="0" y="0"/>
              <a:ext cx="848321" cy="383977"/>
            </a:xfrm>
            <a:prstGeom prst="rect">
              <a:avLst/>
            </a:prstGeom>
            <a:solidFill>
              <a:srgbClr val="8064A2"/>
            </a:solidFill>
            <a:ln w="12700" cap="flat">
              <a:solidFill>
                <a:srgbClr val="5D4876"/>
              </a:solidFill>
              <a:prstDash val="solid"/>
              <a:round/>
            </a:ln>
            <a:effectLst/>
          </p:spPr>
          <p:txBody>
            <a:bodyPr wrap="square" lIns="32146" tIns="32146" rIns="32146" bIns="32146" numCol="1" anchor="ctr">
              <a:noAutofit/>
            </a:bodyPr>
            <a:lstStyle/>
            <a:p>
              <a:pPr lvl="0" algn="ctr">
                <a:defRPr sz="1100">
                  <a:solidFill>
                    <a:srgbClr val="FFFFFF"/>
                  </a:solidFill>
                  <a:latin typeface="Lucida Grande"/>
                  <a:ea typeface="Lucida Grande"/>
                  <a:cs typeface="Lucida Grande"/>
                  <a:sym typeface="Lucida Grande"/>
                </a:defRPr>
              </a:pPr>
            </a:p>
          </p:txBody>
        </p:sp>
        <p:sp>
          <p:nvSpPr>
            <p:cNvPr id="255" name="Shape 255"/>
            <p:cNvSpPr/>
            <p:nvPr/>
          </p:nvSpPr>
          <p:spPr>
            <a:xfrm>
              <a:off x="0" y="82649"/>
              <a:ext cx="848321"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100">
                  <a:solidFill>
                    <a:srgbClr val="FFFFFF"/>
                  </a:solidFill>
                  <a:latin typeface="Lucida Grande"/>
                  <a:ea typeface="Lucida Grande"/>
                  <a:cs typeface="Lucida Grande"/>
                  <a:sym typeface="Lucida Grande"/>
                </a:defRPr>
              </a:lvl1pPr>
            </a:lstStyle>
            <a:p>
              <a:pPr lvl="0">
                <a:defRPr sz="1800">
                  <a:solidFill>
                    <a:srgbClr val="000000"/>
                  </a:solidFill>
                </a:defRPr>
              </a:pPr>
              <a:r>
                <a:rPr sz="1100">
                  <a:solidFill>
                    <a:srgbClr val="FFFFFF"/>
                  </a:solidFill>
                </a:rPr>
                <a:t>Header</a:t>
              </a:r>
            </a:p>
          </p:txBody>
        </p:sp>
      </p:grpSp>
      <p:grpSp>
        <p:nvGrpSpPr>
          <p:cNvPr id="259" name="Group 259"/>
          <p:cNvGrpSpPr/>
          <p:nvPr/>
        </p:nvGrpSpPr>
        <p:grpSpPr>
          <a:xfrm>
            <a:off x="4804171" y="2723554"/>
            <a:ext cx="848322" cy="383978"/>
            <a:chOff x="0" y="0"/>
            <a:chExt cx="848320" cy="383976"/>
          </a:xfrm>
        </p:grpSpPr>
        <p:sp>
          <p:nvSpPr>
            <p:cNvPr id="257" name="Shape 257"/>
            <p:cNvSpPr/>
            <p:nvPr/>
          </p:nvSpPr>
          <p:spPr>
            <a:xfrm>
              <a:off x="0" y="0"/>
              <a:ext cx="848321" cy="383977"/>
            </a:xfrm>
            <a:prstGeom prst="rect">
              <a:avLst/>
            </a:prstGeom>
            <a:solidFill>
              <a:srgbClr val="C0504D"/>
            </a:solidFill>
            <a:ln w="12700" cap="flat">
              <a:solidFill>
                <a:srgbClr val="8C3A38"/>
              </a:solidFill>
              <a:prstDash val="solid"/>
              <a:round/>
            </a:ln>
            <a:effectLst/>
          </p:spPr>
          <p:txBody>
            <a:bodyPr wrap="square" lIns="32146" tIns="32146" rIns="32146" bIns="32146" numCol="1" anchor="ctr">
              <a:noAutofit/>
            </a:bodyPr>
            <a:lstStyle/>
            <a:p>
              <a:pPr lvl="0" algn="ctr">
                <a:defRPr sz="1100">
                  <a:solidFill>
                    <a:srgbClr val="FFFFFF"/>
                  </a:solidFill>
                  <a:latin typeface="Lucida Grande"/>
                  <a:ea typeface="Lucida Grande"/>
                  <a:cs typeface="Lucida Grande"/>
                  <a:sym typeface="Lucida Grande"/>
                </a:defRPr>
              </a:pPr>
            </a:p>
          </p:txBody>
        </p:sp>
        <p:sp>
          <p:nvSpPr>
            <p:cNvPr id="258" name="Shape 258"/>
            <p:cNvSpPr/>
            <p:nvPr/>
          </p:nvSpPr>
          <p:spPr>
            <a:xfrm>
              <a:off x="0" y="82649"/>
              <a:ext cx="848321"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100">
                  <a:solidFill>
                    <a:srgbClr val="FFFFFF"/>
                  </a:solidFill>
                  <a:latin typeface="Lucida Grande"/>
                  <a:ea typeface="Lucida Grande"/>
                  <a:cs typeface="Lucida Grande"/>
                  <a:sym typeface="Lucida Grande"/>
                </a:defRPr>
              </a:lvl1pPr>
            </a:lstStyle>
            <a:p>
              <a:pPr lvl="0">
                <a:defRPr sz="1800">
                  <a:solidFill>
                    <a:srgbClr val="000000"/>
                  </a:solidFill>
                </a:defRPr>
              </a:pPr>
              <a:r>
                <a:rPr sz="1100">
                  <a:solidFill>
                    <a:srgbClr val="FFFFFF"/>
                  </a:solidFill>
                </a:rPr>
                <a:t>Section</a:t>
              </a:r>
            </a:p>
          </p:txBody>
        </p:sp>
      </p:grpSp>
      <p:grpSp>
        <p:nvGrpSpPr>
          <p:cNvPr id="262" name="Group 262"/>
          <p:cNvGrpSpPr/>
          <p:nvPr/>
        </p:nvGrpSpPr>
        <p:grpSpPr>
          <a:xfrm>
            <a:off x="5777507" y="2848570"/>
            <a:ext cx="696517" cy="303610"/>
            <a:chOff x="0" y="0"/>
            <a:chExt cx="696515" cy="303609"/>
          </a:xfrm>
        </p:grpSpPr>
        <p:sp>
          <p:nvSpPr>
            <p:cNvPr id="260" name="Shape 260"/>
            <p:cNvSpPr/>
            <p:nvPr/>
          </p:nvSpPr>
          <p:spPr>
            <a:xfrm>
              <a:off x="0" y="0"/>
              <a:ext cx="696516" cy="303610"/>
            </a:xfrm>
            <a:prstGeom prst="rect">
              <a:avLst/>
            </a:prstGeom>
            <a:solidFill>
              <a:srgbClr val="9BBB59"/>
            </a:solidFill>
            <a:ln w="12700" cap="flat">
              <a:solidFill>
                <a:srgbClr val="718840"/>
              </a:solidFill>
              <a:prstDash val="solid"/>
              <a:round/>
            </a:ln>
            <a:effectLst/>
          </p:spPr>
          <p:txBody>
            <a:bodyPr wrap="square" lIns="32146" tIns="32146" rIns="32146" bIns="32146" numCol="1" anchor="ctr">
              <a:noAutofit/>
            </a:bodyPr>
            <a:lstStyle/>
            <a:p>
              <a:pPr lvl="0" algn="ctr">
                <a:defRPr sz="1100">
                  <a:solidFill>
                    <a:srgbClr val="FFFFFF"/>
                  </a:solidFill>
                  <a:latin typeface="Lucida Grande"/>
                  <a:ea typeface="Lucida Grande"/>
                  <a:cs typeface="Lucida Grande"/>
                  <a:sym typeface="Lucida Grande"/>
                </a:defRPr>
              </a:pPr>
            </a:p>
          </p:txBody>
        </p:sp>
        <p:sp>
          <p:nvSpPr>
            <p:cNvPr id="261" name="Shape 261"/>
            <p:cNvSpPr/>
            <p:nvPr/>
          </p:nvSpPr>
          <p:spPr>
            <a:xfrm>
              <a:off x="0" y="42465"/>
              <a:ext cx="696516"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100">
                  <a:solidFill>
                    <a:srgbClr val="FFFFFF"/>
                  </a:solidFill>
                  <a:latin typeface="Lucida Grande"/>
                  <a:ea typeface="Lucida Grande"/>
                  <a:cs typeface="Lucida Grande"/>
                  <a:sym typeface="Lucida Grande"/>
                </a:defRPr>
              </a:lvl1pPr>
            </a:lstStyle>
            <a:p>
              <a:pPr lvl="0">
                <a:defRPr sz="1800">
                  <a:solidFill>
                    <a:srgbClr val="000000"/>
                  </a:solidFill>
                </a:defRPr>
              </a:pPr>
              <a:r>
                <a:rPr sz="1100">
                  <a:solidFill>
                    <a:srgbClr val="FFFFFF"/>
                  </a:solidFill>
                </a:rPr>
                <a:t>Entry</a:t>
              </a:r>
            </a:p>
          </p:txBody>
        </p:sp>
      </p:grpSp>
      <p:sp>
        <p:nvSpPr>
          <p:cNvPr id="263" name="Shape 263"/>
          <p:cNvSpPr/>
          <p:nvPr/>
        </p:nvSpPr>
        <p:spPr>
          <a:xfrm flipV="1">
            <a:off x="4196953" y="2227957"/>
            <a:ext cx="1031379" cy="245567"/>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264" name="Shape 264"/>
          <p:cNvSpPr/>
          <p:nvPr/>
        </p:nvSpPr>
        <p:spPr>
          <a:xfrm>
            <a:off x="4196952" y="2473523"/>
            <a:ext cx="1031380" cy="44202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265" name="Shape 265"/>
          <p:cNvSpPr/>
          <p:nvPr/>
        </p:nvSpPr>
        <p:spPr>
          <a:xfrm>
            <a:off x="4491632" y="2437804"/>
            <a:ext cx="164208"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a:t>
            </a:r>
          </a:p>
        </p:txBody>
      </p:sp>
      <p:sp>
        <p:nvSpPr>
          <p:cNvPr id="266" name="Shape 266"/>
          <p:cNvSpPr/>
          <p:nvPr/>
        </p:nvSpPr>
        <p:spPr>
          <a:xfrm>
            <a:off x="5228332" y="2915543"/>
            <a:ext cx="897434" cy="84832"/>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267" name="Shape 267"/>
          <p:cNvSpPr/>
          <p:nvPr/>
        </p:nvSpPr>
        <p:spPr>
          <a:xfrm>
            <a:off x="5566543" y="2830710"/>
            <a:ext cx="232173" cy="282180"/>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sz="1600">
                <a:latin typeface="Lucida Grande"/>
                <a:ea typeface="Lucida Grande"/>
                <a:cs typeface="Lucida Grande"/>
                <a:sym typeface="Lucida Grande"/>
              </a:defRPr>
            </a:lvl1pPr>
          </a:lstStyle>
          <a:p>
            <a:pPr lvl="0">
              <a:defRPr sz="1800"/>
            </a:pPr>
            <a:r>
              <a:rPr sz="1600"/>
              <a:t>*</a:t>
            </a:r>
          </a:p>
        </p:txBody>
      </p:sp>
      <p:grpSp>
        <p:nvGrpSpPr>
          <p:cNvPr id="270" name="Group 270"/>
          <p:cNvGrpSpPr/>
          <p:nvPr/>
        </p:nvGrpSpPr>
        <p:grpSpPr>
          <a:xfrm>
            <a:off x="6465093" y="2759273"/>
            <a:ext cx="687587" cy="303610"/>
            <a:chOff x="0" y="0"/>
            <a:chExt cx="687585" cy="303609"/>
          </a:xfrm>
        </p:grpSpPr>
        <p:sp>
          <p:nvSpPr>
            <p:cNvPr id="268" name="Shape 268"/>
            <p:cNvSpPr/>
            <p:nvPr/>
          </p:nvSpPr>
          <p:spPr>
            <a:xfrm>
              <a:off x="0" y="0"/>
              <a:ext cx="687586" cy="303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884" y="3600"/>
                    <a:pt x="1600" y="1988"/>
                    <a:pt x="1600" y="0"/>
                  </a:cubicBezTo>
                  <a:lnTo>
                    <a:pt x="20000" y="0"/>
                  </a:lnTo>
                  <a:cubicBezTo>
                    <a:pt x="20000" y="1988"/>
                    <a:pt x="20716" y="3600"/>
                    <a:pt x="21600" y="3600"/>
                  </a:cubicBezTo>
                  <a:lnTo>
                    <a:pt x="21600" y="18000"/>
                  </a:lnTo>
                  <a:cubicBezTo>
                    <a:pt x="20716" y="18000"/>
                    <a:pt x="20000" y="19612"/>
                    <a:pt x="20000" y="21600"/>
                  </a:cubicBezTo>
                  <a:lnTo>
                    <a:pt x="1600" y="21600"/>
                  </a:lnTo>
                  <a:cubicBezTo>
                    <a:pt x="1600" y="19612"/>
                    <a:pt x="884" y="18000"/>
                    <a:pt x="0" y="18000"/>
                  </a:cubicBezTo>
                  <a:close/>
                </a:path>
              </a:pathLst>
            </a:custGeom>
            <a:noFill/>
            <a:ln w="12700" cap="flat">
              <a:solidFill>
                <a:srgbClr val="395E89"/>
              </a:solidFill>
              <a:prstDash val="solid"/>
              <a:round/>
            </a:ln>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269" name="Shape 269"/>
            <p:cNvSpPr/>
            <p:nvPr/>
          </p:nvSpPr>
          <p:spPr>
            <a:xfrm>
              <a:off x="36834" y="59630"/>
              <a:ext cx="616150"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900">
                  <a:solidFill>
                    <a:srgbClr val="C00000"/>
                  </a:solidFill>
                  <a:latin typeface="Lucida Grande"/>
                  <a:ea typeface="Lucida Grande"/>
                  <a:cs typeface="Lucida Grande"/>
                  <a:sym typeface="Lucida Grande"/>
                </a:defRPr>
              </a:lvl1pPr>
            </a:lstStyle>
            <a:p>
              <a:pPr lvl="0">
                <a:defRPr b="0" sz="1800">
                  <a:solidFill>
                    <a:srgbClr val="000000"/>
                  </a:solidFill>
                </a:defRPr>
              </a:pPr>
              <a:r>
                <a:rPr b="1" sz="900">
                  <a:solidFill>
                    <a:srgbClr val="C00000"/>
                  </a:solidFill>
                </a:rPr>
                <a:t>Choice</a:t>
              </a:r>
            </a:p>
          </p:txBody>
        </p:sp>
      </p:grpSp>
      <p:sp>
        <p:nvSpPr>
          <p:cNvPr id="271" name="Shape 271"/>
          <p:cNvSpPr/>
          <p:nvPr/>
        </p:nvSpPr>
        <p:spPr>
          <a:xfrm flipV="1">
            <a:off x="6125765" y="2911078"/>
            <a:ext cx="683122" cy="89297"/>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272" name="Shape 272"/>
          <p:cNvSpPr/>
          <p:nvPr/>
        </p:nvSpPr>
        <p:spPr>
          <a:xfrm rot="10800000">
            <a:off x="5222750" y="2491382"/>
            <a:ext cx="628428" cy="3839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82" y="0"/>
                </a:moveTo>
                <a:lnTo>
                  <a:pt x="0" y="0"/>
                </a:lnTo>
                <a:lnTo>
                  <a:pt x="0" y="21600"/>
                </a:lnTo>
                <a:lnTo>
                  <a:pt x="21600" y="21600"/>
                </a:lnTo>
                <a:lnTo>
                  <a:pt x="21600" y="8640"/>
                </a:lnTo>
              </a:path>
            </a:pathLst>
          </a:custGeom>
          <a:ln w="3175">
            <a:solidFill/>
            <a:round/>
            <a:tailEnd type="triangle"/>
          </a:ln>
        </p:spPr>
        <p:txBody>
          <a:bodyPr lIns="32146" tIns="32146" rIns="32146" bIns="32146"/>
          <a:lstStyle/>
          <a:p>
            <a:pPr lvl="0">
              <a:defRPr sz="800">
                <a:latin typeface="Gill Sans"/>
                <a:ea typeface="Gill Sans"/>
                <a:cs typeface="Gill Sans"/>
                <a:sym typeface="Gill Sans"/>
              </a:defRPr>
            </a:pPr>
          </a:p>
        </p:txBody>
      </p:sp>
      <p:sp>
        <p:nvSpPr>
          <p:cNvPr id="273" name="Shape 273"/>
          <p:cNvSpPr/>
          <p:nvPr/>
        </p:nvSpPr>
        <p:spPr>
          <a:xfrm>
            <a:off x="4957092" y="2491382"/>
            <a:ext cx="164208"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a:t>
            </a:r>
          </a:p>
        </p:txBody>
      </p:sp>
      <p:grpSp>
        <p:nvGrpSpPr>
          <p:cNvPr id="276" name="Group 276"/>
          <p:cNvGrpSpPr/>
          <p:nvPr/>
        </p:nvGrpSpPr>
        <p:grpSpPr>
          <a:xfrm>
            <a:off x="7224117" y="2786062"/>
            <a:ext cx="1384102" cy="303610"/>
            <a:chOff x="0" y="0"/>
            <a:chExt cx="1384101" cy="303609"/>
          </a:xfrm>
        </p:grpSpPr>
        <p:sp>
          <p:nvSpPr>
            <p:cNvPr id="274" name="Shape 274"/>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75" name="Shape 275"/>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Act</a:t>
              </a:r>
            </a:p>
          </p:txBody>
        </p:sp>
      </p:grpSp>
      <p:sp>
        <p:nvSpPr>
          <p:cNvPr id="277" name="Shape 277"/>
          <p:cNvSpPr/>
          <p:nvPr/>
        </p:nvSpPr>
        <p:spPr>
          <a:xfrm>
            <a:off x="6808886" y="2911078"/>
            <a:ext cx="1107283" cy="2679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grpSp>
        <p:nvGrpSpPr>
          <p:cNvPr id="280" name="Group 280"/>
          <p:cNvGrpSpPr/>
          <p:nvPr/>
        </p:nvGrpSpPr>
        <p:grpSpPr>
          <a:xfrm>
            <a:off x="7224117" y="3170039"/>
            <a:ext cx="1384102" cy="303610"/>
            <a:chOff x="0" y="0"/>
            <a:chExt cx="1384101" cy="303609"/>
          </a:xfrm>
        </p:grpSpPr>
        <p:sp>
          <p:nvSpPr>
            <p:cNvPr id="278" name="Shape 278"/>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79" name="Shape 279"/>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Encounter</a:t>
              </a:r>
            </a:p>
          </p:txBody>
        </p:sp>
      </p:grpSp>
      <p:grpSp>
        <p:nvGrpSpPr>
          <p:cNvPr id="283" name="Group 283"/>
          <p:cNvGrpSpPr/>
          <p:nvPr/>
        </p:nvGrpSpPr>
        <p:grpSpPr>
          <a:xfrm>
            <a:off x="7224117" y="3554015"/>
            <a:ext cx="1384102" cy="303610"/>
            <a:chOff x="0" y="0"/>
            <a:chExt cx="1384101" cy="303609"/>
          </a:xfrm>
        </p:grpSpPr>
        <p:sp>
          <p:nvSpPr>
            <p:cNvPr id="281" name="Shape 281"/>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82" name="Shape 282"/>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Observation</a:t>
              </a:r>
            </a:p>
          </p:txBody>
        </p:sp>
      </p:grpSp>
      <p:grpSp>
        <p:nvGrpSpPr>
          <p:cNvPr id="286" name="Group 286"/>
          <p:cNvGrpSpPr/>
          <p:nvPr/>
        </p:nvGrpSpPr>
        <p:grpSpPr>
          <a:xfrm>
            <a:off x="7224117" y="3929062"/>
            <a:ext cx="1384102" cy="303610"/>
            <a:chOff x="0" y="0"/>
            <a:chExt cx="1384101" cy="303609"/>
          </a:xfrm>
        </p:grpSpPr>
        <p:sp>
          <p:nvSpPr>
            <p:cNvPr id="284" name="Shape 284"/>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85" name="Shape 285"/>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Media</a:t>
              </a:r>
            </a:p>
          </p:txBody>
        </p:sp>
      </p:grpSp>
      <p:grpSp>
        <p:nvGrpSpPr>
          <p:cNvPr id="289" name="Group 289"/>
          <p:cNvGrpSpPr/>
          <p:nvPr/>
        </p:nvGrpSpPr>
        <p:grpSpPr>
          <a:xfrm>
            <a:off x="7224117" y="5840015"/>
            <a:ext cx="1384102" cy="303610"/>
            <a:chOff x="0" y="0"/>
            <a:chExt cx="1384101" cy="303609"/>
          </a:xfrm>
        </p:grpSpPr>
        <p:sp>
          <p:nvSpPr>
            <p:cNvPr id="287" name="Shape 287"/>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88" name="Shape 288"/>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Supply</a:t>
              </a:r>
            </a:p>
          </p:txBody>
        </p:sp>
      </p:grpSp>
      <p:grpSp>
        <p:nvGrpSpPr>
          <p:cNvPr id="292" name="Group 292"/>
          <p:cNvGrpSpPr/>
          <p:nvPr/>
        </p:nvGrpSpPr>
        <p:grpSpPr>
          <a:xfrm>
            <a:off x="7224117" y="5057378"/>
            <a:ext cx="1384102" cy="332979"/>
            <a:chOff x="0" y="12104"/>
            <a:chExt cx="1384101" cy="332978"/>
          </a:xfrm>
        </p:grpSpPr>
        <p:sp>
          <p:nvSpPr>
            <p:cNvPr id="290" name="Shape 290"/>
            <p:cNvSpPr/>
            <p:nvPr/>
          </p:nvSpPr>
          <p:spPr>
            <a:xfrm>
              <a:off x="0" y="26789"/>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91" name="Shape 291"/>
            <p:cNvSpPr/>
            <p:nvPr/>
          </p:nvSpPr>
          <p:spPr>
            <a:xfrm>
              <a:off x="0" y="12104"/>
              <a:ext cx="1384102" cy="332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sz="900">
                  <a:latin typeface="Lucida Grande"/>
                  <a:ea typeface="Lucida Grande"/>
                  <a:cs typeface="Lucida Grande"/>
                  <a:sym typeface="Lucida Grande"/>
                </a:rPr>
                <a:t>Region of</a:t>
              </a:r>
              <a:br>
                <a:rPr sz="900">
                  <a:latin typeface="Lucida Grande"/>
                  <a:ea typeface="Lucida Grande"/>
                  <a:cs typeface="Lucida Grande"/>
                  <a:sym typeface="Lucida Grande"/>
                </a:rPr>
              </a:br>
              <a:r>
                <a:rPr sz="900">
                  <a:latin typeface="Lucida Grande"/>
                  <a:ea typeface="Lucida Grande"/>
                  <a:cs typeface="Lucida Grande"/>
                  <a:sym typeface="Lucida Grande"/>
                </a:rPr>
                <a:t>Interest</a:t>
              </a:r>
            </a:p>
          </p:txBody>
        </p:sp>
      </p:grpSp>
      <p:grpSp>
        <p:nvGrpSpPr>
          <p:cNvPr id="295" name="Group 295"/>
          <p:cNvGrpSpPr/>
          <p:nvPr/>
        </p:nvGrpSpPr>
        <p:grpSpPr>
          <a:xfrm>
            <a:off x="7224117" y="5441354"/>
            <a:ext cx="1384102" cy="332979"/>
            <a:chOff x="0" y="12104"/>
            <a:chExt cx="1384101" cy="332978"/>
          </a:xfrm>
        </p:grpSpPr>
        <p:sp>
          <p:nvSpPr>
            <p:cNvPr id="293" name="Shape 293"/>
            <p:cNvSpPr/>
            <p:nvPr/>
          </p:nvSpPr>
          <p:spPr>
            <a:xfrm>
              <a:off x="0" y="26789"/>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94" name="Shape 294"/>
            <p:cNvSpPr/>
            <p:nvPr/>
          </p:nvSpPr>
          <p:spPr>
            <a:xfrm>
              <a:off x="0" y="12104"/>
              <a:ext cx="1384102" cy="332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sz="900">
                  <a:latin typeface="Lucida Grande"/>
                  <a:ea typeface="Lucida Grande"/>
                  <a:cs typeface="Lucida Grande"/>
                  <a:sym typeface="Lucida Grande"/>
                </a:rPr>
                <a:t>Substance</a:t>
              </a:r>
              <a:br>
                <a:rPr sz="900">
                  <a:latin typeface="Lucida Grande"/>
                  <a:ea typeface="Lucida Grande"/>
                  <a:cs typeface="Lucida Grande"/>
                  <a:sym typeface="Lucida Grande"/>
                </a:rPr>
              </a:br>
              <a:r>
                <a:rPr sz="900">
                  <a:latin typeface="Lucida Grande"/>
                  <a:ea typeface="Lucida Grande"/>
                  <a:cs typeface="Lucida Grande"/>
                  <a:sym typeface="Lucida Grande"/>
                </a:rPr>
                <a:t>Administration</a:t>
              </a:r>
            </a:p>
          </p:txBody>
        </p:sp>
      </p:grpSp>
      <p:grpSp>
        <p:nvGrpSpPr>
          <p:cNvPr id="298" name="Group 298"/>
          <p:cNvGrpSpPr/>
          <p:nvPr/>
        </p:nvGrpSpPr>
        <p:grpSpPr>
          <a:xfrm>
            <a:off x="7224117" y="4313039"/>
            <a:ext cx="1384102" cy="303610"/>
            <a:chOff x="0" y="0"/>
            <a:chExt cx="1384101" cy="303609"/>
          </a:xfrm>
        </p:grpSpPr>
        <p:sp>
          <p:nvSpPr>
            <p:cNvPr id="296" name="Shape 296"/>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297" name="Shape 297"/>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Organizer</a:t>
              </a:r>
            </a:p>
          </p:txBody>
        </p:sp>
      </p:grpSp>
      <p:grpSp>
        <p:nvGrpSpPr>
          <p:cNvPr id="301" name="Group 301"/>
          <p:cNvGrpSpPr/>
          <p:nvPr/>
        </p:nvGrpSpPr>
        <p:grpSpPr>
          <a:xfrm>
            <a:off x="7224117" y="4697015"/>
            <a:ext cx="1384102" cy="303610"/>
            <a:chOff x="0" y="0"/>
            <a:chExt cx="1384101" cy="303609"/>
          </a:xfrm>
        </p:grpSpPr>
        <p:sp>
          <p:nvSpPr>
            <p:cNvPr id="299" name="Shape 299"/>
            <p:cNvSpPr/>
            <p:nvPr/>
          </p:nvSpPr>
          <p:spPr>
            <a:xfrm>
              <a:off x="0" y="0"/>
              <a:ext cx="1384102" cy="303610"/>
            </a:xfrm>
            <a:prstGeom prst="rect">
              <a:avLst/>
            </a:prstGeom>
            <a:gradFill flip="none" rotWithShape="1">
              <a:gsLst>
                <a:gs pos="0">
                  <a:srgbClr val="BDDBFE"/>
                </a:gs>
                <a:gs pos="34999">
                  <a:srgbClr val="D1E5FF"/>
                </a:gs>
                <a:gs pos="100000">
                  <a:srgbClr val="EDF5FF"/>
                </a:gs>
              </a:gsLst>
              <a:lin ang="16200000" scaled="0"/>
            </a:gradFill>
            <a:ln w="3175" cap="flat">
              <a:solidFill>
                <a:srgbClr val="4A7DBB"/>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900">
                  <a:latin typeface="Lucida Grande"/>
                  <a:ea typeface="Lucida Grande"/>
                  <a:cs typeface="Lucida Grande"/>
                  <a:sym typeface="Lucida Grande"/>
                </a:defRPr>
              </a:pPr>
            </a:p>
          </p:txBody>
        </p:sp>
        <p:sp>
          <p:nvSpPr>
            <p:cNvPr id="300" name="Shape 300"/>
            <p:cNvSpPr/>
            <p:nvPr/>
          </p:nvSpPr>
          <p:spPr>
            <a:xfrm>
              <a:off x="0" y="55165"/>
              <a:ext cx="1384102"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latin typeface="Lucida Grande"/>
                  <a:ea typeface="Lucida Grande"/>
                  <a:cs typeface="Lucida Grande"/>
                  <a:sym typeface="Lucida Grande"/>
                </a:defRPr>
              </a:lvl1pPr>
            </a:lstStyle>
            <a:p>
              <a:pPr lvl="0">
                <a:defRPr sz="1800"/>
              </a:pPr>
              <a:r>
                <a:rPr sz="900"/>
                <a:t>Procedure</a:t>
              </a:r>
            </a:p>
          </p:txBody>
        </p:sp>
      </p:grpSp>
      <p:sp>
        <p:nvSpPr>
          <p:cNvPr id="302" name="Shape 302"/>
          <p:cNvSpPr/>
          <p:nvPr/>
        </p:nvSpPr>
        <p:spPr>
          <a:xfrm flipH="1">
            <a:off x="6125765" y="2937867"/>
            <a:ext cx="1790403" cy="62509"/>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3" name="Shape 303"/>
          <p:cNvSpPr/>
          <p:nvPr/>
        </p:nvSpPr>
        <p:spPr>
          <a:xfrm>
            <a:off x="6536531" y="2330648"/>
            <a:ext cx="321469" cy="2821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sz="1600">
                <a:latin typeface="Lucida Grande"/>
                <a:ea typeface="Lucida Grande"/>
                <a:cs typeface="Lucida Grande"/>
                <a:sym typeface="Lucida Grande"/>
              </a:defRPr>
            </a:lvl1pPr>
          </a:lstStyle>
          <a:p>
            <a:pPr lvl="0">
              <a:defRPr sz="1800"/>
            </a:pPr>
            <a:r>
              <a:rPr sz="1600"/>
              <a:t>*</a:t>
            </a:r>
          </a:p>
        </p:txBody>
      </p:sp>
      <p:sp>
        <p:nvSpPr>
          <p:cNvPr id="304" name="Shape 304"/>
          <p:cNvSpPr/>
          <p:nvPr/>
        </p:nvSpPr>
        <p:spPr>
          <a:xfrm flipH="1" flipV="1">
            <a:off x="6125765" y="3000374"/>
            <a:ext cx="1790403" cy="32147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5" name="Shape 305"/>
          <p:cNvSpPr/>
          <p:nvPr/>
        </p:nvSpPr>
        <p:spPr>
          <a:xfrm flipH="1" flipV="1">
            <a:off x="6125765" y="3000374"/>
            <a:ext cx="1790403" cy="705447"/>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6" name="Shape 306"/>
          <p:cNvSpPr/>
          <p:nvPr/>
        </p:nvSpPr>
        <p:spPr>
          <a:xfrm flipH="1" flipV="1">
            <a:off x="6125765" y="3000375"/>
            <a:ext cx="1790403" cy="2991446"/>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7" name="Shape 307"/>
          <p:cNvSpPr/>
          <p:nvPr/>
        </p:nvSpPr>
        <p:spPr>
          <a:xfrm flipH="1" flipV="1">
            <a:off x="6125765" y="2999258"/>
            <a:ext cx="1790403" cy="1080493"/>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8" name="Shape 308"/>
          <p:cNvSpPr/>
          <p:nvPr/>
        </p:nvSpPr>
        <p:spPr>
          <a:xfrm flipH="1" flipV="1">
            <a:off x="6125765" y="3000374"/>
            <a:ext cx="1790404" cy="146447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09" name="Shape 309"/>
          <p:cNvSpPr/>
          <p:nvPr/>
        </p:nvSpPr>
        <p:spPr>
          <a:xfrm flipH="1" flipV="1">
            <a:off x="6125765" y="3000374"/>
            <a:ext cx="1790404" cy="1848447"/>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10" name="Shape 310"/>
          <p:cNvSpPr/>
          <p:nvPr/>
        </p:nvSpPr>
        <p:spPr>
          <a:xfrm flipH="1" flipV="1">
            <a:off x="6124649" y="3000375"/>
            <a:ext cx="1790403" cy="2223493"/>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11" name="Shape 311"/>
          <p:cNvSpPr/>
          <p:nvPr/>
        </p:nvSpPr>
        <p:spPr>
          <a:xfrm flipH="1" flipV="1">
            <a:off x="6125765" y="3000374"/>
            <a:ext cx="1790403" cy="260747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12" name="Shape 312"/>
          <p:cNvSpPr/>
          <p:nvPr/>
        </p:nvSpPr>
        <p:spPr>
          <a:xfrm flipV="1">
            <a:off x="1299269" y="2473523"/>
            <a:ext cx="2897685" cy="272356"/>
          </a:xfrm>
          <a:prstGeom prst="line">
            <a:avLst/>
          </a:prstGeom>
          <a:ln w="25400">
            <a:solidFill>
              <a:srgbClr val="8064A2"/>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grpSp>
        <p:nvGrpSpPr>
          <p:cNvPr id="315" name="Group 315"/>
          <p:cNvGrpSpPr/>
          <p:nvPr/>
        </p:nvGrpSpPr>
        <p:grpSpPr>
          <a:xfrm>
            <a:off x="3277195" y="2133083"/>
            <a:ext cx="303610" cy="304722"/>
            <a:chOff x="0" y="564"/>
            <a:chExt cx="303609" cy="304721"/>
          </a:xfrm>
        </p:grpSpPr>
        <p:sp>
          <p:nvSpPr>
            <p:cNvPr id="313" name="Shape 313"/>
            <p:cNvSpPr/>
            <p:nvPr/>
          </p:nvSpPr>
          <p:spPr>
            <a:xfrm>
              <a:off x="-1" y="564"/>
              <a:ext cx="303611" cy="304722"/>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14" name="Shape 314"/>
            <p:cNvSpPr/>
            <p:nvPr/>
          </p:nvSpPr>
          <p:spPr>
            <a:xfrm>
              <a:off x="43532" y="10715"/>
              <a:ext cx="21431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4</a:t>
              </a:r>
            </a:p>
          </p:txBody>
        </p:sp>
      </p:grpSp>
      <p:sp>
        <p:nvSpPr>
          <p:cNvPr id="316" name="Shape 316"/>
          <p:cNvSpPr/>
          <p:nvPr/>
        </p:nvSpPr>
        <p:spPr>
          <a:xfrm>
            <a:off x="1902023" y="2741414"/>
            <a:ext cx="1750220" cy="9108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054" y="0"/>
                </a:lnTo>
                <a:lnTo>
                  <a:pt x="8054" y="21600"/>
                </a:lnTo>
                <a:lnTo>
                  <a:pt x="21600" y="21600"/>
                </a:lnTo>
              </a:path>
            </a:pathLst>
          </a:custGeom>
          <a:ln w="25400">
            <a:solidFill>
              <a:srgbClr val="8064A2"/>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grpSp>
        <p:nvGrpSpPr>
          <p:cNvPr id="319" name="Group 319"/>
          <p:cNvGrpSpPr/>
          <p:nvPr/>
        </p:nvGrpSpPr>
        <p:grpSpPr>
          <a:xfrm>
            <a:off x="3277195" y="3045023"/>
            <a:ext cx="303610" cy="303610"/>
            <a:chOff x="0" y="0"/>
            <a:chExt cx="303609" cy="303609"/>
          </a:xfrm>
        </p:grpSpPr>
        <p:sp>
          <p:nvSpPr>
            <p:cNvPr id="317" name="Shape 317"/>
            <p:cNvSpPr/>
            <p:nvPr/>
          </p:nvSpPr>
          <p:spPr>
            <a:xfrm>
              <a:off x="-1" y="-1"/>
              <a:ext cx="303611" cy="3036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18" name="Shape 318"/>
            <p:cNvSpPr/>
            <p:nvPr/>
          </p:nvSpPr>
          <p:spPr>
            <a:xfrm>
              <a:off x="43532" y="11831"/>
              <a:ext cx="214313"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600">
                  <a:solidFill>
                    <a:srgbClr val="FFFFFF"/>
                  </a:solidFill>
                  <a:latin typeface="Lucida Grande"/>
                  <a:ea typeface="Lucida Grande"/>
                  <a:cs typeface="Lucida Grande"/>
                  <a:sym typeface="Lucida Grande"/>
                </a:defRPr>
              </a:lvl1pPr>
            </a:lstStyle>
            <a:p>
              <a:pPr lvl="0">
                <a:defRPr sz="1800">
                  <a:solidFill>
                    <a:srgbClr val="000000"/>
                  </a:solidFill>
                </a:defRPr>
              </a:pPr>
              <a:r>
                <a:rPr sz="1600">
                  <a:solidFill>
                    <a:srgbClr val="FFFFFF"/>
                  </a:solidFill>
                </a:rPr>
                <a:t>5</a:t>
              </a:r>
            </a:p>
          </p:txBody>
        </p:sp>
      </p:grpSp>
      <p:grpSp>
        <p:nvGrpSpPr>
          <p:cNvPr id="322" name="Group 322"/>
          <p:cNvGrpSpPr/>
          <p:nvPr/>
        </p:nvGrpSpPr>
        <p:grpSpPr>
          <a:xfrm>
            <a:off x="3884414" y="3440162"/>
            <a:ext cx="928688" cy="535782"/>
            <a:chOff x="0" y="0"/>
            <a:chExt cx="928687" cy="535781"/>
          </a:xfrm>
        </p:grpSpPr>
        <p:sp>
          <p:nvSpPr>
            <p:cNvPr id="320" name="Shape 320"/>
            <p:cNvSpPr/>
            <p:nvPr/>
          </p:nvSpPr>
          <p:spPr>
            <a:xfrm>
              <a:off x="0" y="0"/>
              <a:ext cx="928688" cy="535782"/>
            </a:xfrm>
            <a:prstGeom prst="rect">
              <a:avLst/>
            </a:pr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21" name="Shape 321"/>
            <p:cNvSpPr/>
            <p:nvPr/>
          </p:nvSpPr>
          <p:spPr>
            <a:xfrm>
              <a:off x="0" y="158551"/>
              <a:ext cx="928688"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NIEM</a:t>
              </a:r>
            </a:p>
          </p:txBody>
        </p:sp>
      </p:grpSp>
      <p:grpSp>
        <p:nvGrpSpPr>
          <p:cNvPr id="325" name="Group 325"/>
          <p:cNvGrpSpPr/>
          <p:nvPr/>
        </p:nvGrpSpPr>
        <p:grpSpPr>
          <a:xfrm>
            <a:off x="4955976" y="4049613"/>
            <a:ext cx="848321" cy="383977"/>
            <a:chOff x="0" y="0"/>
            <a:chExt cx="848320" cy="383976"/>
          </a:xfrm>
        </p:grpSpPr>
        <p:sp>
          <p:nvSpPr>
            <p:cNvPr id="323" name="Shape 323"/>
            <p:cNvSpPr/>
            <p:nvPr/>
          </p:nvSpPr>
          <p:spPr>
            <a:xfrm>
              <a:off x="0" y="0"/>
              <a:ext cx="848321" cy="383977"/>
            </a:xfrm>
            <a:prstGeom prst="rect">
              <a:avLst/>
            </a:prstGeom>
            <a:gradFill flip="none" rotWithShape="1">
              <a:gsLst>
                <a:gs pos="0">
                  <a:srgbClr val="FFBFBD"/>
                </a:gs>
                <a:gs pos="34999">
                  <a:srgbClr val="FFD2D1"/>
                </a:gs>
                <a:gs pos="100000">
                  <a:srgbClr val="FFEEED"/>
                </a:gs>
              </a:gsLst>
              <a:lin ang="16200000" scaled="0"/>
            </a:gradFill>
            <a:ln w="3175" cap="flat">
              <a:solidFill>
                <a:srgbClr val="BE4B48"/>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ctr">
              <a:noAutofit/>
            </a:bodyPr>
            <a:lstStyle/>
            <a:p>
              <a:pPr lvl="0" algn="ctr">
                <a:defRPr sz="1100">
                  <a:latin typeface="Lucida Grande"/>
                  <a:ea typeface="Lucida Grande"/>
                  <a:cs typeface="Lucida Grande"/>
                  <a:sym typeface="Lucida Grande"/>
                </a:defRPr>
              </a:pPr>
            </a:p>
          </p:txBody>
        </p:sp>
        <p:sp>
          <p:nvSpPr>
            <p:cNvPr id="324" name="Shape 324"/>
            <p:cNvSpPr/>
            <p:nvPr/>
          </p:nvSpPr>
          <p:spPr>
            <a:xfrm>
              <a:off x="0" y="82649"/>
              <a:ext cx="848321"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1100">
                  <a:latin typeface="Lucida Grande"/>
                  <a:ea typeface="Lucida Grande"/>
                  <a:cs typeface="Lucida Grande"/>
                  <a:sym typeface="Lucida Grande"/>
                </a:defRPr>
              </a:lvl1pPr>
            </a:lstStyle>
            <a:p>
              <a:pPr lvl="0">
                <a:defRPr sz="1800"/>
              </a:pPr>
              <a:r>
                <a:rPr sz="1100"/>
                <a:t>Extension</a:t>
              </a:r>
            </a:p>
          </p:txBody>
        </p:sp>
      </p:grpSp>
      <p:sp>
        <p:nvSpPr>
          <p:cNvPr id="326" name="Shape 326"/>
          <p:cNvSpPr/>
          <p:nvPr/>
        </p:nvSpPr>
        <p:spPr>
          <a:xfrm>
            <a:off x="4348757" y="3706936"/>
            <a:ext cx="1029148" cy="53355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27" name="Shape 327"/>
          <p:cNvSpPr/>
          <p:nvPr/>
        </p:nvSpPr>
        <p:spPr>
          <a:xfrm>
            <a:off x="2339578" y="1848445"/>
            <a:ext cx="1197174"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Constraints</a:t>
            </a:r>
          </a:p>
        </p:txBody>
      </p:sp>
      <p:sp>
        <p:nvSpPr>
          <p:cNvPr id="328" name="Shape 328"/>
          <p:cNvSpPr/>
          <p:nvPr/>
        </p:nvSpPr>
        <p:spPr>
          <a:xfrm>
            <a:off x="2518171" y="3287241"/>
            <a:ext cx="1197175"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Constraints</a:t>
            </a:r>
          </a:p>
        </p:txBody>
      </p:sp>
      <p:sp>
        <p:nvSpPr>
          <p:cNvPr id="329" name="Shape 329"/>
          <p:cNvSpPr/>
          <p:nvPr/>
        </p:nvSpPr>
        <p:spPr>
          <a:xfrm>
            <a:off x="2518171" y="3668985"/>
            <a:ext cx="1133179"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Extensions</a:t>
            </a:r>
          </a:p>
        </p:txBody>
      </p:sp>
      <p:grpSp>
        <p:nvGrpSpPr>
          <p:cNvPr id="332" name="Group 332"/>
          <p:cNvGrpSpPr/>
          <p:nvPr/>
        </p:nvGrpSpPr>
        <p:grpSpPr>
          <a:xfrm>
            <a:off x="3812976" y="4875609"/>
            <a:ext cx="991196" cy="759024"/>
            <a:chOff x="0" y="0"/>
            <a:chExt cx="991195" cy="759023"/>
          </a:xfrm>
        </p:grpSpPr>
        <p:sp>
          <p:nvSpPr>
            <p:cNvPr id="330" name="Shape 330"/>
            <p:cNvSpPr/>
            <p:nvPr/>
          </p:nvSpPr>
          <p:spPr>
            <a:xfrm>
              <a:off x="-1" y="0"/>
              <a:ext cx="991197"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31" name="Shape 331"/>
            <p:cNvSpPr/>
            <p:nvPr/>
          </p:nvSpPr>
          <p:spPr>
            <a:xfrm>
              <a:off x="142875" y="128587"/>
              <a:ext cx="696516"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Use Case</a:t>
              </a:r>
            </a:p>
          </p:txBody>
        </p:sp>
      </p:grpSp>
      <p:sp>
        <p:nvSpPr>
          <p:cNvPr id="333" name="Shape 333"/>
          <p:cNvSpPr/>
          <p:nvPr/>
        </p:nvSpPr>
        <p:spPr>
          <a:xfrm>
            <a:off x="3732609" y="3364259"/>
            <a:ext cx="2143126" cy="2286001"/>
          </a:xfrm>
          <a:prstGeom prst="rect">
            <a:avLst/>
          </a:prstGeom>
          <a:ln w="12700">
            <a:solidFill>
              <a:srgbClr val="395E89"/>
            </a:solidFill>
            <a:round/>
          </a:ln>
        </p:spPr>
        <p:txBody>
          <a:bodyPr lIns="32146" tIns="32146" rIns="32146" bIns="32146"/>
          <a:lstStyle/>
          <a:p>
            <a:pPr lvl="0">
              <a:defRPr sz="800">
                <a:latin typeface="Gill Sans"/>
                <a:ea typeface="Gill Sans"/>
                <a:cs typeface="Gill Sans"/>
                <a:sym typeface="Gill Sans"/>
              </a:defRPr>
            </a:pPr>
          </a:p>
        </p:txBody>
      </p:sp>
      <p:sp>
        <p:nvSpPr>
          <p:cNvPr id="334" name="Shape 334"/>
          <p:cNvSpPr/>
          <p:nvPr/>
        </p:nvSpPr>
        <p:spPr>
          <a:xfrm>
            <a:off x="5174753" y="5345534"/>
            <a:ext cx="541438"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b="1" sz="1600">
                <a:solidFill>
                  <a:srgbClr val="205867"/>
                </a:solidFill>
                <a:latin typeface="Lucida Grande"/>
                <a:ea typeface="Lucida Grande"/>
                <a:cs typeface="Lucida Grande"/>
                <a:sym typeface="Lucida Grande"/>
              </a:defRPr>
            </a:lvl1pPr>
          </a:lstStyle>
          <a:p>
            <a:pPr lvl="0">
              <a:defRPr b="0" sz="1800">
                <a:solidFill>
                  <a:srgbClr val="000000"/>
                </a:solidFill>
              </a:defRPr>
            </a:pPr>
            <a:r>
              <a:rPr b="1" sz="1600">
                <a:solidFill>
                  <a:srgbClr val="205867"/>
                </a:solidFill>
              </a:rPr>
              <a:t>IEPD</a:t>
            </a:r>
          </a:p>
        </p:txBody>
      </p:sp>
      <p:sp>
        <p:nvSpPr>
          <p:cNvPr id="335" name="Shape 335"/>
          <p:cNvSpPr/>
          <p:nvPr/>
        </p:nvSpPr>
        <p:spPr>
          <a:xfrm>
            <a:off x="6808886" y="2911078"/>
            <a:ext cx="1107282" cy="410766"/>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36" name="Shape 336"/>
          <p:cNvSpPr/>
          <p:nvPr/>
        </p:nvSpPr>
        <p:spPr>
          <a:xfrm>
            <a:off x="6808886" y="2911078"/>
            <a:ext cx="1107283" cy="794743"/>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grpSp>
        <p:nvGrpSpPr>
          <p:cNvPr id="339" name="Group 339"/>
          <p:cNvGrpSpPr/>
          <p:nvPr/>
        </p:nvGrpSpPr>
        <p:grpSpPr>
          <a:xfrm>
            <a:off x="5366742" y="5857875"/>
            <a:ext cx="1384102" cy="383977"/>
            <a:chOff x="0" y="0"/>
            <a:chExt cx="1384101" cy="383976"/>
          </a:xfrm>
        </p:grpSpPr>
        <p:sp>
          <p:nvSpPr>
            <p:cNvPr id="337" name="Shape 337"/>
            <p:cNvSpPr/>
            <p:nvPr/>
          </p:nvSpPr>
          <p:spPr>
            <a:xfrm>
              <a:off x="0" y="0"/>
              <a:ext cx="1384102" cy="383977"/>
            </a:xfrm>
            <a:prstGeom prst="rect">
              <a:avLst/>
            </a:pr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900">
                  <a:solidFill>
                    <a:srgbClr val="FFFFFF"/>
                  </a:solidFill>
                  <a:latin typeface="Lucida Grande"/>
                  <a:ea typeface="Lucida Grande"/>
                  <a:cs typeface="Lucida Grande"/>
                  <a:sym typeface="Lucida Grande"/>
                </a:defRPr>
              </a:pPr>
            </a:p>
          </p:txBody>
        </p:sp>
        <p:sp>
          <p:nvSpPr>
            <p:cNvPr id="338" name="Shape 338"/>
            <p:cNvSpPr/>
            <p:nvPr/>
          </p:nvSpPr>
          <p:spPr>
            <a:xfrm>
              <a:off x="0" y="25499"/>
              <a:ext cx="1384102" cy="3329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p>
              <a:pPr lvl="0" algn="ctr">
                <a:defRPr sz="1800"/>
              </a:pPr>
              <a:r>
                <a:rPr b="1" sz="900">
                  <a:solidFill>
                    <a:srgbClr val="FFFFFF"/>
                  </a:solidFill>
                  <a:latin typeface="Lucida Grande"/>
                  <a:ea typeface="Lucida Grande"/>
                  <a:cs typeface="Lucida Grande"/>
                  <a:sym typeface="Lucida Grande"/>
                </a:rPr>
                <a:t>&lt;template&gt;</a:t>
              </a:r>
              <a:br>
                <a:rPr b="1" sz="900">
                  <a:solidFill>
                    <a:srgbClr val="FFFFFF"/>
                  </a:solidFill>
                  <a:latin typeface="Lucida Grande"/>
                  <a:ea typeface="Lucida Grande"/>
                  <a:cs typeface="Lucida Grande"/>
                  <a:sym typeface="Lucida Grande"/>
                </a:rPr>
              </a:br>
              <a:r>
                <a:rPr b="1" sz="900">
                  <a:solidFill>
                    <a:srgbClr val="FFFFFF"/>
                  </a:solidFill>
                  <a:latin typeface="Lucida Grande"/>
                  <a:ea typeface="Lucida Grande"/>
                  <a:cs typeface="Lucida Grande"/>
                  <a:sym typeface="Lucida Grande"/>
                </a:rPr>
                <a:t>LabResult</a:t>
              </a:r>
            </a:p>
          </p:txBody>
        </p:sp>
      </p:grpSp>
      <p:sp>
        <p:nvSpPr>
          <p:cNvPr id="340" name="Shape 340"/>
          <p:cNvSpPr/>
          <p:nvPr/>
        </p:nvSpPr>
        <p:spPr>
          <a:xfrm flipV="1">
            <a:off x="6058792" y="3705820"/>
            <a:ext cx="1857376" cy="2344044"/>
          </a:xfrm>
          <a:prstGeom prst="line">
            <a:avLst/>
          </a:prstGeom>
          <a:ln w="25400">
            <a:solidFill>
              <a:srgbClr val="F7964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341" name="Shape 341"/>
          <p:cNvSpPr/>
          <p:nvPr/>
        </p:nvSpPr>
        <p:spPr>
          <a:xfrm>
            <a:off x="6808886" y="2911078"/>
            <a:ext cx="1107283" cy="116979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42" name="Shape 342"/>
          <p:cNvSpPr/>
          <p:nvPr/>
        </p:nvSpPr>
        <p:spPr>
          <a:xfrm>
            <a:off x="6808886" y="2911078"/>
            <a:ext cx="1107282" cy="1553766"/>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43" name="Shape 343"/>
          <p:cNvSpPr/>
          <p:nvPr/>
        </p:nvSpPr>
        <p:spPr>
          <a:xfrm>
            <a:off x="6808886" y="2911078"/>
            <a:ext cx="1107282" cy="1937743"/>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44" name="Shape 344"/>
          <p:cNvSpPr/>
          <p:nvPr/>
        </p:nvSpPr>
        <p:spPr>
          <a:xfrm>
            <a:off x="6808886" y="2911078"/>
            <a:ext cx="1107282" cy="2312790"/>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45" name="Shape 345"/>
          <p:cNvSpPr/>
          <p:nvPr/>
        </p:nvSpPr>
        <p:spPr>
          <a:xfrm>
            <a:off x="6808886" y="2911078"/>
            <a:ext cx="1107282" cy="2696766"/>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sp>
        <p:nvSpPr>
          <p:cNvPr id="346" name="Shape 346"/>
          <p:cNvSpPr/>
          <p:nvPr/>
        </p:nvSpPr>
        <p:spPr>
          <a:xfrm>
            <a:off x="6808886" y="2911078"/>
            <a:ext cx="1107283" cy="3080743"/>
          </a:xfrm>
          <a:prstGeom prst="line">
            <a:avLst/>
          </a:prstGeom>
          <a:ln w="3175">
            <a:solidFill/>
            <a:round/>
            <a:tailEnd type="triangle"/>
          </a:ln>
        </p:spPr>
        <p:txBody>
          <a:bodyPr lIns="32146" tIns="32146" rIns="32146" bIns="32146"/>
          <a:lstStyle/>
          <a:p>
            <a:pPr lvl="0" defTabSz="457200">
              <a:defRPr sz="800">
                <a:latin typeface="+mj-lt"/>
                <a:ea typeface="+mj-ea"/>
                <a:cs typeface="+mj-cs"/>
                <a:sym typeface="Helvetica"/>
              </a:defRPr>
            </a:pPr>
          </a:p>
        </p:txBody>
      </p:sp>
      <p:grpSp>
        <p:nvGrpSpPr>
          <p:cNvPr id="349" name="Group 349"/>
          <p:cNvGrpSpPr/>
          <p:nvPr/>
        </p:nvGrpSpPr>
        <p:grpSpPr>
          <a:xfrm>
            <a:off x="4491632" y="5866804"/>
            <a:ext cx="991197" cy="303611"/>
            <a:chOff x="0" y="0"/>
            <a:chExt cx="991195" cy="303609"/>
          </a:xfrm>
        </p:grpSpPr>
        <p:sp>
          <p:nvSpPr>
            <p:cNvPr id="347" name="Shape 347"/>
            <p:cNvSpPr/>
            <p:nvPr/>
          </p:nvSpPr>
          <p:spPr>
            <a:xfrm>
              <a:off x="0" y="0"/>
              <a:ext cx="991196" cy="303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8" y="0"/>
                  </a:moveTo>
                  <a:lnTo>
                    <a:pt x="20492" y="0"/>
                  </a:lnTo>
                  <a:lnTo>
                    <a:pt x="21600" y="3600"/>
                  </a:lnTo>
                  <a:lnTo>
                    <a:pt x="21600" y="21600"/>
                  </a:lnTo>
                  <a:lnTo>
                    <a:pt x="0" y="21600"/>
                  </a:lnTo>
                  <a:lnTo>
                    <a:pt x="0" y="3600"/>
                  </a:lnTo>
                  <a:close/>
                </a:path>
              </a:pathLst>
            </a:custGeom>
            <a:solidFill>
              <a:srgbClr val="F79646"/>
            </a:solidFill>
            <a:ln w="25400" cap="flat">
              <a:solidFill>
                <a:srgbClr val="FFFFFF"/>
              </a:solidFill>
              <a:prstDash val="solid"/>
              <a:round/>
            </a:ln>
            <a:effectLst>
              <a:outerShdw sx="100000" sy="100000" kx="0" ky="0" algn="b" rotWithShape="0" blurRad="38100" dist="12700" dir="5400000">
                <a:srgbClr val="000000">
                  <a:alpha val="37998"/>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48" name="Shape 348"/>
            <p:cNvSpPr/>
            <p:nvPr/>
          </p:nvSpPr>
          <p:spPr>
            <a:xfrm>
              <a:off x="26789" y="65211"/>
              <a:ext cx="937618" cy="193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sz="900">
                  <a:solidFill>
                    <a:srgbClr val="FFFFFF"/>
                  </a:solidFill>
                  <a:latin typeface="Lucida Grande"/>
                  <a:ea typeface="Lucida Grande"/>
                  <a:cs typeface="Lucida Grande"/>
                  <a:sym typeface="Lucida Grande"/>
                </a:defRPr>
              </a:lvl1pPr>
            </a:lstStyle>
            <a:p>
              <a:pPr lvl="0">
                <a:defRPr sz="1800">
                  <a:solidFill>
                    <a:srgbClr val="000000"/>
                  </a:solidFill>
                </a:defRPr>
              </a:pPr>
              <a:r>
                <a:rPr sz="900">
                  <a:solidFill>
                    <a:srgbClr val="FFFFFF"/>
                  </a:solidFill>
                </a:rPr>
                <a:t>constraints</a:t>
              </a:r>
            </a:p>
          </p:txBody>
        </p:sp>
      </p:grpSp>
      <p:sp>
        <p:nvSpPr>
          <p:cNvPr id="350" name="Shape 350"/>
          <p:cNvSpPr/>
          <p:nvPr/>
        </p:nvSpPr>
        <p:spPr>
          <a:xfrm>
            <a:off x="2009179" y="1048642"/>
            <a:ext cx="5965032" cy="528044"/>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indent="4762">
              <a:defRPr b="1" sz="3200">
                <a:solidFill>
                  <a:srgbClr val="000080"/>
                </a:solidFill>
                <a:latin typeface="Arial"/>
                <a:ea typeface="Arial"/>
                <a:cs typeface="Arial"/>
                <a:sym typeface="Arial"/>
              </a:defRPr>
            </a:lvl1pPr>
          </a:lstStyle>
          <a:p>
            <a:pPr lvl="0">
              <a:defRPr b="0" sz="1800">
                <a:solidFill>
                  <a:srgbClr val="000000"/>
                </a:solidFill>
              </a:defRPr>
            </a:pPr>
            <a:r>
              <a:rPr b="1" sz="3200">
                <a:solidFill>
                  <a:srgbClr val="000080"/>
                </a:solidFill>
              </a:rPr>
              <a:t>Prototype Step - 2</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ph type="sldNum" sz="quarter" idx="2"/>
          </p:nvPr>
        </p:nvSpPr>
        <p:spPr>
          <a:xfrm>
            <a:off x="235520" y="6596806"/>
            <a:ext cx="221011" cy="203995"/>
          </a:xfrm>
          <a:prstGeom prst="rect">
            <a:avLst/>
          </a:prstGeom>
          <a:extLst>
            <a:ext uri="{C572A759-6A51-4108-AA02-DFA0A04FC94B}">
              <ma14:wrappingTextBoxFlag xmlns:ma14="http://schemas.microsoft.com/office/mac/drawingml/2011/main" val="1"/>
            </a:ext>
          </a:extLst>
        </p:spPr>
        <p:txBody>
          <a:bodyPr wrap="square">
            <a:normAutofit fontScale="100000" lnSpcReduction="0"/>
          </a:bodyPr>
          <a:lstStyle/>
          <a:p>
            <a:pPr lvl="0">
              <a:defRPr sz="1800">
                <a:solidFill>
                  <a:srgbClr val="000000"/>
                </a:solidFill>
              </a:defRPr>
            </a:pPr>
            <a:fld id="{86CB4B4D-7CA3-9044-876B-883B54F8677D}" type="slidenum">
              <a:rPr sz="900">
                <a:solidFill>
                  <a:srgbClr val="1A2964"/>
                </a:solidFill>
              </a:rPr>
            </a:fld>
          </a:p>
        </p:txBody>
      </p:sp>
      <p:sp>
        <p:nvSpPr>
          <p:cNvPr id="353" name="Shape 353"/>
          <p:cNvSpPr/>
          <p:nvPr/>
        </p:nvSpPr>
        <p:spPr>
          <a:xfrm>
            <a:off x="607218" y="6535415"/>
            <a:ext cx="2223493" cy="1805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b="1" sz="800">
                <a:solidFill>
                  <a:srgbClr val="FFFFFF"/>
                </a:solidFill>
                <a:latin typeface="Lucida Grande"/>
                <a:ea typeface="Lucida Grande"/>
                <a:cs typeface="Lucida Grande"/>
                <a:sym typeface="Lucida Grande"/>
              </a:defRPr>
            </a:lvl1pPr>
          </a:lstStyle>
          <a:p>
            <a:pPr lvl="0">
              <a:defRPr b="0" sz="1800">
                <a:solidFill>
                  <a:srgbClr val="000000"/>
                </a:solidFill>
              </a:defRPr>
            </a:pPr>
            <a:r>
              <a:rPr b="1" sz="800">
                <a:solidFill>
                  <a:srgbClr val="FFFFFF"/>
                </a:solidFill>
              </a:rPr>
              <a:t>Twitter #NIEMNTE1</a:t>
            </a:r>
          </a:p>
        </p:txBody>
      </p:sp>
      <p:grpSp>
        <p:nvGrpSpPr>
          <p:cNvPr id="356" name="Group 356"/>
          <p:cNvGrpSpPr/>
          <p:nvPr/>
        </p:nvGrpSpPr>
        <p:grpSpPr>
          <a:xfrm>
            <a:off x="526851" y="1919882"/>
            <a:ext cx="991196" cy="759025"/>
            <a:chOff x="0" y="0"/>
            <a:chExt cx="991195" cy="759023"/>
          </a:xfrm>
        </p:grpSpPr>
        <p:sp>
          <p:nvSpPr>
            <p:cNvPr id="354" name="Shape 354"/>
            <p:cNvSpPr/>
            <p:nvPr/>
          </p:nvSpPr>
          <p:spPr>
            <a:xfrm>
              <a:off x="-1" y="0"/>
              <a:ext cx="991197"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55" name="Shape 355"/>
            <p:cNvSpPr/>
            <p:nvPr/>
          </p:nvSpPr>
          <p:spPr>
            <a:xfrm>
              <a:off x="147339" y="128587"/>
              <a:ext cx="696517"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Use Case</a:t>
              </a:r>
            </a:p>
          </p:txBody>
        </p:sp>
      </p:grpSp>
      <p:pic>
        <p:nvPicPr>
          <p:cNvPr id="357" name="image.png"/>
          <p:cNvPicPr/>
          <p:nvPr/>
        </p:nvPicPr>
        <p:blipFill>
          <a:blip r:embed="rId2">
            <a:extLst/>
          </a:blip>
          <a:stretch>
            <a:fillRect/>
          </a:stretch>
        </p:blipFill>
        <p:spPr>
          <a:xfrm>
            <a:off x="3348632" y="1616273"/>
            <a:ext cx="1375173" cy="1375173"/>
          </a:xfrm>
          <a:prstGeom prst="rect">
            <a:avLst/>
          </a:prstGeom>
          <a:ln w="3175">
            <a:solidFill>
              <a:srgbClr val="A67D04"/>
            </a:solidFill>
            <a:round/>
          </a:ln>
          <a:effectLst>
            <a:outerShdw sx="100000" sy="100000" kx="0" ky="0" algn="b" rotWithShape="0" blurRad="38100" dist="88900" dir="2700000">
              <a:srgbClr val="333333">
                <a:alpha val="64999"/>
              </a:srgbClr>
            </a:outerShdw>
          </a:effectLst>
        </p:spPr>
      </p:pic>
      <p:grpSp>
        <p:nvGrpSpPr>
          <p:cNvPr id="360" name="Group 360"/>
          <p:cNvGrpSpPr/>
          <p:nvPr/>
        </p:nvGrpSpPr>
        <p:grpSpPr>
          <a:xfrm>
            <a:off x="2589609" y="3482578"/>
            <a:ext cx="928688" cy="535782"/>
            <a:chOff x="0" y="0"/>
            <a:chExt cx="928687" cy="535781"/>
          </a:xfrm>
        </p:grpSpPr>
        <p:sp>
          <p:nvSpPr>
            <p:cNvPr id="358" name="Shape 358"/>
            <p:cNvSpPr/>
            <p:nvPr/>
          </p:nvSpPr>
          <p:spPr>
            <a:xfrm>
              <a:off x="0" y="0"/>
              <a:ext cx="928688" cy="535782"/>
            </a:xfrm>
            <a:prstGeom prst="rect">
              <a:avLst/>
            </a:prstGeom>
            <a:gradFill flip="none" rotWithShape="1">
              <a:gsLst>
                <a:gs pos="0">
                  <a:srgbClr val="29869F"/>
                </a:gs>
                <a:gs pos="79998">
                  <a:srgbClr val="36B0D1"/>
                </a:gs>
                <a:gs pos="100000">
                  <a:srgbClr val="33B3D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59" name="Shape 359"/>
            <p:cNvSpPr/>
            <p:nvPr/>
          </p:nvSpPr>
          <p:spPr>
            <a:xfrm>
              <a:off x="0" y="76001"/>
              <a:ext cx="928688"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CDA  JAVA API</a:t>
              </a:r>
            </a:p>
          </p:txBody>
        </p:sp>
      </p:grpSp>
      <p:grpSp>
        <p:nvGrpSpPr>
          <p:cNvPr id="363" name="Group 363"/>
          <p:cNvGrpSpPr/>
          <p:nvPr/>
        </p:nvGrpSpPr>
        <p:grpSpPr>
          <a:xfrm>
            <a:off x="3884414" y="3482578"/>
            <a:ext cx="928688" cy="535782"/>
            <a:chOff x="0" y="0"/>
            <a:chExt cx="928687" cy="535781"/>
          </a:xfrm>
        </p:grpSpPr>
        <p:sp>
          <p:nvSpPr>
            <p:cNvPr id="361" name="Shape 361"/>
            <p:cNvSpPr/>
            <p:nvPr/>
          </p:nvSpPr>
          <p:spPr>
            <a:xfrm>
              <a:off x="0" y="0"/>
              <a:ext cx="928688" cy="535782"/>
            </a:xfrm>
            <a:prstGeom prst="rect">
              <a:avLst/>
            </a:pr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62" name="Shape 362"/>
            <p:cNvSpPr/>
            <p:nvPr/>
          </p:nvSpPr>
          <p:spPr>
            <a:xfrm>
              <a:off x="0" y="158551"/>
              <a:ext cx="928688"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NIEM XSD</a:t>
              </a:r>
            </a:p>
          </p:txBody>
        </p:sp>
      </p:grpSp>
      <p:sp>
        <p:nvSpPr>
          <p:cNvPr id="364" name="Shape 364"/>
          <p:cNvSpPr/>
          <p:nvPr/>
        </p:nvSpPr>
        <p:spPr>
          <a:xfrm>
            <a:off x="1022449" y="2299394"/>
            <a:ext cx="3013770" cy="4466"/>
          </a:xfrm>
          <a:prstGeom prst="line">
            <a:avLst/>
          </a:prstGeom>
          <a:ln w="25400">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365" name="Shape 365"/>
          <p:cNvSpPr/>
          <p:nvPr/>
        </p:nvSpPr>
        <p:spPr>
          <a:xfrm>
            <a:off x="1022449" y="2299394"/>
            <a:ext cx="3350" cy="2473525"/>
          </a:xfrm>
          <a:prstGeom prst="line">
            <a:avLst/>
          </a:prstGeom>
          <a:ln w="25400">
            <a:solidFill/>
            <a:prstDash val="dash"/>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grpSp>
        <p:nvGrpSpPr>
          <p:cNvPr id="368" name="Group 368"/>
          <p:cNvGrpSpPr/>
          <p:nvPr/>
        </p:nvGrpSpPr>
        <p:grpSpPr>
          <a:xfrm>
            <a:off x="455414" y="4393406"/>
            <a:ext cx="1143001" cy="759024"/>
            <a:chOff x="0" y="0"/>
            <a:chExt cx="1143000" cy="759023"/>
          </a:xfrm>
        </p:grpSpPr>
        <p:sp>
          <p:nvSpPr>
            <p:cNvPr id="366" name="Shape 366"/>
            <p:cNvSpPr/>
            <p:nvPr/>
          </p:nvSpPr>
          <p:spPr>
            <a:xfrm>
              <a:off x="0" y="0"/>
              <a:ext cx="1143000"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67" name="Shape 367"/>
            <p:cNvSpPr/>
            <p:nvPr/>
          </p:nvSpPr>
          <p:spPr>
            <a:xfrm>
              <a:off x="160734" y="128587"/>
              <a:ext cx="812602"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Test Cases</a:t>
              </a:r>
            </a:p>
          </p:txBody>
        </p:sp>
      </p:grpSp>
      <p:grpSp>
        <p:nvGrpSpPr>
          <p:cNvPr id="371" name="Group 371"/>
          <p:cNvGrpSpPr/>
          <p:nvPr/>
        </p:nvGrpSpPr>
        <p:grpSpPr>
          <a:xfrm>
            <a:off x="2437804" y="4393406"/>
            <a:ext cx="1232298" cy="535782"/>
            <a:chOff x="0" y="0"/>
            <a:chExt cx="1232296" cy="535781"/>
          </a:xfrm>
        </p:grpSpPr>
        <p:sp>
          <p:nvSpPr>
            <p:cNvPr id="369" name="Shape 369"/>
            <p:cNvSpPr/>
            <p:nvPr/>
          </p:nvSpPr>
          <p:spPr>
            <a:xfrm>
              <a:off x="0" y="0"/>
              <a:ext cx="1232297" cy="535782"/>
            </a:xfrm>
            <a:prstGeom prst="rect">
              <a:avLst/>
            </a:prstGeom>
            <a:gradFill flip="none" rotWithShape="1">
              <a:gsLst>
                <a:gs pos="0">
                  <a:srgbClr val="29869F"/>
                </a:gs>
                <a:gs pos="79998">
                  <a:srgbClr val="36B0D1"/>
                </a:gs>
                <a:gs pos="100000">
                  <a:srgbClr val="33B3D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70" name="Shape 370"/>
            <p:cNvSpPr/>
            <p:nvPr/>
          </p:nvSpPr>
          <p:spPr>
            <a:xfrm>
              <a:off x="0" y="76001"/>
              <a:ext cx="1232297"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Reference Implementation</a:t>
              </a:r>
            </a:p>
          </p:txBody>
        </p:sp>
      </p:grpSp>
      <p:sp>
        <p:nvSpPr>
          <p:cNvPr id="372" name="Shape 372"/>
          <p:cNvSpPr/>
          <p:nvPr/>
        </p:nvSpPr>
        <p:spPr>
          <a:xfrm>
            <a:off x="3053953" y="3750468"/>
            <a:ext cx="1" cy="910829"/>
          </a:xfrm>
          <a:prstGeom prst="line">
            <a:avLst/>
          </a:prstGeom>
          <a:ln w="25400">
            <a:solidFill>
              <a:srgbClr val="4BACC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grpSp>
        <p:nvGrpSpPr>
          <p:cNvPr id="375" name="Group 375"/>
          <p:cNvGrpSpPr/>
          <p:nvPr/>
        </p:nvGrpSpPr>
        <p:grpSpPr>
          <a:xfrm>
            <a:off x="3732609" y="4393406"/>
            <a:ext cx="1232298" cy="535782"/>
            <a:chOff x="0" y="0"/>
            <a:chExt cx="1232296" cy="535781"/>
          </a:xfrm>
        </p:grpSpPr>
        <p:sp>
          <p:nvSpPr>
            <p:cNvPr id="373" name="Shape 373"/>
            <p:cNvSpPr/>
            <p:nvPr/>
          </p:nvSpPr>
          <p:spPr>
            <a:xfrm>
              <a:off x="0" y="0"/>
              <a:ext cx="1232297" cy="535782"/>
            </a:xfrm>
            <a:prstGeom prst="rect">
              <a:avLst/>
            </a:prstGeom>
            <a:gradFill flip="none" rotWithShape="1">
              <a:gsLst>
                <a:gs pos="0">
                  <a:srgbClr val="5D427E"/>
                </a:gs>
                <a:gs pos="79998">
                  <a:srgbClr val="7A57A5"/>
                </a:gs>
                <a:gs pos="100000">
                  <a:srgbClr val="7B56A8"/>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74" name="Shape 374"/>
            <p:cNvSpPr/>
            <p:nvPr/>
          </p:nvSpPr>
          <p:spPr>
            <a:xfrm>
              <a:off x="0" y="76001"/>
              <a:ext cx="1232297"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Reference Implementation</a:t>
              </a:r>
            </a:p>
          </p:txBody>
        </p:sp>
      </p:grpSp>
      <p:sp>
        <p:nvSpPr>
          <p:cNvPr id="376" name="Shape 376"/>
          <p:cNvSpPr/>
          <p:nvPr/>
        </p:nvSpPr>
        <p:spPr>
          <a:xfrm>
            <a:off x="4348757" y="3750468"/>
            <a:ext cx="1" cy="910829"/>
          </a:xfrm>
          <a:prstGeom prst="line">
            <a:avLst/>
          </a:prstGeom>
          <a:ln w="25400">
            <a:solidFill>
              <a:srgbClr val="8064A2"/>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377" name="Shape 377"/>
          <p:cNvSpPr/>
          <p:nvPr/>
        </p:nvSpPr>
        <p:spPr>
          <a:xfrm>
            <a:off x="1691146" y="1664270"/>
            <a:ext cx="1489969" cy="5107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p>
            <a:pPr lvl="0" algn="ctr">
              <a:defRPr sz="1800"/>
            </a:pPr>
            <a:r>
              <a:rPr sz="1600">
                <a:latin typeface="Lucida Grande"/>
                <a:ea typeface="Lucida Grande"/>
                <a:cs typeface="Lucida Grande"/>
                <a:sym typeface="Lucida Grande"/>
              </a:rPr>
              <a:t>Information</a:t>
            </a:r>
            <a:endParaRPr sz="1600">
              <a:latin typeface="Gill Sans"/>
              <a:ea typeface="Gill Sans"/>
              <a:cs typeface="Gill Sans"/>
              <a:sym typeface="Gill Sans"/>
            </a:endParaRPr>
          </a:p>
          <a:p>
            <a:pPr lvl="0" algn="ctr">
              <a:defRPr sz="1800"/>
            </a:pPr>
            <a:r>
              <a:rPr sz="1600">
                <a:latin typeface="Lucida Grande"/>
                <a:ea typeface="Lucida Grande"/>
                <a:cs typeface="Lucida Grande"/>
                <a:sym typeface="Lucida Grande"/>
              </a:rPr>
              <a:t> Requirements</a:t>
            </a:r>
          </a:p>
        </p:txBody>
      </p:sp>
      <p:grpSp>
        <p:nvGrpSpPr>
          <p:cNvPr id="380" name="Group 380"/>
          <p:cNvGrpSpPr/>
          <p:nvPr/>
        </p:nvGrpSpPr>
        <p:grpSpPr>
          <a:xfrm>
            <a:off x="526851" y="4473773"/>
            <a:ext cx="1143001" cy="759024"/>
            <a:chOff x="0" y="0"/>
            <a:chExt cx="1143000" cy="759023"/>
          </a:xfrm>
        </p:grpSpPr>
        <p:sp>
          <p:nvSpPr>
            <p:cNvPr id="378" name="Shape 378"/>
            <p:cNvSpPr/>
            <p:nvPr/>
          </p:nvSpPr>
          <p:spPr>
            <a:xfrm>
              <a:off x="0" y="0"/>
              <a:ext cx="1143000"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9A2E2B"/>
                </a:gs>
                <a:gs pos="79998">
                  <a:srgbClr val="CA3D39"/>
                </a:gs>
                <a:gs pos="100000">
                  <a:srgbClr val="CE3B37"/>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79" name="Shape 379"/>
            <p:cNvSpPr/>
            <p:nvPr/>
          </p:nvSpPr>
          <p:spPr>
            <a:xfrm>
              <a:off x="169664" y="119657"/>
              <a:ext cx="812602"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Test Cases</a:t>
              </a:r>
            </a:p>
          </p:txBody>
        </p:sp>
      </p:grpSp>
      <p:grpSp>
        <p:nvGrpSpPr>
          <p:cNvPr id="383" name="Group 383"/>
          <p:cNvGrpSpPr/>
          <p:nvPr/>
        </p:nvGrpSpPr>
        <p:grpSpPr>
          <a:xfrm>
            <a:off x="678656" y="4545210"/>
            <a:ext cx="1143001" cy="759025"/>
            <a:chOff x="0" y="0"/>
            <a:chExt cx="1143000" cy="759023"/>
          </a:xfrm>
        </p:grpSpPr>
        <p:sp>
          <p:nvSpPr>
            <p:cNvPr id="381" name="Shape 381"/>
            <p:cNvSpPr/>
            <p:nvPr/>
          </p:nvSpPr>
          <p:spPr>
            <a:xfrm>
              <a:off x="0" y="0"/>
              <a:ext cx="1143000" cy="7590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82" name="Shape 382"/>
            <p:cNvSpPr/>
            <p:nvPr/>
          </p:nvSpPr>
          <p:spPr>
            <a:xfrm>
              <a:off x="169664" y="128587"/>
              <a:ext cx="812602"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Test Case</a:t>
              </a:r>
            </a:p>
          </p:txBody>
        </p:sp>
      </p:grpSp>
      <p:sp>
        <p:nvSpPr>
          <p:cNvPr id="384" name="Shape 384"/>
          <p:cNvSpPr/>
          <p:nvPr/>
        </p:nvSpPr>
        <p:spPr>
          <a:xfrm flipH="1" rot="16200000">
            <a:off x="1973460" y="4589859"/>
            <a:ext cx="455415" cy="1902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sp>
        <p:nvSpPr>
          <p:cNvPr id="385" name="Shape 385"/>
          <p:cNvSpPr/>
          <p:nvPr/>
        </p:nvSpPr>
        <p:spPr>
          <a:xfrm flipH="1" rot="16200000">
            <a:off x="2835175" y="4987230"/>
            <a:ext cx="839392" cy="723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4BACC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sp>
        <p:nvSpPr>
          <p:cNvPr id="386" name="Shape 386"/>
          <p:cNvSpPr/>
          <p:nvPr/>
        </p:nvSpPr>
        <p:spPr>
          <a:xfrm rot="5400000">
            <a:off x="3786187" y="5214937"/>
            <a:ext cx="839392" cy="267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8064A2"/>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grpSp>
        <p:nvGrpSpPr>
          <p:cNvPr id="395" name="Group 395"/>
          <p:cNvGrpSpPr/>
          <p:nvPr/>
        </p:nvGrpSpPr>
        <p:grpSpPr>
          <a:xfrm>
            <a:off x="1518046" y="5768578"/>
            <a:ext cx="5027415" cy="482204"/>
            <a:chOff x="0" y="0"/>
            <a:chExt cx="5027414" cy="482203"/>
          </a:xfrm>
        </p:grpSpPr>
        <p:grpSp>
          <p:nvGrpSpPr>
            <p:cNvPr id="389" name="Group 389"/>
            <p:cNvGrpSpPr/>
            <p:nvPr/>
          </p:nvGrpSpPr>
          <p:grpSpPr>
            <a:xfrm>
              <a:off x="0" y="0"/>
              <a:ext cx="5027415" cy="482204"/>
              <a:chOff x="0" y="0"/>
              <a:chExt cx="5027414" cy="482203"/>
            </a:xfrm>
          </p:grpSpPr>
          <p:sp>
            <p:nvSpPr>
              <p:cNvPr id="387" name="Shape 387"/>
              <p:cNvSpPr/>
              <p:nvPr/>
            </p:nvSpPr>
            <p:spPr>
              <a:xfrm>
                <a:off x="0" y="0"/>
                <a:ext cx="5027415" cy="4822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164" y="0"/>
                    </a:lnTo>
                    <a:lnTo>
                      <a:pt x="21600" y="3600"/>
                    </a:lnTo>
                    <a:lnTo>
                      <a:pt x="21600" y="21600"/>
                    </a:lnTo>
                    <a:lnTo>
                      <a:pt x="436" y="21600"/>
                    </a:lnTo>
                    <a:lnTo>
                      <a:pt x="0" y="18000"/>
                    </a:lnTo>
                    <a:lnTo>
                      <a:pt x="0" y="0"/>
                    </a:lnTo>
                    <a:close/>
                  </a:path>
                </a:pathLst>
              </a:cu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88" name="Shape 388"/>
              <p:cNvSpPr/>
              <p:nvPr/>
            </p:nvSpPr>
            <p:spPr>
              <a:xfrm>
                <a:off x="53578" y="96663"/>
                <a:ext cx="4929188" cy="282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632423"/>
                    </a:solidFill>
                    <a:latin typeface="Lucida Grande"/>
                    <a:ea typeface="Lucida Grande"/>
                    <a:cs typeface="Lucida Grande"/>
                    <a:sym typeface="Lucida Grande"/>
                  </a:defRPr>
                </a:lvl1pPr>
              </a:lstStyle>
              <a:p>
                <a:pPr lvl="0">
                  <a:defRPr b="0" sz="1800">
                    <a:solidFill>
                      <a:srgbClr val="000000"/>
                    </a:solidFill>
                  </a:defRPr>
                </a:pPr>
                <a:r>
                  <a:rPr b="1" sz="1600">
                    <a:solidFill>
                      <a:srgbClr val="632423"/>
                    </a:solidFill>
                  </a:rPr>
                  <a:t>Validation/Test Harness</a:t>
                </a:r>
              </a:p>
            </p:txBody>
          </p:sp>
        </p:grpSp>
        <p:sp>
          <p:nvSpPr>
            <p:cNvPr id="390" name="Shape 390"/>
            <p:cNvSpPr/>
            <p:nvPr/>
          </p:nvSpPr>
          <p:spPr>
            <a:xfrm>
              <a:off x="2518171" y="0"/>
              <a:ext cx="89298" cy="63625"/>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91" name="Shape 391"/>
            <p:cNvSpPr/>
            <p:nvPr/>
          </p:nvSpPr>
          <p:spPr>
            <a:xfrm>
              <a:off x="2062757" y="0"/>
              <a:ext cx="89298" cy="63625"/>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92" name="Shape 392"/>
            <p:cNvSpPr/>
            <p:nvPr/>
          </p:nvSpPr>
          <p:spPr>
            <a:xfrm>
              <a:off x="1598414" y="0"/>
              <a:ext cx="89297" cy="63625"/>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93" name="Shape 393"/>
            <p:cNvSpPr/>
            <p:nvPr/>
          </p:nvSpPr>
          <p:spPr>
            <a:xfrm>
              <a:off x="3045023" y="0"/>
              <a:ext cx="89298" cy="63625"/>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394" name="Shape 394"/>
            <p:cNvSpPr/>
            <p:nvPr/>
          </p:nvSpPr>
          <p:spPr>
            <a:xfrm>
              <a:off x="3509367" y="0"/>
              <a:ext cx="89298" cy="63625"/>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grpSp>
      <p:sp>
        <p:nvSpPr>
          <p:cNvPr id="396" name="Shape 396"/>
          <p:cNvSpPr/>
          <p:nvPr/>
        </p:nvSpPr>
        <p:spPr>
          <a:xfrm>
            <a:off x="2705695" y="2339578"/>
            <a:ext cx="696516" cy="2821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sz="1600">
                <a:latin typeface="Lucida Grande"/>
                <a:ea typeface="Lucida Grande"/>
                <a:cs typeface="Lucida Grande"/>
                <a:sym typeface="Lucida Grande"/>
              </a:defRPr>
            </a:lvl1pPr>
          </a:lstStyle>
          <a:p>
            <a:pPr lvl="0">
              <a:defRPr sz="1800"/>
            </a:pPr>
            <a:r>
              <a:rPr sz="1600"/>
              <a:t>PIM</a:t>
            </a:r>
          </a:p>
        </p:txBody>
      </p:sp>
      <p:sp>
        <p:nvSpPr>
          <p:cNvPr id="397" name="Shape 397"/>
          <p:cNvSpPr/>
          <p:nvPr/>
        </p:nvSpPr>
        <p:spPr>
          <a:xfrm>
            <a:off x="1973460" y="3567410"/>
            <a:ext cx="696517" cy="282179"/>
          </a:xfrm>
          <a:prstGeom prst="rect">
            <a:avLst/>
          </a:prstGeom>
          <a:ln w="12700">
            <a:miter lim="400000"/>
          </a:ln>
          <a:extLst>
            <a:ext uri="{C572A759-6A51-4108-AA02-DFA0A04FC94B}">
              <ma14:wrappingTextBoxFlag xmlns:ma14="http://schemas.microsoft.com/office/mac/drawingml/2011/main" val="1"/>
            </a:ext>
          </a:extLst>
        </p:spPr>
        <p:txBody>
          <a:bodyPr lIns="26789" tIns="26789" rIns="26789" bIns="26789">
            <a:spAutoFit/>
          </a:bodyPr>
          <a:lstStyle>
            <a:lvl1pPr>
              <a:defRPr sz="1600">
                <a:latin typeface="Lucida Grande"/>
                <a:ea typeface="Lucida Grande"/>
                <a:cs typeface="Lucida Grande"/>
                <a:sym typeface="Lucida Grande"/>
              </a:defRPr>
            </a:lvl1pPr>
          </a:lstStyle>
          <a:p>
            <a:pPr lvl="0">
              <a:defRPr sz="1800"/>
            </a:pPr>
            <a:r>
              <a:rPr sz="1600"/>
              <a:t>PSM</a:t>
            </a:r>
          </a:p>
        </p:txBody>
      </p:sp>
      <p:grpSp>
        <p:nvGrpSpPr>
          <p:cNvPr id="400" name="Group 400"/>
          <p:cNvGrpSpPr/>
          <p:nvPr/>
        </p:nvGrpSpPr>
        <p:grpSpPr>
          <a:xfrm>
            <a:off x="5179218" y="3482578"/>
            <a:ext cx="928689" cy="535782"/>
            <a:chOff x="0" y="0"/>
            <a:chExt cx="928687" cy="535781"/>
          </a:xfrm>
        </p:grpSpPr>
        <p:sp>
          <p:nvSpPr>
            <p:cNvPr id="398" name="Shape 398"/>
            <p:cNvSpPr/>
            <p:nvPr/>
          </p:nvSpPr>
          <p:spPr>
            <a:xfrm>
              <a:off x="0" y="0"/>
              <a:ext cx="928688" cy="535782"/>
            </a:xfrm>
            <a:prstGeom prst="rect">
              <a:avLst/>
            </a:prstGeom>
            <a:gradFill flip="none" rotWithShape="1">
              <a:gsLst>
                <a:gs pos="0">
                  <a:srgbClr val="9A2E2B"/>
                </a:gs>
                <a:gs pos="79998">
                  <a:srgbClr val="CA3D39"/>
                </a:gs>
                <a:gs pos="100000">
                  <a:srgbClr val="CE3B37"/>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399" name="Shape 399"/>
            <p:cNvSpPr/>
            <p:nvPr/>
          </p:nvSpPr>
          <p:spPr>
            <a:xfrm>
              <a:off x="0" y="76001"/>
              <a:ext cx="928688"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NCPDP SCRIPT XSD</a:t>
              </a:r>
            </a:p>
          </p:txBody>
        </p:sp>
      </p:grpSp>
      <p:grpSp>
        <p:nvGrpSpPr>
          <p:cNvPr id="403" name="Group 403"/>
          <p:cNvGrpSpPr/>
          <p:nvPr/>
        </p:nvGrpSpPr>
        <p:grpSpPr>
          <a:xfrm>
            <a:off x="6474023" y="3482578"/>
            <a:ext cx="928688" cy="535782"/>
            <a:chOff x="0" y="0"/>
            <a:chExt cx="928687" cy="535781"/>
          </a:xfrm>
        </p:grpSpPr>
        <p:sp>
          <p:nvSpPr>
            <p:cNvPr id="401" name="Shape 401"/>
            <p:cNvSpPr/>
            <p:nvPr/>
          </p:nvSpPr>
          <p:spPr>
            <a:xfrm>
              <a:off x="0" y="0"/>
              <a:ext cx="928688" cy="535782"/>
            </a:xfrm>
            <a:prstGeom prst="rect">
              <a:avLst/>
            </a:pr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402" name="Shape 402"/>
            <p:cNvSpPr/>
            <p:nvPr/>
          </p:nvSpPr>
          <p:spPr>
            <a:xfrm>
              <a:off x="0" y="158551"/>
              <a:ext cx="928688" cy="218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HL7 V3 XSD</a:t>
              </a:r>
            </a:p>
          </p:txBody>
        </p:sp>
      </p:grpSp>
      <p:sp>
        <p:nvSpPr>
          <p:cNvPr id="404" name="Shape 404"/>
          <p:cNvSpPr/>
          <p:nvPr/>
        </p:nvSpPr>
        <p:spPr>
          <a:xfrm>
            <a:off x="4036218" y="2303859"/>
            <a:ext cx="2902150" cy="1446610"/>
          </a:xfrm>
          <a:prstGeom prst="line">
            <a:avLst/>
          </a:prstGeom>
          <a:ln w="25400">
            <a:solidFill>
              <a:srgbClr val="F7964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405" name="Shape 405"/>
          <p:cNvSpPr/>
          <p:nvPr/>
        </p:nvSpPr>
        <p:spPr>
          <a:xfrm rot="5400000">
            <a:off x="4589859" y="4866679"/>
            <a:ext cx="910829" cy="875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C0504D"/>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grpSp>
        <p:nvGrpSpPr>
          <p:cNvPr id="408" name="Group 408"/>
          <p:cNvGrpSpPr/>
          <p:nvPr/>
        </p:nvGrpSpPr>
        <p:grpSpPr>
          <a:xfrm>
            <a:off x="5027414" y="4393406"/>
            <a:ext cx="1232297" cy="535782"/>
            <a:chOff x="0" y="0"/>
            <a:chExt cx="1232296" cy="535781"/>
          </a:xfrm>
        </p:grpSpPr>
        <p:sp>
          <p:nvSpPr>
            <p:cNvPr id="406" name="Shape 406"/>
            <p:cNvSpPr/>
            <p:nvPr/>
          </p:nvSpPr>
          <p:spPr>
            <a:xfrm>
              <a:off x="0" y="0"/>
              <a:ext cx="1232297" cy="535782"/>
            </a:xfrm>
            <a:prstGeom prst="rect">
              <a:avLst/>
            </a:prstGeom>
            <a:gradFill flip="none" rotWithShape="1">
              <a:gsLst>
                <a:gs pos="0">
                  <a:srgbClr val="9A2E2B"/>
                </a:gs>
                <a:gs pos="79998">
                  <a:srgbClr val="CA3D39"/>
                </a:gs>
                <a:gs pos="100000">
                  <a:srgbClr val="CE3B37"/>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407" name="Shape 407"/>
            <p:cNvSpPr/>
            <p:nvPr/>
          </p:nvSpPr>
          <p:spPr>
            <a:xfrm>
              <a:off x="0" y="76001"/>
              <a:ext cx="1232297"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Reference Implementation</a:t>
              </a:r>
            </a:p>
          </p:txBody>
        </p:sp>
      </p:grpSp>
      <p:sp>
        <p:nvSpPr>
          <p:cNvPr id="409" name="Shape 409"/>
          <p:cNvSpPr/>
          <p:nvPr/>
        </p:nvSpPr>
        <p:spPr>
          <a:xfrm>
            <a:off x="5643562" y="3750468"/>
            <a:ext cx="1" cy="910829"/>
          </a:xfrm>
          <a:prstGeom prst="line">
            <a:avLst/>
          </a:prstGeom>
          <a:ln w="25400">
            <a:solidFill>
              <a:srgbClr val="C0504D"/>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grpSp>
        <p:nvGrpSpPr>
          <p:cNvPr id="412" name="Group 412"/>
          <p:cNvGrpSpPr/>
          <p:nvPr/>
        </p:nvGrpSpPr>
        <p:grpSpPr>
          <a:xfrm>
            <a:off x="5402460" y="2000250"/>
            <a:ext cx="1830587" cy="607219"/>
            <a:chOff x="0" y="0"/>
            <a:chExt cx="1830585" cy="607218"/>
          </a:xfrm>
        </p:grpSpPr>
        <p:sp>
          <p:nvSpPr>
            <p:cNvPr id="410" name="Shape 410"/>
            <p:cNvSpPr/>
            <p:nvPr/>
          </p:nvSpPr>
          <p:spPr>
            <a:xfrm>
              <a:off x="0" y="0"/>
              <a:ext cx="1830586" cy="607219"/>
            </a:xfrm>
            <a:prstGeom prst="roundRect">
              <a:avLst>
                <a:gd name="adj" fmla="val 16731"/>
              </a:avLst>
            </a:prstGeom>
            <a:solidFill>
              <a:srgbClr val="205867"/>
            </a:soli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t">
              <a:noAutofit/>
            </a:bodyPr>
            <a:lstStyle/>
            <a:p>
              <a:pPr lvl="0">
                <a:defRPr sz="800">
                  <a:latin typeface="Gill Sans"/>
                  <a:ea typeface="Gill Sans"/>
                  <a:cs typeface="Gill Sans"/>
                  <a:sym typeface="Gill Sans"/>
                </a:defRPr>
              </a:pPr>
            </a:p>
          </p:txBody>
        </p:sp>
        <p:sp>
          <p:nvSpPr>
            <p:cNvPr id="411" name="Shape 411"/>
            <p:cNvSpPr/>
            <p:nvPr/>
          </p:nvSpPr>
          <p:spPr>
            <a:xfrm>
              <a:off x="34602" y="48220"/>
              <a:ext cx="1768079" cy="51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600">
                  <a:solidFill>
                    <a:srgbClr val="FFFFFF"/>
                  </a:solidFill>
                  <a:latin typeface="Lucida Grande"/>
                  <a:ea typeface="Lucida Grande"/>
                  <a:cs typeface="Lucida Grande"/>
                  <a:sym typeface="Lucida Grande"/>
                </a:defRPr>
              </a:lvl1pPr>
            </a:lstStyle>
            <a:p>
              <a:pPr lvl="0">
                <a:defRPr b="0" sz="1800">
                  <a:solidFill>
                    <a:srgbClr val="000000"/>
                  </a:solidFill>
                </a:defRPr>
              </a:pPr>
              <a:r>
                <a:rPr b="1" sz="1600">
                  <a:solidFill>
                    <a:srgbClr val="FFFFFF"/>
                  </a:solidFill>
                </a:rPr>
                <a:t>Terminology Model</a:t>
              </a:r>
            </a:p>
          </p:txBody>
        </p:sp>
      </p:grpSp>
      <p:sp>
        <p:nvSpPr>
          <p:cNvPr id="413" name="Shape 413"/>
          <p:cNvSpPr/>
          <p:nvPr/>
        </p:nvSpPr>
        <p:spPr>
          <a:xfrm>
            <a:off x="4036218" y="2304752"/>
            <a:ext cx="2281536" cy="1"/>
          </a:xfrm>
          <a:prstGeom prst="line">
            <a:avLst/>
          </a:prstGeom>
          <a:ln w="25400">
            <a:solidFill>
              <a:srgbClr val="974806"/>
            </a:solidFill>
            <a:prstDash val="sysDot"/>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414" name="Shape 414"/>
          <p:cNvSpPr/>
          <p:nvPr/>
        </p:nvSpPr>
        <p:spPr>
          <a:xfrm rot="5400000">
            <a:off x="5576589" y="4415730"/>
            <a:ext cx="839392" cy="1866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w="25400">
            <a:solidFill>
              <a:srgbClr val="F7964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a:defRPr sz="800">
                <a:latin typeface="Gill Sans"/>
                <a:ea typeface="Gill Sans"/>
                <a:cs typeface="Gill Sans"/>
                <a:sym typeface="Gill Sans"/>
              </a:defRPr>
            </a:pPr>
          </a:p>
        </p:txBody>
      </p:sp>
      <p:grpSp>
        <p:nvGrpSpPr>
          <p:cNvPr id="417" name="Group 417"/>
          <p:cNvGrpSpPr/>
          <p:nvPr/>
        </p:nvGrpSpPr>
        <p:grpSpPr>
          <a:xfrm>
            <a:off x="6322218" y="4393406"/>
            <a:ext cx="1232298" cy="535782"/>
            <a:chOff x="0" y="0"/>
            <a:chExt cx="1232296" cy="535781"/>
          </a:xfrm>
        </p:grpSpPr>
        <p:sp>
          <p:nvSpPr>
            <p:cNvPr id="415" name="Shape 415"/>
            <p:cNvSpPr/>
            <p:nvPr/>
          </p:nvSpPr>
          <p:spPr>
            <a:xfrm>
              <a:off x="0" y="0"/>
              <a:ext cx="1232297" cy="535782"/>
            </a:xfrm>
            <a:prstGeom prst="rect">
              <a:avLst/>
            </a:prstGeom>
            <a:gradFill flip="none" rotWithShape="1">
              <a:gsLst>
                <a:gs pos="0">
                  <a:srgbClr val="C96C1F"/>
                </a:gs>
                <a:gs pos="79998">
                  <a:srgbClr val="FF8F33"/>
                </a:gs>
                <a:gs pos="100000">
                  <a:srgbClr val="FF903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416" name="Shape 416"/>
            <p:cNvSpPr/>
            <p:nvPr/>
          </p:nvSpPr>
          <p:spPr>
            <a:xfrm>
              <a:off x="0" y="76001"/>
              <a:ext cx="1232297"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Reference Implementation</a:t>
              </a:r>
            </a:p>
          </p:txBody>
        </p:sp>
      </p:grpSp>
      <p:sp>
        <p:nvSpPr>
          <p:cNvPr id="418" name="Shape 418"/>
          <p:cNvSpPr/>
          <p:nvPr/>
        </p:nvSpPr>
        <p:spPr>
          <a:xfrm>
            <a:off x="6938367" y="3750468"/>
            <a:ext cx="1" cy="910829"/>
          </a:xfrm>
          <a:prstGeom prst="line">
            <a:avLst/>
          </a:prstGeom>
          <a:ln w="25400">
            <a:solidFill>
              <a:srgbClr val="F7964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419" name="Shape 419"/>
          <p:cNvSpPr/>
          <p:nvPr/>
        </p:nvSpPr>
        <p:spPr>
          <a:xfrm flipH="1">
            <a:off x="3053953" y="2303859"/>
            <a:ext cx="982266" cy="1446610"/>
          </a:xfrm>
          <a:prstGeom prst="line">
            <a:avLst/>
          </a:prstGeom>
          <a:ln w="25400">
            <a:solidFill>
              <a:srgbClr val="4BACC6"/>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420" name="Shape 420"/>
          <p:cNvSpPr/>
          <p:nvPr/>
        </p:nvSpPr>
        <p:spPr>
          <a:xfrm>
            <a:off x="4036218" y="2303859"/>
            <a:ext cx="1607345" cy="1446610"/>
          </a:xfrm>
          <a:prstGeom prst="line">
            <a:avLst/>
          </a:prstGeom>
          <a:ln w="25400">
            <a:solidFill>
              <a:srgbClr val="C0504D"/>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sp>
        <p:nvSpPr>
          <p:cNvPr id="421" name="Shape 421"/>
          <p:cNvSpPr/>
          <p:nvPr/>
        </p:nvSpPr>
        <p:spPr>
          <a:xfrm>
            <a:off x="4036218" y="2303859"/>
            <a:ext cx="312540" cy="1446610"/>
          </a:xfrm>
          <a:prstGeom prst="line">
            <a:avLst/>
          </a:prstGeom>
          <a:ln w="25400">
            <a:solidFill>
              <a:srgbClr val="8064A2"/>
            </a:solidFill>
            <a:round/>
            <a:tailEnd type="triangle"/>
          </a:ln>
          <a:effectLst>
            <a:outerShdw sx="100000" sy="100000" kx="0" ky="0" algn="b" rotWithShape="0" blurRad="38100" dist="12700" dir="5400000">
              <a:srgbClr val="000000">
                <a:alpha val="34999"/>
              </a:srgbClr>
            </a:outerShdw>
          </a:effectLst>
        </p:spPr>
        <p:txBody>
          <a:bodyPr lIns="32146" tIns="32146" rIns="32146" bIns="32146"/>
          <a:lstStyle/>
          <a:p>
            <a:pPr lvl="0" defTabSz="457200">
              <a:defRPr sz="800">
                <a:latin typeface="+mj-lt"/>
                <a:ea typeface="+mj-ea"/>
                <a:cs typeface="+mj-cs"/>
                <a:sym typeface="Helvetica"/>
              </a:defRPr>
            </a:pPr>
          </a:p>
        </p:txBody>
      </p:sp>
      <p:pic>
        <p:nvPicPr>
          <p:cNvPr id="422" name="image.png"/>
          <p:cNvPicPr/>
          <p:nvPr/>
        </p:nvPicPr>
        <p:blipFill>
          <a:blip r:embed="rId3">
            <a:extLst/>
          </a:blip>
          <a:stretch>
            <a:fillRect/>
          </a:stretch>
        </p:blipFill>
        <p:spPr>
          <a:xfrm>
            <a:off x="3223617" y="3812976"/>
            <a:ext cx="123900" cy="123900"/>
          </a:xfrm>
          <a:prstGeom prst="rect">
            <a:avLst/>
          </a:prstGeom>
          <a:ln w="12700">
            <a:miter lim="400000"/>
          </a:ln>
        </p:spPr>
      </p:pic>
      <p:sp>
        <p:nvSpPr>
          <p:cNvPr id="423" name="Shape 423"/>
          <p:cNvSpPr/>
          <p:nvPr/>
        </p:nvSpPr>
        <p:spPr>
          <a:xfrm>
            <a:off x="4982765" y="3330773"/>
            <a:ext cx="3902275" cy="1750220"/>
          </a:xfrm>
          <a:prstGeom prst="rect">
            <a:avLst/>
          </a:prstGeom>
          <a:ln w="12700">
            <a:solidFill>
              <a:srgbClr val="395E89"/>
            </a:solidFill>
            <a:round/>
          </a:ln>
        </p:spPr>
        <p:txBody>
          <a:bodyPr lIns="32146" tIns="32146" rIns="32146" bIns="32146"/>
          <a:lstStyle/>
          <a:p>
            <a:pPr lvl="0">
              <a:defRPr sz="800">
                <a:latin typeface="Gill Sans"/>
                <a:ea typeface="Gill Sans"/>
                <a:cs typeface="Gill Sans"/>
                <a:sym typeface="Gill Sans"/>
              </a:defRPr>
            </a:pPr>
          </a:p>
        </p:txBody>
      </p:sp>
      <p:sp>
        <p:nvSpPr>
          <p:cNvPr id="424" name="Shape 424"/>
          <p:cNvSpPr/>
          <p:nvPr/>
        </p:nvSpPr>
        <p:spPr>
          <a:xfrm>
            <a:off x="6965156" y="4025056"/>
            <a:ext cx="1626990" cy="282179"/>
          </a:xfrm>
          <a:prstGeom prst="rect">
            <a:avLst/>
          </a:prstGeom>
          <a:ln w="12700">
            <a:miter lim="400000"/>
          </a:ln>
          <a:extLst>
            <a:ext uri="{C572A759-6A51-4108-AA02-DFA0A04FC94B}">
              <ma14:wrappingTextBoxFlag xmlns:ma14="http://schemas.microsoft.com/office/mac/drawingml/2011/main" val="1"/>
            </a:ext>
          </a:extLst>
        </p:spPr>
        <p:txBody>
          <a:bodyPr wrap="none" lIns="26789" tIns="26789" rIns="26789" bIns="26789">
            <a:spAutoFit/>
          </a:bodyPr>
          <a:lstStyle>
            <a:lvl1pPr>
              <a:defRPr sz="1600">
                <a:latin typeface="Lucida Grande"/>
                <a:ea typeface="Lucida Grande"/>
                <a:cs typeface="Lucida Grande"/>
                <a:sym typeface="Lucida Grande"/>
              </a:defRPr>
            </a:lvl1pPr>
          </a:lstStyle>
          <a:p>
            <a:pPr lvl="0">
              <a:defRPr sz="1800"/>
            </a:pPr>
            <a:r>
              <a:rPr sz="1600"/>
              <a:t>Other Examples</a:t>
            </a:r>
          </a:p>
        </p:txBody>
      </p:sp>
      <p:grpSp>
        <p:nvGrpSpPr>
          <p:cNvPr id="427" name="Group 427"/>
          <p:cNvGrpSpPr/>
          <p:nvPr/>
        </p:nvGrpSpPr>
        <p:grpSpPr>
          <a:xfrm>
            <a:off x="7652742" y="3482578"/>
            <a:ext cx="1232298" cy="535782"/>
            <a:chOff x="0" y="0"/>
            <a:chExt cx="1232296" cy="535781"/>
          </a:xfrm>
        </p:grpSpPr>
        <p:sp>
          <p:nvSpPr>
            <p:cNvPr id="425" name="Shape 425"/>
            <p:cNvSpPr/>
            <p:nvPr/>
          </p:nvSpPr>
          <p:spPr>
            <a:xfrm>
              <a:off x="0" y="0"/>
              <a:ext cx="1232297" cy="535782"/>
            </a:xfrm>
            <a:prstGeom prst="rect">
              <a:avLst/>
            </a:prstGeom>
            <a:gradFill flip="none" rotWithShape="1">
              <a:gsLst>
                <a:gs pos="0">
                  <a:srgbClr val="759436"/>
                </a:gs>
                <a:gs pos="79998">
                  <a:srgbClr val="9AC347"/>
                </a:gs>
                <a:gs pos="100000">
                  <a:srgbClr val="9CC645"/>
                </a:gs>
              </a:gsLst>
              <a:lin ang="16200000" scaled="0"/>
            </a:gradFill>
            <a:ln w="12700" cap="flat">
              <a:noFill/>
              <a:miter lim="400000"/>
            </a:ln>
            <a:effectLst>
              <a:outerShdw sx="100000" sy="100000" kx="0" ky="0" algn="b" rotWithShape="0" blurRad="38100" dist="12700" dir="5400000">
                <a:srgbClr val="000000">
                  <a:alpha val="34999"/>
                </a:srgbClr>
              </a:outerShdw>
            </a:effectLst>
          </p:spPr>
          <p:txBody>
            <a:bodyPr wrap="square" lIns="32146" tIns="32146" rIns="32146" bIns="32146" numCol="1" anchor="ctr">
              <a:noAutofit/>
            </a:bodyPr>
            <a:lstStyle/>
            <a:p>
              <a:pPr lvl="0" algn="ctr">
                <a:defRPr b="1" sz="1100">
                  <a:solidFill>
                    <a:srgbClr val="FFFFFF"/>
                  </a:solidFill>
                  <a:latin typeface="Lucida Grande"/>
                  <a:ea typeface="Lucida Grande"/>
                  <a:cs typeface="Lucida Grande"/>
                  <a:sym typeface="Lucida Grande"/>
                </a:defRPr>
              </a:pPr>
            </a:p>
          </p:txBody>
        </p:sp>
        <p:sp>
          <p:nvSpPr>
            <p:cNvPr id="426" name="Shape 426"/>
            <p:cNvSpPr/>
            <p:nvPr/>
          </p:nvSpPr>
          <p:spPr>
            <a:xfrm>
              <a:off x="0" y="76001"/>
              <a:ext cx="1232297" cy="38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6789" tIns="26789" rIns="26789" bIns="26789" numCol="1" anchor="ctr">
              <a:spAutoFit/>
            </a:bodyPr>
            <a:lstStyle>
              <a:lvl1pPr algn="ctr">
                <a:defRPr b="1" sz="1100">
                  <a:solidFill>
                    <a:srgbClr val="FFFFFF"/>
                  </a:solidFill>
                  <a:latin typeface="Lucida Grande"/>
                  <a:ea typeface="Lucida Grande"/>
                  <a:cs typeface="Lucida Grande"/>
                  <a:sym typeface="Lucida Grande"/>
                </a:defRPr>
              </a:lvl1pPr>
            </a:lstStyle>
            <a:p>
              <a:pPr lvl="0">
                <a:defRPr b="0" sz="1800">
                  <a:solidFill>
                    <a:srgbClr val="000000"/>
                  </a:solidFill>
                </a:defRPr>
              </a:pPr>
              <a:r>
                <a:rPr b="1" sz="1100">
                  <a:solidFill>
                    <a:srgbClr val="FFFFFF"/>
                  </a:solidFill>
                </a:rPr>
                <a:t>HL7 V2 XML Profiles</a:t>
              </a:r>
            </a:p>
          </p:txBody>
        </p:sp>
      </p:grpSp>
      <p:sp>
        <p:nvSpPr>
          <p:cNvPr id="428" name="Shape 428"/>
          <p:cNvSpPr/>
          <p:nvPr/>
        </p:nvSpPr>
        <p:spPr>
          <a:xfrm>
            <a:off x="464343" y="1039713"/>
            <a:ext cx="8420697" cy="528043"/>
          </a:xfrm>
          <a:prstGeom prst="rect">
            <a:avLst/>
          </a:prstGeom>
          <a:ln w="12700">
            <a:miter lim="400000"/>
          </a:ln>
          <a:extLst>
            <a:ext uri="{C572A759-6A51-4108-AA02-DFA0A04FC94B}">
              <ma14:wrappingTextBoxFlag xmlns:ma14="http://schemas.microsoft.com/office/mac/drawingml/2011/main" val="1"/>
            </a:ext>
          </a:extLst>
        </p:spPr>
        <p:txBody>
          <a:bodyPr lIns="35718" tIns="35718" rIns="35718" bIns="35718" anchor="ctr">
            <a:spAutoFit/>
          </a:bodyPr>
          <a:lstStyle>
            <a:lvl1pPr indent="4762">
              <a:defRPr b="1" sz="3200">
                <a:solidFill>
                  <a:srgbClr val="000080"/>
                </a:solidFill>
                <a:latin typeface="Arial"/>
                <a:ea typeface="Arial"/>
                <a:cs typeface="Arial"/>
                <a:sym typeface="Arial"/>
              </a:defRPr>
            </a:lvl1pPr>
          </a:lstStyle>
          <a:p>
            <a:pPr lvl="0">
              <a:defRPr b="0" sz="1800">
                <a:solidFill>
                  <a:srgbClr val="000000"/>
                </a:solidFill>
              </a:defRPr>
            </a:pPr>
            <a:r>
              <a:rPr b="1" sz="3200">
                <a:solidFill>
                  <a:srgbClr val="000080"/>
                </a:solidFill>
              </a:rPr>
              <a:t>MDA: PIM-to-PSM and Testing Approach</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13F80"/>
      </a:accent1>
      <a:accent2>
        <a:srgbClr val="C10A25"/>
      </a:accent2>
      <a:accent3>
        <a:srgbClr val="8F8F8F"/>
      </a:accent3>
      <a:accent4>
        <a:srgbClr val="707070"/>
      </a:accent4>
      <a:accent5>
        <a:srgbClr val="AAAFBF"/>
      </a:accent5>
      <a:accent6>
        <a:srgbClr val="AF0922"/>
      </a:accent6>
      <a:hlink>
        <a:srgbClr val="0000FF"/>
      </a:hlink>
      <a:folHlink>
        <a:srgbClr val="FF00FF"/>
      </a:folHlink>
    </a:clrScheme>
    <a:fontScheme name="Default">
      <a:majorFont>
        <a:latin typeface="Helvetica"/>
        <a:ea typeface="Helvetica"/>
        <a:cs typeface="Helvetica"/>
      </a:majorFont>
      <a:minorFont>
        <a:latin typeface="Avenir Book"/>
        <a:ea typeface="Avenir Book"/>
        <a:cs typeface="Avenir Book"/>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13F80"/>
          </a:solidFill>
          <a:prstDash val="solid"/>
          <a:bevel/>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13F80"/>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