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3.jpeg" ContentType="image/jpeg"/>
  <Override PartName="/ppt/notesSlides/notesSlide2.xml" ContentType="application/vnd.openxmlformats-officedocument.presentationml.notesSlide+xml"/>
  <Override PartName="/ppt/media/image4.jpeg" ContentType="image/jpeg"/>
  <Override PartName="/ppt/media/image5.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6.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lvl1pPr marL="40639" marR="40639">
      <a:defRPr sz="2400">
        <a:uFill>
          <a:solidFill/>
        </a:uFill>
        <a:latin typeface="+mn-lt"/>
        <a:ea typeface="+mn-ea"/>
        <a:cs typeface="+mn-cs"/>
        <a:sym typeface="Arial"/>
      </a:defRPr>
    </a:lvl1pPr>
    <a:lvl2pPr marL="40639" marR="40639" indent="342900">
      <a:defRPr sz="2400">
        <a:uFill>
          <a:solidFill/>
        </a:uFill>
        <a:latin typeface="+mn-lt"/>
        <a:ea typeface="+mn-ea"/>
        <a:cs typeface="+mn-cs"/>
        <a:sym typeface="Arial"/>
      </a:defRPr>
    </a:lvl2pPr>
    <a:lvl3pPr marL="40639" marR="40639" indent="685800">
      <a:defRPr sz="2400">
        <a:uFill>
          <a:solidFill/>
        </a:uFill>
        <a:latin typeface="+mn-lt"/>
        <a:ea typeface="+mn-ea"/>
        <a:cs typeface="+mn-cs"/>
        <a:sym typeface="Arial"/>
      </a:defRPr>
    </a:lvl3pPr>
    <a:lvl4pPr marL="40639" marR="40639" indent="1028700">
      <a:defRPr sz="2400">
        <a:uFill>
          <a:solidFill/>
        </a:uFill>
        <a:latin typeface="+mn-lt"/>
        <a:ea typeface="+mn-ea"/>
        <a:cs typeface="+mn-cs"/>
        <a:sym typeface="Arial"/>
      </a:defRPr>
    </a:lvl4pPr>
    <a:lvl5pPr marL="40639" marR="40639" indent="1371600">
      <a:defRPr sz="2400">
        <a:uFill>
          <a:solidFill/>
        </a:uFill>
        <a:latin typeface="+mn-lt"/>
        <a:ea typeface="+mn-ea"/>
        <a:cs typeface="+mn-cs"/>
        <a:sym typeface="Arial"/>
      </a:defRPr>
    </a:lvl5pPr>
    <a:lvl6pPr marL="40639" marR="40639" indent="1714500">
      <a:defRPr sz="2400">
        <a:uFill>
          <a:solidFill/>
        </a:uFill>
        <a:latin typeface="+mn-lt"/>
        <a:ea typeface="+mn-ea"/>
        <a:cs typeface="+mn-cs"/>
        <a:sym typeface="Arial"/>
      </a:defRPr>
    </a:lvl6pPr>
    <a:lvl7pPr marL="40639" marR="40639" indent="2057400">
      <a:defRPr sz="2400">
        <a:uFill>
          <a:solidFill/>
        </a:uFill>
        <a:latin typeface="+mn-lt"/>
        <a:ea typeface="+mn-ea"/>
        <a:cs typeface="+mn-cs"/>
        <a:sym typeface="Arial"/>
      </a:defRPr>
    </a:lvl7pPr>
    <a:lvl8pPr marL="40639" marR="40639" indent="2400300">
      <a:defRPr sz="2400">
        <a:uFill>
          <a:solidFill/>
        </a:uFill>
        <a:latin typeface="+mn-lt"/>
        <a:ea typeface="+mn-ea"/>
        <a:cs typeface="+mn-cs"/>
        <a:sym typeface="Arial"/>
      </a:defRPr>
    </a:lvl8pPr>
    <a:lvl9pPr marL="40639" marR="40639" indent="2743200">
      <a:defRPr sz="2400">
        <a:uFill>
          <a:solidFill/>
        </a:uFill>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n" i="off">
        <a:fontRef idx="minor">
          <a:srgbClr val="4F538B"/>
        </a:fontRef>
        <a:srgbClr val="4F538B"/>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n" i="off">
        <a:fontRef idx="minor">
          <a:srgbClr val="4F538B"/>
        </a:fontRef>
        <a:srgbClr val="4F538B"/>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ph type="sldImg"/>
          </p:nvPr>
        </p:nvSpPr>
        <p:spPr>
          <a:xfrm>
            <a:off x="1143000" y="685800"/>
            <a:ext cx="4572000" cy="3429000"/>
          </a:xfrm>
          <a:prstGeom prst="rect">
            <a:avLst/>
          </a:prstGeom>
        </p:spPr>
        <p:txBody>
          <a:bodyPr/>
          <a:lstStyle/>
          <a:p>
            <a:pPr lvl="0"/>
          </a:p>
        </p:txBody>
      </p:sp>
      <p:sp>
        <p:nvSpPr>
          <p:cNvPr id="60" name="Shape 6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lvl="0"/>
          </a:p>
        </p:txBody>
      </p:sp>
      <p:sp>
        <p:nvSpPr>
          <p:cNvPr id="74" name="Shape 74"/>
          <p:cNvSpPr/>
          <p:nvPr>
            <p:ph type="body" sz="quarter" idx="1"/>
          </p:nvPr>
        </p:nvSpPr>
        <p:spPr>
          <a:prstGeom prst="rect">
            <a:avLst/>
          </a:prstGeom>
        </p:spPr>
        <p:txBody>
          <a:bodyPr/>
          <a:lstStyle>
            <a:lvl1pPr defTabSz="914400">
              <a:defRPr sz="1200">
                <a:latin typeface="Calibri"/>
                <a:ea typeface="Calibri"/>
                <a:cs typeface="Calibri"/>
                <a:sym typeface="Calibri"/>
              </a:defRPr>
            </a:lvl1pPr>
          </a:lstStyle>
          <a:p>
            <a:pPr lvl="0">
              <a:defRPr sz="1800"/>
            </a:pPr>
            <a:r>
              <a:rPr sz="1200"/>
              <a:t>The Office of Management and Budget established the FHA as an E-Government Line of Business in 2007. The Office of the National Coordinator for Health IT became our Managing Partner in 2008. Since then, we have been working with more than 20 federal agencies involved in healthcare to encourage the adoption of national health IT standards and policies. We also work with our partners to convene meetings to identify and work on priority health IT topics in order to ensure the seamless exchange of health data between the partners and other agencies and private organizations.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lvl="0"/>
          </a:p>
        </p:txBody>
      </p:sp>
      <p:sp>
        <p:nvSpPr>
          <p:cNvPr id="125" name="Shape 125"/>
          <p:cNvSpPr/>
          <p:nvPr>
            <p:ph type="body" sz="quarter" idx="1"/>
          </p:nvPr>
        </p:nvSpPr>
        <p:spPr>
          <a:prstGeom prst="rect">
            <a:avLst/>
          </a:prstGeom>
        </p:spPr>
        <p:txBody>
          <a:bodyPr/>
          <a:lstStyle>
            <a:lvl1pPr defTabSz="914400">
              <a:defRPr sz="1200">
                <a:latin typeface="Calibri"/>
                <a:ea typeface="Calibri"/>
                <a:cs typeface="Calibri"/>
                <a:sym typeface="Calibri"/>
              </a:defRPr>
            </a:lvl1pPr>
          </a:lstStyle>
          <a:p>
            <a:pPr lvl="0">
              <a:defRPr sz="1800"/>
            </a:pPr>
            <a:r>
              <a:rPr sz="1200"/>
              <a:t>These are some of the partners that we are working with or have worked with since our inception. Our funding partners include the Department of Health and Human Services, Centers for Medicare &amp; Medicaid Services, Department of Defense, Department of Veterans Affairs, Social Security Administration and Indian Health Services.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lvl="0"/>
          </a:p>
        </p:txBody>
      </p:sp>
      <p:sp>
        <p:nvSpPr>
          <p:cNvPr id="167" name="Shape 167"/>
          <p:cNvSpPr/>
          <p:nvPr>
            <p:ph type="body" sz="quarter" idx="1"/>
          </p:nvPr>
        </p:nvSpPr>
        <p:spPr>
          <a:prstGeom prst="rect">
            <a:avLst/>
          </a:prstGeom>
        </p:spPr>
        <p:txBody>
          <a:bodyPr/>
          <a:lstStyle/>
          <a:p>
            <a:pPr lvl="0" defTabSz="914400">
              <a:defRPr sz="1800"/>
            </a:pPr>
            <a:r>
              <a:rPr sz="1200">
                <a:latin typeface="Calibri"/>
                <a:ea typeface="Calibri"/>
                <a:cs typeface="Calibri"/>
                <a:sym typeface="Calibri"/>
              </a:rPr>
              <a:t>FHA believes that a federal health information technology environment that is fully </a:t>
            </a:r>
            <a:r>
              <a:rPr sz="1200">
                <a:solidFill>
                  <a:srgbClr val="C10A25"/>
                </a:solidFill>
                <a:latin typeface="Calibri"/>
                <a:ea typeface="Calibri"/>
                <a:cs typeface="Calibri"/>
                <a:sym typeface="Calibri"/>
              </a:rPr>
              <a:t>interoperable</a:t>
            </a:r>
            <a:r>
              <a:rPr sz="1200">
                <a:latin typeface="Calibri"/>
                <a:ea typeface="Calibri"/>
                <a:cs typeface="Calibri"/>
                <a:sym typeface="Calibri"/>
              </a:rPr>
              <a:t> and </a:t>
            </a:r>
            <a:r>
              <a:rPr sz="1200">
                <a:solidFill>
                  <a:srgbClr val="C10A25"/>
                </a:solidFill>
                <a:latin typeface="Calibri"/>
                <a:ea typeface="Calibri"/>
                <a:cs typeface="Calibri"/>
                <a:sym typeface="Calibri"/>
              </a:rPr>
              <a:t>supports</a:t>
            </a:r>
            <a:r>
              <a:rPr sz="1200">
                <a:latin typeface="Calibri"/>
                <a:ea typeface="Calibri"/>
                <a:cs typeface="Calibri"/>
                <a:sym typeface="Calibri"/>
              </a:rPr>
              <a:t> the President’s health IT plan enables better care, increased efficiency and improved population health. </a:t>
            </a:r>
            <a:endParaRPr sz="1200">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lvl="0"/>
          </a:p>
        </p:txBody>
      </p:sp>
      <p:sp>
        <p:nvSpPr>
          <p:cNvPr id="188" name="Shape 188"/>
          <p:cNvSpPr/>
          <p:nvPr>
            <p:ph type="body" sz="quarter" idx="1"/>
          </p:nvPr>
        </p:nvSpPr>
        <p:spPr>
          <a:prstGeom prst="rect">
            <a:avLst/>
          </a:prstGeom>
        </p:spPr>
        <p:txBody>
          <a:bodyPr/>
          <a:lstStyle>
            <a:lvl1pPr defTabSz="914400">
              <a:defRPr sz="1200">
                <a:latin typeface="Calibri"/>
                <a:ea typeface="Calibri"/>
                <a:cs typeface="Calibri"/>
                <a:sym typeface="Calibri"/>
              </a:defRPr>
            </a:lvl1pPr>
          </a:lstStyle>
          <a:p>
            <a:pPr lvl="0">
              <a:defRPr sz="1800"/>
            </a:pPr>
            <a:r>
              <a:rPr sz="1200"/>
              <a:t>These FHA precepts are key to our vision. These precepts outline the general responsibilities of FHA.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lvl="0"/>
          </a:p>
        </p:txBody>
      </p:sp>
      <p:sp>
        <p:nvSpPr>
          <p:cNvPr id="205" name="Shape 205"/>
          <p:cNvSpPr/>
          <p:nvPr>
            <p:ph type="body" sz="quarter" idx="1"/>
          </p:nvPr>
        </p:nvSpPr>
        <p:spPr>
          <a:prstGeom prst="rect">
            <a:avLst/>
          </a:prstGeom>
        </p:spPr>
        <p:txBody>
          <a:bodyPr/>
          <a:lstStyle>
            <a:lvl1pPr defTabSz="914400">
              <a:defRPr sz="1200">
                <a:latin typeface="Calibri"/>
                <a:ea typeface="Calibri"/>
                <a:cs typeface="Calibri"/>
                <a:sym typeface="Calibri"/>
              </a:defRPr>
            </a:lvl1pPr>
          </a:lstStyle>
          <a:p>
            <a:pPr lvl="0">
              <a:defRPr sz="1800"/>
            </a:pPr>
            <a:r>
              <a:rPr sz="1200"/>
              <a:t>FHA’s goals for health information exchange nationwide are in alignment with ONC’s goals. These three goals support the notion that informing providers with access to the right information will improve health care and encourage the engagement of patients and families in their own health care.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lvl="0"/>
          </a:p>
        </p:txBody>
      </p:sp>
      <p:sp>
        <p:nvSpPr>
          <p:cNvPr id="271" name="Shape 271"/>
          <p:cNvSpPr/>
          <p:nvPr>
            <p:ph type="body" sz="quarter" idx="1"/>
          </p:nvPr>
        </p:nvSpPr>
        <p:spPr>
          <a:prstGeom prst="rect">
            <a:avLst/>
          </a:prstGeom>
        </p:spPr>
        <p:txBody>
          <a:bodyPr/>
          <a:lstStyle>
            <a:lvl1pPr defTabSz="914400">
              <a:defRPr sz="1200">
                <a:latin typeface="Calibri"/>
                <a:ea typeface="Calibri"/>
                <a:cs typeface="Calibri"/>
                <a:sym typeface="Calibri"/>
              </a:defRPr>
            </a:lvl1pPr>
          </a:lstStyle>
          <a:p>
            <a:pPr lvl="0">
              <a:defRPr sz="1800"/>
            </a:pPr>
            <a:r>
              <a:rPr sz="1200"/>
              <a:t>Currently, these are the priority areas for our federal partners. There are more and FHA will work with the partners on those additional priorities as these current areas are successfully completed. If you have questions about the other priority areas, please contact feel free to email me and I will get your request over to FHA Director Gail Kalbfleisch for response.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lvl="0"/>
          </a:p>
        </p:txBody>
      </p:sp>
      <p:sp>
        <p:nvSpPr>
          <p:cNvPr id="283" name="Shape 283"/>
          <p:cNvSpPr/>
          <p:nvPr>
            <p:ph type="body" sz="quarter" idx="1"/>
          </p:nvPr>
        </p:nvSpPr>
        <p:spPr>
          <a:prstGeom prst="rect">
            <a:avLst/>
          </a:prstGeom>
        </p:spPr>
        <p:txBody>
          <a:bodyPr/>
          <a:lstStyle/>
          <a:p>
            <a:pPr lvl="0" marL="228600" indent="-228600" defTabSz="914400">
              <a:buClr>
                <a:srgbClr val="1D165A"/>
              </a:buClr>
              <a:buSzPct val="100000"/>
              <a:buFont typeface="Arial"/>
              <a:buChar char="•"/>
              <a:defRPr sz="1800"/>
            </a:pPr>
            <a:r>
              <a:rPr sz="1200">
                <a:solidFill>
                  <a:srgbClr val="1D165A"/>
                </a:solidFill>
                <a:latin typeface="Calibri"/>
                <a:ea typeface="Calibri"/>
                <a:cs typeface="Calibri"/>
                <a:sym typeface="Calibri"/>
              </a:rPr>
              <a:t>Information modeling of 17 of 37 FHIM information domains (e.g., Person, Lab, Medications, Health Concerns/Problems, Orders, etc.)</a:t>
            </a:r>
            <a:endParaRPr>
              <a:latin typeface="Calibri"/>
              <a:ea typeface="Calibri"/>
              <a:cs typeface="Calibri"/>
              <a:sym typeface="Calibri"/>
            </a:endParaRPr>
          </a:p>
          <a:p>
            <a:pPr lvl="0" marL="228600" indent="-228600" defTabSz="914400">
              <a:buClr>
                <a:srgbClr val="1D165A"/>
              </a:buClr>
              <a:buSzPct val="100000"/>
              <a:buFont typeface="Arial"/>
              <a:buChar char="•"/>
              <a:defRPr sz="1800"/>
            </a:pPr>
            <a:r>
              <a:rPr sz="1200">
                <a:solidFill>
                  <a:srgbClr val="1D165A"/>
                </a:solidFill>
                <a:latin typeface="Calibri"/>
                <a:ea typeface="Calibri"/>
                <a:cs typeface="Calibri"/>
                <a:sym typeface="Calibri"/>
              </a:rPr>
              <a:t>Terminology modeling of 9 of 17 FHIM domains</a:t>
            </a:r>
            <a:endParaRPr>
              <a:latin typeface="Calibri"/>
              <a:ea typeface="Calibri"/>
              <a:cs typeface="Calibri"/>
              <a:sym typeface="Calibri"/>
            </a:endParaRPr>
          </a:p>
          <a:p>
            <a:pPr lvl="0" marL="228600" indent="-228600" defTabSz="914400">
              <a:buClr>
                <a:srgbClr val="1D165A"/>
              </a:buClr>
              <a:buSzPct val="100000"/>
              <a:buFont typeface="Arial"/>
              <a:buChar char="•"/>
              <a:defRPr sz="1800"/>
            </a:pPr>
            <a:r>
              <a:rPr sz="1200">
                <a:solidFill>
                  <a:srgbClr val="1D165A"/>
                </a:solidFill>
                <a:latin typeface="Calibri"/>
                <a:ea typeface="Calibri"/>
                <a:cs typeface="Calibri"/>
                <a:sym typeface="Calibri"/>
              </a:rPr>
              <a:t>Integration of FHIM and associated terminology models with Model Driven Health Tools (MDHT)</a:t>
            </a:r>
            <a:endParaRPr>
              <a:latin typeface="Calibri"/>
              <a:ea typeface="Calibri"/>
              <a:cs typeface="Calibri"/>
              <a:sym typeface="Calibri"/>
            </a:endParaRPr>
          </a:p>
          <a:p>
            <a:pPr lvl="0" marL="228600" indent="-228600" defTabSz="914400">
              <a:buClr>
                <a:srgbClr val="1D165A"/>
              </a:buClr>
              <a:buSzPct val="100000"/>
              <a:buFont typeface="Arial"/>
              <a:buChar char="•"/>
              <a:defRPr sz="1800"/>
            </a:pPr>
            <a:r>
              <a:rPr sz="1200">
                <a:solidFill>
                  <a:srgbClr val="1D165A"/>
                </a:solidFill>
                <a:latin typeface="Calibri"/>
                <a:ea typeface="Calibri"/>
                <a:cs typeface="Calibri"/>
                <a:sym typeface="Calibri"/>
              </a:rPr>
              <a:t>A complete set of process guides for information, terminology and implementation modeling. </a:t>
            </a:r>
            <a:r>
              <a:rPr sz="1000">
                <a:latin typeface="Calibri"/>
                <a:ea typeface="Calibri"/>
                <a:cs typeface="Calibri"/>
                <a:sym typeface="Calibri"/>
              </a:rPr>
              <a:t>Process guides are both a deliverable and a benefit</a:t>
            </a:r>
            <a:endParaRPr sz="1200">
              <a:solidFill>
                <a:srgbClr val="1D165A"/>
              </a:solidFill>
              <a:latin typeface="Calibri"/>
              <a:ea typeface="Calibri"/>
              <a:cs typeface="Calibri"/>
              <a:sym typeface="Calibri"/>
            </a:endParaRPr>
          </a:p>
          <a:p>
            <a:pPr lvl="0" marL="228600" indent="-228600" defTabSz="914400">
              <a:buClr>
                <a:srgbClr val="1D165A"/>
              </a:buClr>
              <a:buSzPct val="100000"/>
              <a:buFont typeface="Arial"/>
              <a:buChar char="•"/>
              <a:defRPr sz="1800"/>
            </a:pPr>
            <a:r>
              <a:rPr sz="1200">
                <a:solidFill>
                  <a:srgbClr val="1D165A"/>
                </a:solidFill>
                <a:latin typeface="Calibri"/>
                <a:ea typeface="Calibri"/>
                <a:cs typeface="Calibri"/>
                <a:sym typeface="Calibri"/>
              </a:rPr>
              <a:t>Prototyping of each individual process, model and tool</a:t>
            </a:r>
            <a:endParaRPr>
              <a:latin typeface="Calibri"/>
              <a:ea typeface="Calibri"/>
              <a:cs typeface="Calibri"/>
              <a:sym typeface="Calibri"/>
            </a:endParaRPr>
          </a:p>
          <a:p>
            <a:pPr lvl="0" marL="228600" indent="-228600" defTabSz="914400">
              <a:buClr>
                <a:srgbClr val="1D165A"/>
              </a:buClr>
              <a:buSzPct val="100000"/>
              <a:buFont typeface="Arial"/>
              <a:buChar char="•"/>
              <a:defRPr sz="1800"/>
            </a:pPr>
            <a:r>
              <a:rPr sz="1200">
                <a:solidFill>
                  <a:srgbClr val="1D165A"/>
                </a:solidFill>
                <a:latin typeface="Calibri"/>
                <a:ea typeface="Calibri"/>
                <a:cs typeface="Calibri"/>
                <a:sym typeface="Calibri"/>
              </a:rPr>
              <a:t>Prototyping of HIE Framework (fully integrated processes, models and tools that support the Model Driven Architecture approach to generating HIE standards)</a:t>
            </a:r>
            <a:endParaRPr>
              <a:latin typeface="Calibri"/>
              <a:ea typeface="Calibri"/>
              <a:cs typeface="Calibri"/>
              <a:sym typeface="Calibri"/>
            </a:endParaRPr>
          </a:p>
          <a:p>
            <a:pPr lvl="0" marL="228600" indent="-228600" defTabSz="914400">
              <a:buClr>
                <a:srgbClr val="1D165A"/>
              </a:buClr>
              <a:buSzPct val="100000"/>
              <a:buFont typeface="Arial"/>
              <a:buChar char="•"/>
              <a:defRPr sz="1800"/>
            </a:pPr>
            <a:r>
              <a:rPr sz="1200">
                <a:solidFill>
                  <a:srgbClr val="1D165A"/>
                </a:solidFill>
                <a:latin typeface="Calibri"/>
                <a:ea typeface="Calibri"/>
                <a:cs typeface="Calibri"/>
                <a:sym typeface="Calibri"/>
              </a:rPr>
              <a:t>Generation of a draft implementation standard for the exchange of immunization information in both a CDA and NIEM format</a:t>
            </a:r>
            <a:endParaRPr>
              <a:latin typeface="Calibri"/>
              <a:ea typeface="Calibri"/>
              <a:cs typeface="Calibri"/>
              <a:sym typeface="Calibri"/>
            </a:endParaRPr>
          </a:p>
          <a:p>
            <a:pPr lvl="0" marL="228600" indent="-228600" defTabSz="914400">
              <a:buClr>
                <a:srgbClr val="1D165A"/>
              </a:buClr>
              <a:buSzPct val="100000"/>
              <a:buFont typeface="Arial"/>
              <a:buChar char="•"/>
              <a:defRPr sz="1800"/>
            </a:pPr>
            <a:r>
              <a:rPr sz="1200">
                <a:solidFill>
                  <a:srgbClr val="1D165A"/>
                </a:solidFill>
                <a:latin typeface="Calibri"/>
                <a:ea typeface="Calibri"/>
                <a:cs typeface="Calibri"/>
                <a:sym typeface="Calibri"/>
              </a:rPr>
              <a:t>Mappings between FHIM and at least five S&amp;I Framework initiatives</a:t>
            </a:r>
            <a:endParaRPr>
              <a:latin typeface="Calibri"/>
              <a:ea typeface="Calibri"/>
              <a:cs typeface="Calibri"/>
              <a:sym typeface="Calibri"/>
            </a:endParaRPr>
          </a:p>
          <a:p>
            <a:pPr lvl="0" marL="228600" indent="-228600" defTabSz="914400">
              <a:buClr>
                <a:srgbClr val="1D165A"/>
              </a:buClr>
              <a:buSzPct val="100000"/>
              <a:buFont typeface="Arial"/>
              <a:buChar char="•"/>
              <a:defRPr sz="1800"/>
            </a:pPr>
            <a:r>
              <a:rPr sz="1200">
                <a:solidFill>
                  <a:srgbClr val="1D165A"/>
                </a:solidFill>
                <a:latin typeface="Calibri"/>
                <a:ea typeface="Calibri"/>
                <a:cs typeface="Calibri"/>
                <a:sym typeface="Calibri"/>
              </a:rPr>
              <a:t>Definition of a UML profile to support enhanced report generation</a:t>
            </a:r>
            <a:endParaRPr>
              <a:latin typeface="Calibri"/>
              <a:ea typeface="Calibri"/>
              <a:cs typeface="Calibri"/>
              <a:sym typeface="Calibri"/>
            </a:endParaRPr>
          </a:p>
          <a:p>
            <a:pPr lvl="0" marL="228600" indent="-228600" defTabSz="914400">
              <a:buClr>
                <a:srgbClr val="1D165A"/>
              </a:buClr>
              <a:buSzPct val="100000"/>
              <a:buFont typeface="Arial"/>
              <a:buChar char="•"/>
              <a:defRPr sz="1800"/>
            </a:pPr>
            <a:r>
              <a:rPr sz="1200">
                <a:solidFill>
                  <a:srgbClr val="1D165A"/>
                </a:solidFill>
                <a:latin typeface="Calibri"/>
                <a:ea typeface="Calibri"/>
                <a:cs typeface="Calibri"/>
                <a:sym typeface="Calibri"/>
              </a:rPr>
              <a:t>Definition and generation of a draft comparative report between two versions of the FHIM</a:t>
            </a:r>
            <a:endParaRPr>
              <a:latin typeface="Calibri"/>
              <a:ea typeface="Calibri"/>
              <a:cs typeface="Calibri"/>
              <a:sym typeface="Calibri"/>
            </a:endParaRPr>
          </a:p>
          <a:p>
            <a:pPr lvl="0" marL="342900" indent="-342900" defTabSz="914400">
              <a:buSzPct val="100000"/>
              <a:buFont typeface="Arial"/>
              <a:buChar char="•"/>
              <a:defRPr sz="1800"/>
            </a:pPr>
            <a:endParaRPr sz="12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sldImg"/>
          </p:nvPr>
        </p:nvSpPr>
        <p:spPr>
          <a:prstGeom prst="rect">
            <a:avLst/>
          </a:prstGeom>
        </p:spPr>
        <p:txBody>
          <a:bodyPr/>
          <a:lstStyle/>
          <a:p>
            <a:pPr lvl="0"/>
          </a:p>
        </p:txBody>
      </p:sp>
      <p:sp>
        <p:nvSpPr>
          <p:cNvPr id="295" name="Shape 295"/>
          <p:cNvSpPr/>
          <p:nvPr>
            <p:ph type="body" sz="quarter" idx="1"/>
          </p:nvPr>
        </p:nvSpPr>
        <p:spPr>
          <a:prstGeom prst="rect">
            <a:avLst/>
          </a:prstGeom>
        </p:spPr>
        <p:txBody>
          <a:bodyPr/>
          <a:lstStyle/>
          <a:p>
            <a:pPr lvl="0" defTabSz="914400">
              <a:defRPr sz="1800"/>
            </a:pPr>
            <a:r>
              <a:rPr sz="1200">
                <a:solidFill>
                  <a:srgbClr val="1D165A"/>
                </a:solidFill>
                <a:latin typeface="Calibri"/>
                <a:ea typeface="Calibri"/>
                <a:cs typeface="Calibri"/>
                <a:sym typeface="Calibri"/>
              </a:rPr>
              <a:t>Information modeling of remaining 20 of 37 FHIM information </a:t>
            </a:r>
            <a:endParaRPr>
              <a:latin typeface="Calibri"/>
              <a:ea typeface="Calibri"/>
              <a:cs typeface="Calibri"/>
              <a:sym typeface="Calibri"/>
            </a:endParaRPr>
          </a:p>
          <a:p>
            <a:pPr lvl="0" defTabSz="914400">
              <a:defRPr sz="1800"/>
            </a:pPr>
            <a:r>
              <a:rPr sz="1200">
                <a:solidFill>
                  <a:srgbClr val="1D165A"/>
                </a:solidFill>
                <a:latin typeface="Calibri"/>
                <a:ea typeface="Calibri"/>
                <a:cs typeface="Calibri"/>
                <a:sym typeface="Calibri"/>
              </a:rPr>
              <a:t>Terminology modeling of remaining 26 of 37 FHIM domains</a:t>
            </a:r>
            <a:endParaRPr>
              <a:latin typeface="Calibri"/>
              <a:ea typeface="Calibri"/>
              <a:cs typeface="Calibri"/>
              <a:sym typeface="Calibri"/>
            </a:endParaRPr>
          </a:p>
          <a:p>
            <a:pPr lvl="0" marL="342900" indent="-342900" defTabSz="914400">
              <a:defRPr sz="1800"/>
            </a:pPr>
            <a:r>
              <a:rPr sz="1200">
                <a:solidFill>
                  <a:srgbClr val="1D165A"/>
                </a:solidFill>
                <a:latin typeface="Calibri"/>
                <a:ea typeface="Calibri"/>
                <a:cs typeface="Calibri"/>
                <a:sym typeface="Calibri"/>
              </a:rPr>
              <a:t>Definition of a UML profile to support enhanced report generation</a:t>
            </a:r>
            <a:endParaRPr>
              <a:latin typeface="Calibri"/>
              <a:ea typeface="Calibri"/>
              <a:cs typeface="Calibri"/>
              <a:sym typeface="Calibri"/>
            </a:endParaRPr>
          </a:p>
          <a:p>
            <a:pPr lvl="0" marL="342900" indent="-342900" defTabSz="914400">
              <a:defRPr sz="1800"/>
            </a:pPr>
            <a:r>
              <a:rPr sz="1200">
                <a:solidFill>
                  <a:srgbClr val="1D165A"/>
                </a:solidFill>
                <a:latin typeface="Calibri"/>
                <a:ea typeface="Calibri"/>
                <a:cs typeface="Calibri"/>
                <a:sym typeface="Calibri"/>
              </a:rPr>
              <a:t>Definition and generation of a draft comparative report between two versions of the FHIM</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lvl="0">
              <a:defRPr sz="1800">
                <a:solidFill>
                  <a:srgbClr val="000000"/>
                </a:solidFill>
                <a:uFillTx/>
              </a:defRPr>
            </a:pPr>
            <a:r>
              <a:rPr sz="2800">
                <a:solidFill>
                  <a:srgbClr val="005393"/>
                </a:solidFill>
                <a:uFill>
                  <a:solidFill>
                    <a:srgbClr val="005393"/>
                  </a:solidFill>
                </a:uFill>
              </a:rPr>
              <a:t>Title Text</a:t>
            </a:r>
          </a:p>
        </p:txBody>
      </p:sp>
      <p:sp>
        <p:nvSpPr>
          <p:cNvPr id="13" name="Shape 13"/>
          <p:cNvSpPr/>
          <p:nvPr>
            <p:ph type="body" idx="1"/>
          </p:nvPr>
        </p:nvSpPr>
        <p:spPr>
          <a:prstGeom prst="rect">
            <a:avLst/>
          </a:prstGeom>
        </p:spPr>
        <p:txBody>
          <a:bodyPr/>
          <a:lstStyle>
            <a:lvl2pPr>
              <a:buChar char="–"/>
              <a:defRPr b="0">
                <a:solidFill>
                  <a:srgbClr val="4D4F4E"/>
                </a:solidFill>
                <a:uFill>
                  <a:solidFill>
                    <a:srgbClr val="4D4F4E"/>
                  </a:solidFill>
                </a:uFill>
              </a:defRPr>
            </a:lvl2pPr>
            <a:lvl3pPr marL="1183639" indent="-228600">
              <a:spcBef>
                <a:spcPts val="500"/>
              </a:spcBef>
              <a:defRPr b="0" sz="2400">
                <a:solidFill>
                  <a:srgbClr val="4D4F4E"/>
                </a:solidFill>
                <a:uFill>
                  <a:solidFill>
                    <a:srgbClr val="4D4F4E"/>
                  </a:solidFill>
                </a:uFill>
              </a:defRPr>
            </a:lvl3pPr>
            <a:lvl4pPr marL="1640839" indent="-228600">
              <a:spcBef>
                <a:spcPts val="400"/>
              </a:spcBef>
              <a:buChar char="–"/>
              <a:defRPr b="0" sz="2000">
                <a:solidFill>
                  <a:srgbClr val="4D4F4E"/>
                </a:solidFill>
                <a:uFill>
                  <a:solidFill>
                    <a:srgbClr val="4D4F4E"/>
                  </a:solidFill>
                </a:uFill>
              </a:defRPr>
            </a:lvl4pPr>
            <a:lvl5pPr marL="2098039" indent="-228600">
              <a:spcBef>
                <a:spcPts val="400"/>
              </a:spcBef>
              <a:buChar char="»"/>
              <a:defRPr b="0" sz="2000">
                <a:solidFill>
                  <a:srgbClr val="4D4F4E"/>
                </a:solidFill>
                <a:uFill>
                  <a:solidFill>
                    <a:srgbClr val="4D4F4E"/>
                  </a:solidFill>
                </a:uFill>
              </a:defRPr>
            </a:lvl5pPr>
          </a:lstStyle>
          <a:p>
            <a:pPr lvl="0">
              <a:defRPr b="0" sz="1800">
                <a:solidFill>
                  <a:srgbClr val="000000"/>
                </a:solidFill>
                <a:uFillTx/>
              </a:defRPr>
            </a:pPr>
            <a:r>
              <a:rPr b="1" sz="2800">
                <a:solidFill>
                  <a:srgbClr val="4F538B"/>
                </a:solidFill>
                <a:uFill>
                  <a:solidFill>
                    <a:srgbClr val="4F538B"/>
                  </a:solidFill>
                </a:uFill>
              </a:rPr>
              <a:t>Body Level One</a:t>
            </a:r>
            <a:endParaRPr b="1" sz="2800">
              <a:solidFill>
                <a:srgbClr val="4F538B"/>
              </a:solidFill>
              <a:uFill>
                <a:solidFill>
                  <a:srgbClr val="4F538B"/>
                </a:solidFill>
              </a:uFill>
            </a:endParaRPr>
          </a:p>
          <a:p>
            <a:pPr lvl="1">
              <a:defRPr sz="1800">
                <a:solidFill>
                  <a:srgbClr val="000000"/>
                </a:solidFill>
                <a:uFillTx/>
              </a:defRPr>
            </a:pPr>
            <a:r>
              <a:rPr sz="2800">
                <a:solidFill>
                  <a:srgbClr val="4D4F4E"/>
                </a:solidFill>
                <a:uFill>
                  <a:solidFill>
                    <a:srgbClr val="4D4F4E"/>
                  </a:solidFill>
                </a:uFill>
              </a:rPr>
              <a:t>Body Level Two</a:t>
            </a:r>
            <a:endParaRPr sz="2800">
              <a:solidFill>
                <a:srgbClr val="4D4F4E"/>
              </a:solidFill>
              <a:uFill>
                <a:solidFill>
                  <a:srgbClr val="4D4F4E"/>
                </a:solidFill>
              </a:uFill>
            </a:endParaRPr>
          </a:p>
          <a:p>
            <a:pPr lvl="2">
              <a:defRPr sz="1800">
                <a:solidFill>
                  <a:srgbClr val="000000"/>
                </a:solidFill>
                <a:uFillTx/>
              </a:defRPr>
            </a:pPr>
            <a:r>
              <a:rPr sz="2400">
                <a:solidFill>
                  <a:srgbClr val="4D4F4E"/>
                </a:solidFill>
                <a:uFill>
                  <a:solidFill>
                    <a:srgbClr val="4D4F4E"/>
                  </a:solidFill>
                </a:uFill>
              </a:rPr>
              <a:t>Body Level Three</a:t>
            </a:r>
            <a:endParaRPr sz="2400">
              <a:solidFill>
                <a:srgbClr val="4D4F4E"/>
              </a:solidFill>
              <a:uFill>
                <a:solidFill>
                  <a:srgbClr val="4D4F4E"/>
                </a:solidFill>
              </a:uFill>
            </a:endParaRPr>
          </a:p>
          <a:p>
            <a:pPr lvl="3">
              <a:defRPr sz="1800">
                <a:solidFill>
                  <a:srgbClr val="000000"/>
                </a:solidFill>
                <a:uFillTx/>
              </a:defRPr>
            </a:pPr>
            <a:r>
              <a:rPr sz="2000">
                <a:solidFill>
                  <a:srgbClr val="4D4F4E"/>
                </a:solidFill>
                <a:uFill>
                  <a:solidFill>
                    <a:srgbClr val="4D4F4E"/>
                  </a:solidFill>
                </a:uFill>
              </a:rPr>
              <a:t>Body Level Four</a:t>
            </a:r>
            <a:endParaRPr sz="2000">
              <a:solidFill>
                <a:srgbClr val="4D4F4E"/>
              </a:solidFill>
              <a:uFill>
                <a:solidFill>
                  <a:srgbClr val="4D4F4E"/>
                </a:solidFill>
              </a:uFill>
            </a:endParaRPr>
          </a:p>
          <a:p>
            <a:pPr lvl="4">
              <a:defRPr sz="1800">
                <a:solidFill>
                  <a:srgbClr val="000000"/>
                </a:solidFill>
                <a:uFillTx/>
              </a:defRPr>
            </a:pPr>
            <a:r>
              <a:rPr sz="2000">
                <a:solidFill>
                  <a:srgbClr val="4D4F4E"/>
                </a:solidFill>
                <a:uFill>
                  <a:solidFill>
                    <a:srgbClr val="4D4F4E"/>
                  </a:solidFill>
                </a:uFill>
              </a:rPr>
              <a:t>Body Level Five</a:t>
            </a:r>
          </a:p>
        </p:txBody>
      </p:sp>
      <p:sp>
        <p:nvSpPr>
          <p:cNvPr id="14" name="Shape 1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48" name="image1.gif" descr="ACEMasterSlide.gif"/>
          <p:cNvPicPr/>
          <p:nvPr/>
        </p:nvPicPr>
        <p:blipFill>
          <a:blip r:embed="rId2">
            <a:extLst/>
          </a:blip>
          <a:stretch>
            <a:fillRect/>
          </a:stretch>
        </p:blipFill>
        <p:spPr>
          <a:xfrm>
            <a:off x="0" y="0"/>
            <a:ext cx="9144000" cy="6858000"/>
          </a:xfrm>
          <a:prstGeom prst="rect">
            <a:avLst/>
          </a:prstGeom>
          <a:ln w="12700">
            <a:miter lim="400000"/>
          </a:ln>
        </p:spPr>
      </p:pic>
      <p:sp>
        <p:nvSpPr>
          <p:cNvPr id="49" name="Shape 49"/>
          <p:cNvSpPr/>
          <p:nvPr>
            <p:ph type="title"/>
          </p:nvPr>
        </p:nvSpPr>
        <p:spPr>
          <a:xfrm>
            <a:off x="457200" y="926011"/>
            <a:ext cx="8229600" cy="1031843"/>
          </a:xfrm>
          <a:prstGeom prst="rect">
            <a:avLst/>
          </a:prstGeom>
        </p:spPr>
        <p:txBody>
          <a:bodyPr lIns="45719" tIns="45719" rIns="45719" bIns="45719">
            <a:normAutofit fontScale="100000" lnSpcReduction="0"/>
          </a:bodyPr>
          <a:lstStyle>
            <a:lvl1pPr marL="0" marR="0" algn="ctr" defTabSz="457200">
              <a:defRPr b="1" sz="4400">
                <a:solidFill>
                  <a:srgbClr val="808080"/>
                </a:solidFill>
                <a:uFillTx/>
                <a:latin typeface="Calibri"/>
                <a:ea typeface="Calibri"/>
                <a:cs typeface="Calibri"/>
                <a:sym typeface="Calibri"/>
              </a:defRPr>
            </a:lvl1pPr>
          </a:lstStyle>
          <a:p>
            <a:pPr lvl="0">
              <a:defRPr b="0" sz="1800">
                <a:solidFill>
                  <a:srgbClr val="000000"/>
                </a:solidFill>
              </a:defRPr>
            </a:pPr>
            <a:r>
              <a:rPr b="1" sz="4400">
                <a:solidFill>
                  <a:srgbClr val="808080"/>
                </a:solidFill>
              </a:rPr>
              <a:t>Title Text</a:t>
            </a:r>
          </a:p>
        </p:txBody>
      </p:sp>
      <p:sp>
        <p:nvSpPr>
          <p:cNvPr id="50" name="Shape 50"/>
          <p:cNvSpPr/>
          <p:nvPr>
            <p:ph type="body" idx="1"/>
          </p:nvPr>
        </p:nvSpPr>
        <p:spPr>
          <a:xfrm>
            <a:off x="457200" y="1600200"/>
            <a:ext cx="4038600" cy="4525963"/>
          </a:xfrm>
          <a:prstGeom prst="rect">
            <a:avLst/>
          </a:prstGeom>
        </p:spPr>
        <p:txBody>
          <a:bodyPr lIns="45719" tIns="45719" rIns="45719" bIns="45719">
            <a:normAutofit fontScale="100000" lnSpcReduction="0"/>
          </a:bodyPr>
          <a:lstStyle>
            <a:lvl1pPr marL="342900" marR="0" defTabSz="457200">
              <a:buFont typeface="Arial"/>
              <a:defRPr b="0">
                <a:solidFill>
                  <a:srgbClr val="666666"/>
                </a:solidFill>
                <a:uFillTx/>
                <a:latin typeface="Calibri"/>
                <a:ea typeface="Calibri"/>
                <a:cs typeface="Calibri"/>
                <a:sym typeface="Calibri"/>
              </a:defRPr>
            </a:lvl1pPr>
            <a:lvl2pPr marL="790575" marR="0" indent="-333375" defTabSz="457200">
              <a:buFont typeface="Arial"/>
              <a:buChar char="–"/>
              <a:defRPr b="0">
                <a:solidFill>
                  <a:srgbClr val="666666"/>
                </a:solidFill>
                <a:uFillTx/>
                <a:latin typeface="Calibri"/>
                <a:ea typeface="Calibri"/>
                <a:cs typeface="Calibri"/>
                <a:sym typeface="Calibri"/>
              </a:defRPr>
            </a:lvl2pPr>
            <a:lvl3pPr marL="1234439" marR="0" indent="-320039" defTabSz="457200">
              <a:buFont typeface="Arial"/>
              <a:defRPr b="0">
                <a:solidFill>
                  <a:srgbClr val="666666"/>
                </a:solidFill>
                <a:uFillTx/>
                <a:latin typeface="Calibri"/>
                <a:ea typeface="Calibri"/>
                <a:cs typeface="Calibri"/>
                <a:sym typeface="Calibri"/>
              </a:defRPr>
            </a:lvl3pPr>
            <a:lvl4pPr marL="1727200" marR="0" indent="-355600" defTabSz="457200">
              <a:buFont typeface="Arial"/>
              <a:buChar char="–"/>
              <a:defRPr b="0">
                <a:solidFill>
                  <a:srgbClr val="666666"/>
                </a:solidFill>
                <a:uFillTx/>
                <a:latin typeface="Calibri"/>
                <a:ea typeface="Calibri"/>
                <a:cs typeface="Calibri"/>
                <a:sym typeface="Calibri"/>
              </a:defRPr>
            </a:lvl4pPr>
            <a:lvl5pPr marL="2184400" marR="0" indent="-355600" defTabSz="457200">
              <a:buFont typeface="Arial"/>
              <a:buChar char="»"/>
              <a:defRPr b="0">
                <a:solidFill>
                  <a:srgbClr val="666666"/>
                </a:solidFill>
                <a:uFillTx/>
                <a:latin typeface="Calibri"/>
                <a:ea typeface="Calibri"/>
                <a:cs typeface="Calibri"/>
                <a:sym typeface="Calibri"/>
              </a:defRPr>
            </a:lvl5pPr>
          </a:lstStyle>
          <a:p>
            <a:pPr lvl="0">
              <a:defRPr sz="1800">
                <a:solidFill>
                  <a:srgbClr val="000000"/>
                </a:solidFill>
              </a:defRPr>
            </a:pPr>
            <a:r>
              <a:rPr sz="2800">
                <a:solidFill>
                  <a:srgbClr val="666666"/>
                </a:solidFill>
              </a:rPr>
              <a:t>Body Level One</a:t>
            </a:r>
            <a:endParaRPr sz="2800">
              <a:solidFill>
                <a:srgbClr val="666666"/>
              </a:solidFill>
            </a:endParaRPr>
          </a:p>
          <a:p>
            <a:pPr lvl="1">
              <a:defRPr sz="1800">
                <a:solidFill>
                  <a:srgbClr val="000000"/>
                </a:solidFill>
              </a:defRPr>
            </a:pPr>
            <a:r>
              <a:rPr sz="2800">
                <a:solidFill>
                  <a:srgbClr val="666666"/>
                </a:solidFill>
              </a:rPr>
              <a:t>Body Level Two</a:t>
            </a:r>
            <a:endParaRPr sz="2800">
              <a:solidFill>
                <a:srgbClr val="666666"/>
              </a:solidFill>
            </a:endParaRPr>
          </a:p>
          <a:p>
            <a:pPr lvl="2">
              <a:defRPr sz="1800">
                <a:solidFill>
                  <a:srgbClr val="000000"/>
                </a:solidFill>
              </a:defRPr>
            </a:pPr>
            <a:r>
              <a:rPr sz="2800">
                <a:solidFill>
                  <a:srgbClr val="666666"/>
                </a:solidFill>
              </a:rPr>
              <a:t>Body Level Three</a:t>
            </a:r>
            <a:endParaRPr sz="2800">
              <a:solidFill>
                <a:srgbClr val="666666"/>
              </a:solidFill>
            </a:endParaRPr>
          </a:p>
          <a:p>
            <a:pPr lvl="3">
              <a:defRPr sz="1800">
                <a:solidFill>
                  <a:srgbClr val="000000"/>
                </a:solidFill>
              </a:defRPr>
            </a:pPr>
            <a:r>
              <a:rPr sz="2800">
                <a:solidFill>
                  <a:srgbClr val="666666"/>
                </a:solidFill>
              </a:rPr>
              <a:t>Body Level Four</a:t>
            </a:r>
            <a:endParaRPr sz="2800">
              <a:solidFill>
                <a:srgbClr val="666666"/>
              </a:solidFill>
            </a:endParaRPr>
          </a:p>
          <a:p>
            <a:pPr lvl="4">
              <a:defRPr sz="1800">
                <a:solidFill>
                  <a:srgbClr val="000000"/>
                </a:solidFill>
              </a:defRPr>
            </a:pPr>
            <a:r>
              <a:rPr sz="2800">
                <a:solidFill>
                  <a:srgbClr val="666666"/>
                </a:solidFill>
              </a:rPr>
              <a:t>Body Level Five</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52" name="image1.gif" descr="ACEMasterSlide.gif"/>
          <p:cNvPicPr/>
          <p:nvPr/>
        </p:nvPicPr>
        <p:blipFill>
          <a:blip r:embed="rId2">
            <a:extLst/>
          </a:blip>
          <a:stretch>
            <a:fillRect/>
          </a:stretch>
        </p:blipFill>
        <p:spPr>
          <a:xfrm>
            <a:off x="0" y="0"/>
            <a:ext cx="9144000" cy="6858000"/>
          </a:xfrm>
          <a:prstGeom prst="rect">
            <a:avLst/>
          </a:prstGeom>
          <a:ln w="12700">
            <a:miter lim="400000"/>
          </a:ln>
        </p:spPr>
      </p:pic>
      <p:sp>
        <p:nvSpPr>
          <p:cNvPr id="53" name="Shape 53"/>
          <p:cNvSpPr/>
          <p:nvPr>
            <p:ph type="title"/>
          </p:nvPr>
        </p:nvSpPr>
        <p:spPr>
          <a:xfrm>
            <a:off x="457200" y="414500"/>
            <a:ext cx="8229600" cy="2054866"/>
          </a:xfrm>
          <a:prstGeom prst="rect">
            <a:avLst/>
          </a:prstGeom>
        </p:spPr>
        <p:txBody>
          <a:bodyPr lIns="45719" tIns="45719" rIns="45719" bIns="45719">
            <a:normAutofit fontScale="100000" lnSpcReduction="0"/>
          </a:bodyPr>
          <a:lstStyle>
            <a:lvl1pPr marL="0" marR="0" algn="ctr" defTabSz="457200">
              <a:defRPr b="1" sz="4400">
                <a:solidFill>
                  <a:srgbClr val="808080"/>
                </a:solidFill>
                <a:uFillTx/>
                <a:latin typeface="Calibri"/>
                <a:ea typeface="Calibri"/>
                <a:cs typeface="Calibri"/>
                <a:sym typeface="Calibri"/>
              </a:defRPr>
            </a:lvl1pPr>
          </a:lstStyle>
          <a:p>
            <a:pPr lvl="0">
              <a:defRPr b="0" sz="1800">
                <a:solidFill>
                  <a:srgbClr val="000000"/>
                </a:solidFill>
              </a:defRPr>
            </a:pPr>
            <a:r>
              <a:rPr b="1" sz="4400">
                <a:solidFill>
                  <a:srgbClr val="808080"/>
                </a:solidFill>
              </a:rPr>
              <a:t>Title Text</a:t>
            </a:r>
          </a:p>
        </p:txBody>
      </p:sp>
      <p:sp>
        <p:nvSpPr>
          <p:cNvPr id="54" name="Shape 54"/>
          <p:cNvSpPr/>
          <p:nvPr>
            <p:ph type="body" idx="1"/>
          </p:nvPr>
        </p:nvSpPr>
        <p:spPr>
          <a:xfrm>
            <a:off x="1164221" y="2469364"/>
            <a:ext cx="7522579" cy="4388636"/>
          </a:xfrm>
          <a:prstGeom prst="rect">
            <a:avLst/>
          </a:prstGeom>
        </p:spPr>
        <p:txBody>
          <a:bodyPr lIns="45719" tIns="45719" rIns="45719" bIns="45719">
            <a:normAutofit fontScale="100000" lnSpcReduction="0"/>
          </a:bodyPr>
          <a:lstStyle>
            <a:lvl1pPr marL="342900" marR="0" defTabSz="457200">
              <a:spcBef>
                <a:spcPts val="700"/>
              </a:spcBef>
              <a:buFont typeface="Arial"/>
              <a:defRPr b="0" sz="3200">
                <a:solidFill>
                  <a:srgbClr val="666666"/>
                </a:solidFill>
                <a:uFillTx/>
                <a:latin typeface="Calibri"/>
                <a:ea typeface="Calibri"/>
                <a:cs typeface="Calibri"/>
                <a:sym typeface="Calibri"/>
              </a:defRPr>
            </a:lvl1pPr>
            <a:lvl2pPr marL="783771" marR="0" indent="-326571" defTabSz="457200">
              <a:spcBef>
                <a:spcPts val="700"/>
              </a:spcBef>
              <a:buFont typeface="Arial"/>
              <a:buChar char="–"/>
              <a:defRPr b="0" sz="3200">
                <a:solidFill>
                  <a:srgbClr val="666666"/>
                </a:solidFill>
                <a:uFillTx/>
                <a:latin typeface="Calibri"/>
                <a:ea typeface="Calibri"/>
                <a:cs typeface="Calibri"/>
                <a:sym typeface="Calibri"/>
              </a:defRPr>
            </a:lvl2pPr>
            <a:lvl3pPr marL="1219200" marR="0" indent="-304800" defTabSz="457200">
              <a:spcBef>
                <a:spcPts val="700"/>
              </a:spcBef>
              <a:buFont typeface="Arial"/>
              <a:defRPr b="0" sz="3200">
                <a:solidFill>
                  <a:srgbClr val="666666"/>
                </a:solidFill>
                <a:uFillTx/>
                <a:latin typeface="Calibri"/>
                <a:ea typeface="Calibri"/>
                <a:cs typeface="Calibri"/>
                <a:sym typeface="Calibri"/>
              </a:defRPr>
            </a:lvl3pPr>
            <a:lvl4pPr marL="1737360" marR="0" indent="-365760" defTabSz="457200">
              <a:spcBef>
                <a:spcPts val="700"/>
              </a:spcBef>
              <a:buFont typeface="Arial"/>
              <a:buChar char="–"/>
              <a:defRPr b="0" sz="3200">
                <a:solidFill>
                  <a:srgbClr val="666666"/>
                </a:solidFill>
                <a:uFillTx/>
                <a:latin typeface="Calibri"/>
                <a:ea typeface="Calibri"/>
                <a:cs typeface="Calibri"/>
                <a:sym typeface="Calibri"/>
              </a:defRPr>
            </a:lvl4pPr>
            <a:lvl5pPr marL="2194560" marR="0" indent="-365760" defTabSz="457200">
              <a:spcBef>
                <a:spcPts val="700"/>
              </a:spcBef>
              <a:buFont typeface="Arial"/>
              <a:buChar char="»"/>
              <a:defRPr b="0" sz="3200">
                <a:solidFill>
                  <a:srgbClr val="666666"/>
                </a:solidFill>
                <a:uFillTx/>
                <a:latin typeface="Calibri"/>
                <a:ea typeface="Calibri"/>
                <a:cs typeface="Calibri"/>
                <a:sym typeface="Calibri"/>
              </a:defRPr>
            </a:lvl5pPr>
          </a:lstStyle>
          <a:p>
            <a:pPr lvl="0">
              <a:defRPr sz="1800">
                <a:solidFill>
                  <a:srgbClr val="000000"/>
                </a:solidFill>
              </a:defRPr>
            </a:pPr>
            <a:r>
              <a:rPr sz="3200">
                <a:solidFill>
                  <a:srgbClr val="666666"/>
                </a:solidFill>
              </a:rPr>
              <a:t>Body Level One</a:t>
            </a:r>
            <a:endParaRPr sz="3200">
              <a:solidFill>
                <a:srgbClr val="666666"/>
              </a:solidFill>
            </a:endParaRPr>
          </a:p>
          <a:p>
            <a:pPr lvl="1">
              <a:defRPr sz="1800">
                <a:solidFill>
                  <a:srgbClr val="000000"/>
                </a:solidFill>
              </a:defRPr>
            </a:pPr>
            <a:r>
              <a:rPr sz="3200">
                <a:solidFill>
                  <a:srgbClr val="666666"/>
                </a:solidFill>
              </a:rPr>
              <a:t>Body Level Two</a:t>
            </a:r>
            <a:endParaRPr sz="3200">
              <a:solidFill>
                <a:srgbClr val="666666"/>
              </a:solidFill>
            </a:endParaRPr>
          </a:p>
          <a:p>
            <a:pPr lvl="2">
              <a:defRPr sz="1800">
                <a:solidFill>
                  <a:srgbClr val="000000"/>
                </a:solidFill>
              </a:defRPr>
            </a:pPr>
            <a:r>
              <a:rPr sz="3200">
                <a:solidFill>
                  <a:srgbClr val="666666"/>
                </a:solidFill>
              </a:rPr>
              <a:t>Body Level Three</a:t>
            </a:r>
            <a:endParaRPr sz="3200">
              <a:solidFill>
                <a:srgbClr val="666666"/>
              </a:solidFill>
            </a:endParaRPr>
          </a:p>
          <a:p>
            <a:pPr lvl="3">
              <a:defRPr sz="1800">
                <a:solidFill>
                  <a:srgbClr val="000000"/>
                </a:solidFill>
              </a:defRPr>
            </a:pPr>
            <a:r>
              <a:rPr sz="3200">
                <a:solidFill>
                  <a:srgbClr val="666666"/>
                </a:solidFill>
              </a:rPr>
              <a:t>Body Level Four</a:t>
            </a:r>
            <a:endParaRPr sz="3200">
              <a:solidFill>
                <a:srgbClr val="666666"/>
              </a:solidFill>
            </a:endParaRPr>
          </a:p>
          <a:p>
            <a:pPr lvl="4">
              <a:defRPr sz="1800">
                <a:solidFill>
                  <a:srgbClr val="000000"/>
                </a:solidFill>
              </a:defRPr>
            </a:pPr>
            <a:r>
              <a:rPr sz="3200">
                <a:solidFill>
                  <a:srgbClr val="666666"/>
                </a:solidFill>
              </a:rPr>
              <a:t>Body Level Five</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56" name="image1.gif" descr="ACEMasterSlide.gif"/>
          <p:cNvPicPr/>
          <p:nvPr/>
        </p:nvPicPr>
        <p:blipFill>
          <a:blip r:embed="rId2">
            <a:extLst/>
          </a:blip>
          <a:stretch>
            <a:fillRect/>
          </a:stretch>
        </p:blipFill>
        <p:spPr>
          <a:xfrm>
            <a:off x="0" y="0"/>
            <a:ext cx="9144000" cy="6858000"/>
          </a:xfrm>
          <a:prstGeom prst="rect">
            <a:avLst/>
          </a:prstGeom>
          <a:ln w="12700">
            <a:miter lim="400000"/>
          </a:ln>
        </p:spPr>
      </p:pic>
      <p:sp>
        <p:nvSpPr>
          <p:cNvPr id="57" name="Shape 57"/>
          <p:cNvSpPr/>
          <p:nvPr>
            <p:ph type="title"/>
          </p:nvPr>
        </p:nvSpPr>
        <p:spPr>
          <a:xfrm>
            <a:off x="457200" y="414500"/>
            <a:ext cx="8229600" cy="2054866"/>
          </a:xfrm>
          <a:prstGeom prst="rect">
            <a:avLst/>
          </a:prstGeom>
        </p:spPr>
        <p:txBody>
          <a:bodyPr lIns="45719" tIns="45719" rIns="45719" bIns="45719">
            <a:normAutofit fontScale="100000" lnSpcReduction="0"/>
          </a:bodyPr>
          <a:lstStyle>
            <a:lvl1pPr marL="0" marR="0" algn="ctr" defTabSz="457200">
              <a:defRPr b="1" sz="4400">
                <a:solidFill>
                  <a:srgbClr val="808080"/>
                </a:solidFill>
                <a:uFillTx/>
                <a:latin typeface="Calibri"/>
                <a:ea typeface="Calibri"/>
                <a:cs typeface="Calibri"/>
                <a:sym typeface="Calibri"/>
              </a:defRPr>
            </a:lvl1pPr>
          </a:lstStyle>
          <a:p>
            <a:pPr lvl="0">
              <a:defRPr b="0" sz="1800">
                <a:solidFill>
                  <a:srgbClr val="000000"/>
                </a:solidFill>
              </a:defRPr>
            </a:pPr>
            <a:r>
              <a:rPr b="1" sz="4400">
                <a:solidFill>
                  <a:srgbClr val="808080"/>
                </a:solidFill>
              </a:rPr>
              <a:t>Title Text</a:t>
            </a:r>
          </a:p>
        </p:txBody>
      </p:sp>
      <p:sp>
        <p:nvSpPr>
          <p:cNvPr id="58" name="Shape 58"/>
          <p:cNvSpPr/>
          <p:nvPr>
            <p:ph type="body" idx="1"/>
          </p:nvPr>
        </p:nvSpPr>
        <p:spPr>
          <a:xfrm>
            <a:off x="1164221" y="2469364"/>
            <a:ext cx="7522579" cy="4388636"/>
          </a:xfrm>
          <a:prstGeom prst="rect">
            <a:avLst/>
          </a:prstGeom>
        </p:spPr>
        <p:txBody>
          <a:bodyPr lIns="45719" tIns="45719" rIns="45719" bIns="45719">
            <a:normAutofit fontScale="100000" lnSpcReduction="0"/>
          </a:bodyPr>
          <a:lstStyle>
            <a:lvl1pPr marL="342900" marR="0" defTabSz="457200">
              <a:spcBef>
                <a:spcPts val="700"/>
              </a:spcBef>
              <a:buFont typeface="Arial"/>
              <a:defRPr b="0" sz="3200">
                <a:solidFill>
                  <a:srgbClr val="666666"/>
                </a:solidFill>
                <a:uFillTx/>
                <a:latin typeface="Calibri"/>
                <a:ea typeface="Calibri"/>
                <a:cs typeface="Calibri"/>
                <a:sym typeface="Calibri"/>
              </a:defRPr>
            </a:lvl1pPr>
            <a:lvl2pPr marL="783771" marR="0" indent="-326571" defTabSz="457200">
              <a:spcBef>
                <a:spcPts val="700"/>
              </a:spcBef>
              <a:buFont typeface="Arial"/>
              <a:buChar char="–"/>
              <a:defRPr b="0" sz="3200">
                <a:solidFill>
                  <a:srgbClr val="666666"/>
                </a:solidFill>
                <a:uFillTx/>
                <a:latin typeface="Calibri"/>
                <a:ea typeface="Calibri"/>
                <a:cs typeface="Calibri"/>
                <a:sym typeface="Calibri"/>
              </a:defRPr>
            </a:lvl2pPr>
            <a:lvl3pPr marL="1219200" marR="0" indent="-304800" defTabSz="457200">
              <a:spcBef>
                <a:spcPts val="700"/>
              </a:spcBef>
              <a:buFont typeface="Arial"/>
              <a:defRPr b="0" sz="3200">
                <a:solidFill>
                  <a:srgbClr val="666666"/>
                </a:solidFill>
                <a:uFillTx/>
                <a:latin typeface="Calibri"/>
                <a:ea typeface="Calibri"/>
                <a:cs typeface="Calibri"/>
                <a:sym typeface="Calibri"/>
              </a:defRPr>
            </a:lvl3pPr>
            <a:lvl4pPr marL="1737360" marR="0" indent="-365760" defTabSz="457200">
              <a:spcBef>
                <a:spcPts val="700"/>
              </a:spcBef>
              <a:buFont typeface="Arial"/>
              <a:buChar char="–"/>
              <a:defRPr b="0" sz="3200">
                <a:solidFill>
                  <a:srgbClr val="666666"/>
                </a:solidFill>
                <a:uFillTx/>
                <a:latin typeface="Calibri"/>
                <a:ea typeface="Calibri"/>
                <a:cs typeface="Calibri"/>
                <a:sym typeface="Calibri"/>
              </a:defRPr>
            </a:lvl4pPr>
            <a:lvl5pPr marL="2194560" marR="0" indent="-365760" defTabSz="457200">
              <a:spcBef>
                <a:spcPts val="700"/>
              </a:spcBef>
              <a:buFont typeface="Arial"/>
              <a:buChar char="»"/>
              <a:defRPr b="0" sz="3200">
                <a:solidFill>
                  <a:srgbClr val="666666"/>
                </a:solidFill>
                <a:uFillTx/>
                <a:latin typeface="Calibri"/>
                <a:ea typeface="Calibri"/>
                <a:cs typeface="Calibri"/>
                <a:sym typeface="Calibri"/>
              </a:defRPr>
            </a:lvl5pPr>
          </a:lstStyle>
          <a:p>
            <a:pPr lvl="0">
              <a:defRPr sz="1800">
                <a:solidFill>
                  <a:srgbClr val="000000"/>
                </a:solidFill>
              </a:defRPr>
            </a:pPr>
            <a:r>
              <a:rPr sz="3200">
                <a:solidFill>
                  <a:srgbClr val="666666"/>
                </a:solidFill>
              </a:rPr>
              <a:t>Body Level One</a:t>
            </a:r>
            <a:endParaRPr sz="3200">
              <a:solidFill>
                <a:srgbClr val="666666"/>
              </a:solidFill>
            </a:endParaRPr>
          </a:p>
          <a:p>
            <a:pPr lvl="1">
              <a:defRPr sz="1800">
                <a:solidFill>
                  <a:srgbClr val="000000"/>
                </a:solidFill>
              </a:defRPr>
            </a:pPr>
            <a:r>
              <a:rPr sz="3200">
                <a:solidFill>
                  <a:srgbClr val="666666"/>
                </a:solidFill>
              </a:rPr>
              <a:t>Body Level Two</a:t>
            </a:r>
            <a:endParaRPr sz="3200">
              <a:solidFill>
                <a:srgbClr val="666666"/>
              </a:solidFill>
            </a:endParaRPr>
          </a:p>
          <a:p>
            <a:pPr lvl="2">
              <a:defRPr sz="1800">
                <a:solidFill>
                  <a:srgbClr val="000000"/>
                </a:solidFill>
              </a:defRPr>
            </a:pPr>
            <a:r>
              <a:rPr sz="3200">
                <a:solidFill>
                  <a:srgbClr val="666666"/>
                </a:solidFill>
              </a:rPr>
              <a:t>Body Level Three</a:t>
            </a:r>
            <a:endParaRPr sz="3200">
              <a:solidFill>
                <a:srgbClr val="666666"/>
              </a:solidFill>
            </a:endParaRPr>
          </a:p>
          <a:p>
            <a:pPr lvl="3">
              <a:defRPr sz="1800">
                <a:solidFill>
                  <a:srgbClr val="000000"/>
                </a:solidFill>
              </a:defRPr>
            </a:pPr>
            <a:r>
              <a:rPr sz="3200">
                <a:solidFill>
                  <a:srgbClr val="666666"/>
                </a:solidFill>
              </a:rPr>
              <a:t>Body Level Four</a:t>
            </a:r>
            <a:endParaRPr sz="3200">
              <a:solidFill>
                <a:srgbClr val="666666"/>
              </a:solidFill>
            </a:endParaRPr>
          </a:p>
          <a:p>
            <a:pPr lvl="4">
              <a:defRPr sz="1800">
                <a:solidFill>
                  <a:srgbClr val="000000"/>
                </a:solidFill>
              </a:defRPr>
            </a:pPr>
            <a:r>
              <a:rPr sz="3200">
                <a:solidFill>
                  <a:srgbClr val="666666"/>
                </a:solidFill>
              </a:rPr>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1_Blank Presentation">
    <p:spTree>
      <p:nvGrpSpPr>
        <p:cNvPr id="1" name=""/>
        <p:cNvGrpSpPr/>
        <p:nvPr/>
      </p:nvGrpSpPr>
      <p:grpSpPr>
        <a:xfrm>
          <a:off x="0" y="0"/>
          <a:ext cx="0" cy="0"/>
          <a:chOff x="0" y="0"/>
          <a:chExt cx="0" cy="0"/>
        </a:xfrm>
      </p:grpSpPr>
      <p:pic>
        <p:nvPicPr>
          <p:cNvPr id="16" name="cover.jpg"/>
          <p:cNvPicPr/>
          <p:nvPr/>
        </p:nvPicPr>
        <p:blipFill>
          <a:blip r:embed="rId2">
            <a:extLst/>
          </a:blip>
          <a:stretch>
            <a:fillRect/>
          </a:stretch>
        </p:blipFill>
        <p:spPr>
          <a:xfrm>
            <a:off x="0" y="0"/>
            <a:ext cx="9148763" cy="6858000"/>
          </a:xfrm>
          <a:prstGeom prst="rect">
            <a:avLst/>
          </a:prstGeom>
          <a:ln w="12700">
            <a:miter lim="400000"/>
          </a:ln>
        </p:spPr>
      </p:pic>
      <p:sp>
        <p:nvSpPr>
          <p:cNvPr id="17" name="Shape 17"/>
          <p:cNvSpPr/>
          <p:nvPr>
            <p:ph type="title"/>
          </p:nvPr>
        </p:nvSpPr>
        <p:spPr>
          <a:prstGeom prst="rect">
            <a:avLst/>
          </a:prstGeom>
        </p:spPr>
        <p:txBody>
          <a:bodyPr/>
          <a:lstStyle/>
          <a:p>
            <a:pPr lvl="0">
              <a:defRPr sz="1800">
                <a:solidFill>
                  <a:srgbClr val="000000"/>
                </a:solidFill>
                <a:uFillTx/>
              </a:defRPr>
            </a:pPr>
            <a:r>
              <a:rPr sz="2800">
                <a:solidFill>
                  <a:srgbClr val="005393"/>
                </a:solidFill>
                <a:uFill>
                  <a:solidFill>
                    <a:srgbClr val="005393"/>
                  </a:solidFill>
                </a:uFill>
              </a:rPr>
              <a:t>Title Text</a:t>
            </a:r>
          </a:p>
        </p:txBody>
      </p:sp>
      <p:sp>
        <p:nvSpPr>
          <p:cNvPr id="18" name="Shape 18"/>
          <p:cNvSpPr/>
          <p:nvPr>
            <p:ph type="body" idx="1"/>
          </p:nvPr>
        </p:nvSpPr>
        <p:spPr>
          <a:prstGeom prst="rect">
            <a:avLst/>
          </a:prstGeom>
        </p:spPr>
        <p:txBody>
          <a:bodyPr/>
          <a:lstStyle>
            <a:lvl2pPr>
              <a:buChar char="–"/>
              <a:defRPr b="0">
                <a:solidFill>
                  <a:srgbClr val="4D4F4E"/>
                </a:solidFill>
                <a:uFill>
                  <a:solidFill>
                    <a:srgbClr val="4D4F4E"/>
                  </a:solidFill>
                </a:uFill>
              </a:defRPr>
            </a:lvl2pPr>
            <a:lvl3pPr marL="1183639" indent="-228600">
              <a:spcBef>
                <a:spcPts val="500"/>
              </a:spcBef>
              <a:defRPr b="0" sz="2400">
                <a:solidFill>
                  <a:srgbClr val="4D4F4E"/>
                </a:solidFill>
                <a:uFill>
                  <a:solidFill>
                    <a:srgbClr val="4D4F4E"/>
                  </a:solidFill>
                </a:uFill>
              </a:defRPr>
            </a:lvl3pPr>
            <a:lvl4pPr marL="1640839" indent="-228600">
              <a:spcBef>
                <a:spcPts val="400"/>
              </a:spcBef>
              <a:buChar char="–"/>
              <a:defRPr b="0" sz="2000">
                <a:solidFill>
                  <a:srgbClr val="4D4F4E"/>
                </a:solidFill>
                <a:uFill>
                  <a:solidFill>
                    <a:srgbClr val="4D4F4E"/>
                  </a:solidFill>
                </a:uFill>
              </a:defRPr>
            </a:lvl4pPr>
            <a:lvl5pPr marL="2098039" indent="-228600">
              <a:spcBef>
                <a:spcPts val="400"/>
              </a:spcBef>
              <a:buChar char="»"/>
              <a:defRPr b="0" sz="2000">
                <a:solidFill>
                  <a:srgbClr val="4D4F4E"/>
                </a:solidFill>
                <a:uFill>
                  <a:solidFill>
                    <a:srgbClr val="4D4F4E"/>
                  </a:solidFill>
                </a:uFill>
              </a:defRPr>
            </a:lvl5pPr>
          </a:lstStyle>
          <a:p>
            <a:pPr lvl="0">
              <a:defRPr b="0" sz="1800">
                <a:solidFill>
                  <a:srgbClr val="000000"/>
                </a:solidFill>
                <a:uFillTx/>
              </a:defRPr>
            </a:pPr>
            <a:r>
              <a:rPr b="1" sz="2800">
                <a:solidFill>
                  <a:srgbClr val="4F538B"/>
                </a:solidFill>
                <a:uFill>
                  <a:solidFill>
                    <a:srgbClr val="4F538B"/>
                  </a:solidFill>
                </a:uFill>
              </a:rPr>
              <a:t>Body Level One</a:t>
            </a:r>
            <a:endParaRPr b="1" sz="2800">
              <a:solidFill>
                <a:srgbClr val="4F538B"/>
              </a:solidFill>
              <a:uFill>
                <a:solidFill>
                  <a:srgbClr val="4F538B"/>
                </a:solidFill>
              </a:uFill>
            </a:endParaRPr>
          </a:p>
          <a:p>
            <a:pPr lvl="1">
              <a:defRPr sz="1800">
                <a:solidFill>
                  <a:srgbClr val="000000"/>
                </a:solidFill>
                <a:uFillTx/>
              </a:defRPr>
            </a:pPr>
            <a:r>
              <a:rPr sz="2800">
                <a:solidFill>
                  <a:srgbClr val="4D4F4E"/>
                </a:solidFill>
                <a:uFill>
                  <a:solidFill>
                    <a:srgbClr val="4D4F4E"/>
                  </a:solidFill>
                </a:uFill>
              </a:rPr>
              <a:t>Body Level Two</a:t>
            </a:r>
            <a:endParaRPr sz="2800">
              <a:solidFill>
                <a:srgbClr val="4D4F4E"/>
              </a:solidFill>
              <a:uFill>
                <a:solidFill>
                  <a:srgbClr val="4D4F4E"/>
                </a:solidFill>
              </a:uFill>
            </a:endParaRPr>
          </a:p>
          <a:p>
            <a:pPr lvl="2">
              <a:defRPr sz="1800">
                <a:solidFill>
                  <a:srgbClr val="000000"/>
                </a:solidFill>
                <a:uFillTx/>
              </a:defRPr>
            </a:pPr>
            <a:r>
              <a:rPr sz="2400">
                <a:solidFill>
                  <a:srgbClr val="4D4F4E"/>
                </a:solidFill>
                <a:uFill>
                  <a:solidFill>
                    <a:srgbClr val="4D4F4E"/>
                  </a:solidFill>
                </a:uFill>
              </a:rPr>
              <a:t>Body Level Three</a:t>
            </a:r>
            <a:endParaRPr sz="2400">
              <a:solidFill>
                <a:srgbClr val="4D4F4E"/>
              </a:solidFill>
              <a:uFill>
                <a:solidFill>
                  <a:srgbClr val="4D4F4E"/>
                </a:solidFill>
              </a:uFill>
            </a:endParaRPr>
          </a:p>
          <a:p>
            <a:pPr lvl="3">
              <a:defRPr sz="1800">
                <a:solidFill>
                  <a:srgbClr val="000000"/>
                </a:solidFill>
                <a:uFillTx/>
              </a:defRPr>
            </a:pPr>
            <a:r>
              <a:rPr sz="2000">
                <a:solidFill>
                  <a:srgbClr val="4D4F4E"/>
                </a:solidFill>
                <a:uFill>
                  <a:solidFill>
                    <a:srgbClr val="4D4F4E"/>
                  </a:solidFill>
                </a:uFill>
              </a:rPr>
              <a:t>Body Level Four</a:t>
            </a:r>
            <a:endParaRPr sz="2000">
              <a:solidFill>
                <a:srgbClr val="4D4F4E"/>
              </a:solidFill>
              <a:uFill>
                <a:solidFill>
                  <a:srgbClr val="4D4F4E"/>
                </a:solidFill>
              </a:uFill>
            </a:endParaRPr>
          </a:p>
          <a:p>
            <a:pPr lvl="4">
              <a:defRPr sz="1800">
                <a:solidFill>
                  <a:srgbClr val="000000"/>
                </a:solidFill>
                <a:uFillTx/>
              </a:defRPr>
            </a:pPr>
            <a:r>
              <a:rPr sz="2000">
                <a:solidFill>
                  <a:srgbClr val="4D4F4E"/>
                </a:solidFill>
                <a:uFill>
                  <a:solidFill>
                    <a:srgbClr val="4D4F4E"/>
                  </a:solidFill>
                </a:u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20" name="image1.gif" descr="ACEMasterSlide.gif"/>
          <p:cNvPicPr/>
          <p:nvPr/>
        </p:nvPicPr>
        <p:blipFill>
          <a:blip r:embed="rId2">
            <a:extLst/>
          </a:blip>
          <a:stretch>
            <a:fillRect/>
          </a:stretch>
        </p:blipFill>
        <p:spPr>
          <a:xfrm>
            <a:off x="0" y="0"/>
            <a:ext cx="9144000" cy="6858000"/>
          </a:xfrm>
          <a:prstGeom prst="rect">
            <a:avLst/>
          </a:prstGeom>
          <a:ln w="12700">
            <a:miter lim="400000"/>
          </a:ln>
        </p:spPr>
      </p:pic>
      <p:sp>
        <p:nvSpPr>
          <p:cNvPr id="21" name="Shape 21"/>
          <p:cNvSpPr/>
          <p:nvPr>
            <p:ph type="title"/>
          </p:nvPr>
        </p:nvSpPr>
        <p:spPr>
          <a:xfrm>
            <a:off x="457200" y="926011"/>
            <a:ext cx="8229600" cy="1031843"/>
          </a:xfrm>
          <a:prstGeom prst="rect">
            <a:avLst/>
          </a:prstGeom>
        </p:spPr>
        <p:txBody>
          <a:bodyPr lIns="45719" tIns="45719" rIns="45719" bIns="45719">
            <a:normAutofit fontScale="100000" lnSpcReduction="0"/>
          </a:bodyPr>
          <a:lstStyle>
            <a:lvl1pPr marL="0" marR="0" algn="ctr" defTabSz="457200">
              <a:defRPr b="1" sz="4400">
                <a:solidFill>
                  <a:srgbClr val="808080"/>
                </a:solidFill>
                <a:uFillTx/>
                <a:latin typeface="Calibri"/>
                <a:ea typeface="Calibri"/>
                <a:cs typeface="Calibri"/>
                <a:sym typeface="Calibri"/>
              </a:defRPr>
            </a:lvl1pPr>
          </a:lstStyle>
          <a:p>
            <a:pPr lvl="0">
              <a:defRPr b="0" sz="1800">
                <a:solidFill>
                  <a:srgbClr val="000000"/>
                </a:solidFill>
              </a:defRPr>
            </a:pPr>
            <a:r>
              <a:rPr b="1" sz="4400">
                <a:solidFill>
                  <a:srgbClr val="808080"/>
                </a:solidFill>
              </a:rPr>
              <a:t>Title Text</a:t>
            </a:r>
          </a:p>
        </p:txBody>
      </p:sp>
      <p:sp>
        <p:nvSpPr>
          <p:cNvPr id="22" name="Shape 22"/>
          <p:cNvSpPr/>
          <p:nvPr>
            <p:ph type="body" idx="1"/>
          </p:nvPr>
        </p:nvSpPr>
        <p:spPr>
          <a:xfrm>
            <a:off x="457200" y="1600200"/>
            <a:ext cx="4038600" cy="4525963"/>
          </a:xfrm>
          <a:prstGeom prst="rect">
            <a:avLst/>
          </a:prstGeom>
        </p:spPr>
        <p:txBody>
          <a:bodyPr lIns="45719" tIns="45719" rIns="45719" bIns="45719">
            <a:normAutofit fontScale="100000" lnSpcReduction="0"/>
          </a:bodyPr>
          <a:lstStyle>
            <a:lvl1pPr marL="342900" marR="0" defTabSz="457200">
              <a:buFont typeface="Arial"/>
              <a:defRPr b="0">
                <a:solidFill>
                  <a:srgbClr val="666666"/>
                </a:solidFill>
                <a:uFillTx/>
                <a:latin typeface="Calibri"/>
                <a:ea typeface="Calibri"/>
                <a:cs typeface="Calibri"/>
                <a:sym typeface="Calibri"/>
              </a:defRPr>
            </a:lvl1pPr>
            <a:lvl2pPr marL="790575" marR="0" indent="-333375" defTabSz="457200">
              <a:buFont typeface="Arial"/>
              <a:buChar char="–"/>
              <a:defRPr b="0">
                <a:solidFill>
                  <a:srgbClr val="666666"/>
                </a:solidFill>
                <a:uFillTx/>
                <a:latin typeface="Calibri"/>
                <a:ea typeface="Calibri"/>
                <a:cs typeface="Calibri"/>
                <a:sym typeface="Calibri"/>
              </a:defRPr>
            </a:lvl2pPr>
            <a:lvl3pPr marL="1234439" marR="0" indent="-320039" defTabSz="457200">
              <a:buFont typeface="Arial"/>
              <a:defRPr b="0">
                <a:solidFill>
                  <a:srgbClr val="666666"/>
                </a:solidFill>
                <a:uFillTx/>
                <a:latin typeface="Calibri"/>
                <a:ea typeface="Calibri"/>
                <a:cs typeface="Calibri"/>
                <a:sym typeface="Calibri"/>
              </a:defRPr>
            </a:lvl3pPr>
            <a:lvl4pPr marL="1727200" marR="0" indent="-355600" defTabSz="457200">
              <a:buFont typeface="Arial"/>
              <a:buChar char="–"/>
              <a:defRPr b="0">
                <a:solidFill>
                  <a:srgbClr val="666666"/>
                </a:solidFill>
                <a:uFillTx/>
                <a:latin typeface="Calibri"/>
                <a:ea typeface="Calibri"/>
                <a:cs typeface="Calibri"/>
                <a:sym typeface="Calibri"/>
              </a:defRPr>
            </a:lvl4pPr>
            <a:lvl5pPr marL="2184400" marR="0" indent="-355600" defTabSz="457200">
              <a:buFont typeface="Arial"/>
              <a:buChar char="»"/>
              <a:defRPr b="0">
                <a:solidFill>
                  <a:srgbClr val="666666"/>
                </a:solidFill>
                <a:uFillTx/>
                <a:latin typeface="Calibri"/>
                <a:ea typeface="Calibri"/>
                <a:cs typeface="Calibri"/>
                <a:sym typeface="Calibri"/>
              </a:defRPr>
            </a:lvl5pPr>
          </a:lstStyle>
          <a:p>
            <a:pPr lvl="0">
              <a:defRPr sz="1800">
                <a:solidFill>
                  <a:srgbClr val="000000"/>
                </a:solidFill>
              </a:defRPr>
            </a:pPr>
            <a:r>
              <a:rPr sz="2800">
                <a:solidFill>
                  <a:srgbClr val="666666"/>
                </a:solidFill>
              </a:rPr>
              <a:t>Body Level One</a:t>
            </a:r>
            <a:endParaRPr sz="2800">
              <a:solidFill>
                <a:srgbClr val="666666"/>
              </a:solidFill>
            </a:endParaRPr>
          </a:p>
          <a:p>
            <a:pPr lvl="1">
              <a:defRPr sz="1800">
                <a:solidFill>
                  <a:srgbClr val="000000"/>
                </a:solidFill>
              </a:defRPr>
            </a:pPr>
            <a:r>
              <a:rPr sz="2800">
                <a:solidFill>
                  <a:srgbClr val="666666"/>
                </a:solidFill>
              </a:rPr>
              <a:t>Body Level Two</a:t>
            </a:r>
            <a:endParaRPr sz="2800">
              <a:solidFill>
                <a:srgbClr val="666666"/>
              </a:solidFill>
            </a:endParaRPr>
          </a:p>
          <a:p>
            <a:pPr lvl="2">
              <a:defRPr sz="1800">
                <a:solidFill>
                  <a:srgbClr val="000000"/>
                </a:solidFill>
              </a:defRPr>
            </a:pPr>
            <a:r>
              <a:rPr sz="2800">
                <a:solidFill>
                  <a:srgbClr val="666666"/>
                </a:solidFill>
              </a:rPr>
              <a:t>Body Level Three</a:t>
            </a:r>
            <a:endParaRPr sz="2800">
              <a:solidFill>
                <a:srgbClr val="666666"/>
              </a:solidFill>
            </a:endParaRPr>
          </a:p>
          <a:p>
            <a:pPr lvl="3">
              <a:defRPr sz="1800">
                <a:solidFill>
                  <a:srgbClr val="000000"/>
                </a:solidFill>
              </a:defRPr>
            </a:pPr>
            <a:r>
              <a:rPr sz="2800">
                <a:solidFill>
                  <a:srgbClr val="666666"/>
                </a:solidFill>
              </a:rPr>
              <a:t>Body Level Four</a:t>
            </a:r>
            <a:endParaRPr sz="2800">
              <a:solidFill>
                <a:srgbClr val="666666"/>
              </a:solidFill>
            </a:endParaRPr>
          </a:p>
          <a:p>
            <a:pPr lvl="4">
              <a:defRPr sz="1800">
                <a:solidFill>
                  <a:srgbClr val="000000"/>
                </a:solidFill>
              </a:defRPr>
            </a:pPr>
            <a:r>
              <a:rPr sz="2800">
                <a:solidFill>
                  <a:srgbClr val="666666"/>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24" name="image1.gif" descr="ACEMasterSlide.gif"/>
          <p:cNvPicPr/>
          <p:nvPr/>
        </p:nvPicPr>
        <p:blipFill>
          <a:blip r:embed="rId2">
            <a:extLst/>
          </a:blip>
          <a:stretch>
            <a:fillRect/>
          </a:stretch>
        </p:blipFill>
        <p:spPr>
          <a:xfrm>
            <a:off x="0" y="0"/>
            <a:ext cx="9144000" cy="6858000"/>
          </a:xfrm>
          <a:prstGeom prst="rect">
            <a:avLst/>
          </a:prstGeom>
          <a:ln w="12700">
            <a:miter lim="400000"/>
          </a:ln>
        </p:spPr>
      </p:pic>
      <p:sp>
        <p:nvSpPr>
          <p:cNvPr id="25" name="Shape 25"/>
          <p:cNvSpPr/>
          <p:nvPr>
            <p:ph type="title"/>
          </p:nvPr>
        </p:nvSpPr>
        <p:spPr>
          <a:xfrm>
            <a:off x="457200" y="414500"/>
            <a:ext cx="8229600" cy="2054866"/>
          </a:xfrm>
          <a:prstGeom prst="rect">
            <a:avLst/>
          </a:prstGeom>
        </p:spPr>
        <p:txBody>
          <a:bodyPr lIns="45719" tIns="45719" rIns="45719" bIns="45719">
            <a:normAutofit fontScale="100000" lnSpcReduction="0"/>
          </a:bodyPr>
          <a:lstStyle>
            <a:lvl1pPr marL="0" marR="0" algn="ctr" defTabSz="457200">
              <a:defRPr b="1" sz="4400">
                <a:solidFill>
                  <a:srgbClr val="808080"/>
                </a:solidFill>
                <a:uFillTx/>
                <a:latin typeface="Calibri"/>
                <a:ea typeface="Calibri"/>
                <a:cs typeface="Calibri"/>
                <a:sym typeface="Calibri"/>
              </a:defRPr>
            </a:lvl1pPr>
          </a:lstStyle>
          <a:p>
            <a:pPr lvl="0">
              <a:defRPr b="0" sz="1800">
                <a:solidFill>
                  <a:srgbClr val="000000"/>
                </a:solidFill>
              </a:defRPr>
            </a:pPr>
            <a:r>
              <a:rPr b="1" sz="4400">
                <a:solidFill>
                  <a:srgbClr val="808080"/>
                </a:solidFill>
              </a:rPr>
              <a:t>Title Text</a:t>
            </a:r>
          </a:p>
        </p:txBody>
      </p:sp>
      <p:sp>
        <p:nvSpPr>
          <p:cNvPr id="26" name="Shape 26"/>
          <p:cNvSpPr/>
          <p:nvPr>
            <p:ph type="body" idx="1"/>
          </p:nvPr>
        </p:nvSpPr>
        <p:spPr>
          <a:xfrm>
            <a:off x="1164221" y="2469364"/>
            <a:ext cx="7522579" cy="4388636"/>
          </a:xfrm>
          <a:prstGeom prst="rect">
            <a:avLst/>
          </a:prstGeom>
        </p:spPr>
        <p:txBody>
          <a:bodyPr lIns="45719" tIns="45719" rIns="45719" bIns="45719">
            <a:normAutofit fontScale="100000" lnSpcReduction="0"/>
          </a:bodyPr>
          <a:lstStyle>
            <a:lvl1pPr marL="342900" marR="0" defTabSz="457200">
              <a:spcBef>
                <a:spcPts val="700"/>
              </a:spcBef>
              <a:buFont typeface="Arial"/>
              <a:defRPr b="0" sz="3200">
                <a:solidFill>
                  <a:srgbClr val="666666"/>
                </a:solidFill>
                <a:uFillTx/>
                <a:latin typeface="Calibri"/>
                <a:ea typeface="Calibri"/>
                <a:cs typeface="Calibri"/>
                <a:sym typeface="Calibri"/>
              </a:defRPr>
            </a:lvl1pPr>
            <a:lvl2pPr marL="783771" marR="0" indent="-326571" defTabSz="457200">
              <a:spcBef>
                <a:spcPts val="700"/>
              </a:spcBef>
              <a:buFont typeface="Arial"/>
              <a:buChar char="–"/>
              <a:defRPr b="0" sz="3200">
                <a:solidFill>
                  <a:srgbClr val="666666"/>
                </a:solidFill>
                <a:uFillTx/>
                <a:latin typeface="Calibri"/>
                <a:ea typeface="Calibri"/>
                <a:cs typeface="Calibri"/>
                <a:sym typeface="Calibri"/>
              </a:defRPr>
            </a:lvl2pPr>
            <a:lvl3pPr marL="1219200" marR="0" indent="-304800" defTabSz="457200">
              <a:spcBef>
                <a:spcPts val="700"/>
              </a:spcBef>
              <a:buFont typeface="Arial"/>
              <a:defRPr b="0" sz="3200">
                <a:solidFill>
                  <a:srgbClr val="666666"/>
                </a:solidFill>
                <a:uFillTx/>
                <a:latin typeface="Calibri"/>
                <a:ea typeface="Calibri"/>
                <a:cs typeface="Calibri"/>
                <a:sym typeface="Calibri"/>
              </a:defRPr>
            </a:lvl3pPr>
            <a:lvl4pPr marL="1737360" marR="0" indent="-365760" defTabSz="457200">
              <a:spcBef>
                <a:spcPts val="700"/>
              </a:spcBef>
              <a:buFont typeface="Arial"/>
              <a:buChar char="–"/>
              <a:defRPr b="0" sz="3200">
                <a:solidFill>
                  <a:srgbClr val="666666"/>
                </a:solidFill>
                <a:uFillTx/>
                <a:latin typeface="Calibri"/>
                <a:ea typeface="Calibri"/>
                <a:cs typeface="Calibri"/>
                <a:sym typeface="Calibri"/>
              </a:defRPr>
            </a:lvl4pPr>
            <a:lvl5pPr marL="2194560" marR="0" indent="-365760" defTabSz="457200">
              <a:spcBef>
                <a:spcPts val="700"/>
              </a:spcBef>
              <a:buFont typeface="Arial"/>
              <a:buChar char="»"/>
              <a:defRPr b="0" sz="3200">
                <a:solidFill>
                  <a:srgbClr val="666666"/>
                </a:solidFill>
                <a:uFillTx/>
                <a:latin typeface="Calibri"/>
                <a:ea typeface="Calibri"/>
                <a:cs typeface="Calibri"/>
                <a:sym typeface="Calibri"/>
              </a:defRPr>
            </a:lvl5pPr>
          </a:lstStyle>
          <a:p>
            <a:pPr lvl="0">
              <a:defRPr sz="1800">
                <a:solidFill>
                  <a:srgbClr val="000000"/>
                </a:solidFill>
              </a:defRPr>
            </a:pPr>
            <a:r>
              <a:rPr sz="3200">
                <a:solidFill>
                  <a:srgbClr val="666666"/>
                </a:solidFill>
              </a:rPr>
              <a:t>Body Level One</a:t>
            </a:r>
            <a:endParaRPr sz="3200">
              <a:solidFill>
                <a:srgbClr val="666666"/>
              </a:solidFill>
            </a:endParaRPr>
          </a:p>
          <a:p>
            <a:pPr lvl="1">
              <a:defRPr sz="1800">
                <a:solidFill>
                  <a:srgbClr val="000000"/>
                </a:solidFill>
              </a:defRPr>
            </a:pPr>
            <a:r>
              <a:rPr sz="3200">
                <a:solidFill>
                  <a:srgbClr val="666666"/>
                </a:solidFill>
              </a:rPr>
              <a:t>Body Level Two</a:t>
            </a:r>
            <a:endParaRPr sz="3200">
              <a:solidFill>
                <a:srgbClr val="666666"/>
              </a:solidFill>
            </a:endParaRPr>
          </a:p>
          <a:p>
            <a:pPr lvl="2">
              <a:defRPr sz="1800">
                <a:solidFill>
                  <a:srgbClr val="000000"/>
                </a:solidFill>
              </a:defRPr>
            </a:pPr>
            <a:r>
              <a:rPr sz="3200">
                <a:solidFill>
                  <a:srgbClr val="666666"/>
                </a:solidFill>
              </a:rPr>
              <a:t>Body Level Three</a:t>
            </a:r>
            <a:endParaRPr sz="3200">
              <a:solidFill>
                <a:srgbClr val="666666"/>
              </a:solidFill>
            </a:endParaRPr>
          </a:p>
          <a:p>
            <a:pPr lvl="3">
              <a:defRPr sz="1800">
                <a:solidFill>
                  <a:srgbClr val="000000"/>
                </a:solidFill>
              </a:defRPr>
            </a:pPr>
            <a:r>
              <a:rPr sz="3200">
                <a:solidFill>
                  <a:srgbClr val="666666"/>
                </a:solidFill>
              </a:rPr>
              <a:t>Body Level Four</a:t>
            </a:r>
            <a:endParaRPr sz="3200">
              <a:solidFill>
                <a:srgbClr val="666666"/>
              </a:solidFill>
            </a:endParaRPr>
          </a:p>
          <a:p>
            <a:pPr lvl="4">
              <a:defRPr sz="1800">
                <a:solidFill>
                  <a:srgbClr val="000000"/>
                </a:solidFill>
              </a:defRPr>
            </a:pPr>
            <a:r>
              <a:rPr sz="3200">
                <a:solidFill>
                  <a:srgbClr val="666666"/>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28" name="image1.gif" descr="ACEMasterSlide.gif"/>
          <p:cNvPicPr/>
          <p:nvPr/>
        </p:nvPicPr>
        <p:blipFill>
          <a:blip r:embed="rId2">
            <a:extLst/>
          </a:blip>
          <a:stretch>
            <a:fillRect/>
          </a:stretch>
        </p:blipFill>
        <p:spPr>
          <a:xfrm>
            <a:off x="0" y="0"/>
            <a:ext cx="9144000" cy="6858000"/>
          </a:xfrm>
          <a:prstGeom prst="rect">
            <a:avLst/>
          </a:prstGeom>
          <a:ln w="12700">
            <a:miter lim="400000"/>
          </a:ln>
        </p:spPr>
      </p:pic>
      <p:sp>
        <p:nvSpPr>
          <p:cNvPr id="29" name="Shape 29"/>
          <p:cNvSpPr/>
          <p:nvPr>
            <p:ph type="title"/>
          </p:nvPr>
        </p:nvSpPr>
        <p:spPr>
          <a:xfrm>
            <a:off x="457200" y="414500"/>
            <a:ext cx="8229600" cy="2054866"/>
          </a:xfrm>
          <a:prstGeom prst="rect">
            <a:avLst/>
          </a:prstGeom>
        </p:spPr>
        <p:txBody>
          <a:bodyPr lIns="45719" tIns="45719" rIns="45719" bIns="45719">
            <a:normAutofit fontScale="100000" lnSpcReduction="0"/>
          </a:bodyPr>
          <a:lstStyle>
            <a:lvl1pPr marL="0" marR="0" algn="ctr" defTabSz="457200">
              <a:defRPr b="1" sz="4400">
                <a:solidFill>
                  <a:srgbClr val="808080"/>
                </a:solidFill>
                <a:uFillTx/>
                <a:latin typeface="Calibri"/>
                <a:ea typeface="Calibri"/>
                <a:cs typeface="Calibri"/>
                <a:sym typeface="Calibri"/>
              </a:defRPr>
            </a:lvl1pPr>
          </a:lstStyle>
          <a:p>
            <a:pPr lvl="0">
              <a:defRPr b="0" sz="1800">
                <a:solidFill>
                  <a:srgbClr val="000000"/>
                </a:solidFill>
              </a:defRPr>
            </a:pPr>
            <a:r>
              <a:rPr b="1" sz="4400">
                <a:solidFill>
                  <a:srgbClr val="808080"/>
                </a:solidFill>
              </a:rPr>
              <a:t>Title Text</a:t>
            </a:r>
          </a:p>
        </p:txBody>
      </p:sp>
      <p:sp>
        <p:nvSpPr>
          <p:cNvPr id="30" name="Shape 30"/>
          <p:cNvSpPr/>
          <p:nvPr>
            <p:ph type="body" idx="1"/>
          </p:nvPr>
        </p:nvSpPr>
        <p:spPr>
          <a:xfrm>
            <a:off x="1164221" y="2469364"/>
            <a:ext cx="7522579" cy="4388636"/>
          </a:xfrm>
          <a:prstGeom prst="rect">
            <a:avLst/>
          </a:prstGeom>
        </p:spPr>
        <p:txBody>
          <a:bodyPr lIns="45719" tIns="45719" rIns="45719" bIns="45719">
            <a:normAutofit fontScale="100000" lnSpcReduction="0"/>
          </a:bodyPr>
          <a:lstStyle>
            <a:lvl1pPr marL="342900" marR="0" defTabSz="457200">
              <a:spcBef>
                <a:spcPts val="700"/>
              </a:spcBef>
              <a:buFont typeface="Arial"/>
              <a:defRPr b="0" sz="3200">
                <a:solidFill>
                  <a:srgbClr val="666666"/>
                </a:solidFill>
                <a:uFillTx/>
                <a:latin typeface="Calibri"/>
                <a:ea typeface="Calibri"/>
                <a:cs typeface="Calibri"/>
                <a:sym typeface="Calibri"/>
              </a:defRPr>
            </a:lvl1pPr>
            <a:lvl2pPr marL="783771" marR="0" indent="-326571" defTabSz="457200">
              <a:spcBef>
                <a:spcPts val="700"/>
              </a:spcBef>
              <a:buFont typeface="Arial"/>
              <a:buChar char="–"/>
              <a:defRPr b="0" sz="3200">
                <a:solidFill>
                  <a:srgbClr val="666666"/>
                </a:solidFill>
                <a:uFillTx/>
                <a:latin typeface="Calibri"/>
                <a:ea typeface="Calibri"/>
                <a:cs typeface="Calibri"/>
                <a:sym typeface="Calibri"/>
              </a:defRPr>
            </a:lvl2pPr>
            <a:lvl3pPr marL="1219200" marR="0" indent="-304800" defTabSz="457200">
              <a:spcBef>
                <a:spcPts val="700"/>
              </a:spcBef>
              <a:buFont typeface="Arial"/>
              <a:defRPr b="0" sz="3200">
                <a:solidFill>
                  <a:srgbClr val="666666"/>
                </a:solidFill>
                <a:uFillTx/>
                <a:latin typeface="Calibri"/>
                <a:ea typeface="Calibri"/>
                <a:cs typeface="Calibri"/>
                <a:sym typeface="Calibri"/>
              </a:defRPr>
            </a:lvl3pPr>
            <a:lvl4pPr marL="1737360" marR="0" indent="-365760" defTabSz="457200">
              <a:spcBef>
                <a:spcPts val="700"/>
              </a:spcBef>
              <a:buFont typeface="Arial"/>
              <a:buChar char="–"/>
              <a:defRPr b="0" sz="3200">
                <a:solidFill>
                  <a:srgbClr val="666666"/>
                </a:solidFill>
                <a:uFillTx/>
                <a:latin typeface="Calibri"/>
                <a:ea typeface="Calibri"/>
                <a:cs typeface="Calibri"/>
                <a:sym typeface="Calibri"/>
              </a:defRPr>
            </a:lvl4pPr>
            <a:lvl5pPr marL="2194560" marR="0" indent="-365760" defTabSz="457200">
              <a:spcBef>
                <a:spcPts val="700"/>
              </a:spcBef>
              <a:buFont typeface="Arial"/>
              <a:buChar char="»"/>
              <a:defRPr b="0" sz="3200">
                <a:solidFill>
                  <a:srgbClr val="666666"/>
                </a:solidFill>
                <a:uFillTx/>
                <a:latin typeface="Calibri"/>
                <a:ea typeface="Calibri"/>
                <a:cs typeface="Calibri"/>
                <a:sym typeface="Calibri"/>
              </a:defRPr>
            </a:lvl5pPr>
          </a:lstStyle>
          <a:p>
            <a:pPr lvl="0">
              <a:defRPr sz="1800">
                <a:solidFill>
                  <a:srgbClr val="000000"/>
                </a:solidFill>
              </a:defRPr>
            </a:pPr>
            <a:r>
              <a:rPr sz="3200">
                <a:solidFill>
                  <a:srgbClr val="666666"/>
                </a:solidFill>
              </a:rPr>
              <a:t>Body Level One</a:t>
            </a:r>
            <a:endParaRPr sz="3200">
              <a:solidFill>
                <a:srgbClr val="666666"/>
              </a:solidFill>
            </a:endParaRPr>
          </a:p>
          <a:p>
            <a:pPr lvl="1">
              <a:defRPr sz="1800">
                <a:solidFill>
                  <a:srgbClr val="000000"/>
                </a:solidFill>
              </a:defRPr>
            </a:pPr>
            <a:r>
              <a:rPr sz="3200">
                <a:solidFill>
                  <a:srgbClr val="666666"/>
                </a:solidFill>
              </a:rPr>
              <a:t>Body Level Two</a:t>
            </a:r>
            <a:endParaRPr sz="3200">
              <a:solidFill>
                <a:srgbClr val="666666"/>
              </a:solidFill>
            </a:endParaRPr>
          </a:p>
          <a:p>
            <a:pPr lvl="2">
              <a:defRPr sz="1800">
                <a:solidFill>
                  <a:srgbClr val="000000"/>
                </a:solidFill>
              </a:defRPr>
            </a:pPr>
            <a:r>
              <a:rPr sz="3200">
                <a:solidFill>
                  <a:srgbClr val="666666"/>
                </a:solidFill>
              </a:rPr>
              <a:t>Body Level Three</a:t>
            </a:r>
            <a:endParaRPr sz="3200">
              <a:solidFill>
                <a:srgbClr val="666666"/>
              </a:solidFill>
            </a:endParaRPr>
          </a:p>
          <a:p>
            <a:pPr lvl="3">
              <a:defRPr sz="1800">
                <a:solidFill>
                  <a:srgbClr val="000000"/>
                </a:solidFill>
              </a:defRPr>
            </a:pPr>
            <a:r>
              <a:rPr sz="3200">
                <a:solidFill>
                  <a:srgbClr val="666666"/>
                </a:solidFill>
              </a:rPr>
              <a:t>Body Level Four</a:t>
            </a:r>
            <a:endParaRPr sz="3200">
              <a:solidFill>
                <a:srgbClr val="666666"/>
              </a:solidFill>
            </a:endParaRPr>
          </a:p>
          <a:p>
            <a:pPr lvl="4">
              <a:defRPr sz="1800">
                <a:solidFill>
                  <a:srgbClr val="000000"/>
                </a:solidFill>
              </a:defRPr>
            </a:pPr>
            <a:r>
              <a:rPr sz="3200">
                <a:solidFill>
                  <a:srgbClr val="666666"/>
                </a:solidFill>
              </a:rPr>
              <a:t>Body Level Five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32" name="image1.gif" descr="ACEMasterSlide.gif"/>
          <p:cNvPicPr/>
          <p:nvPr/>
        </p:nvPicPr>
        <p:blipFill>
          <a:blip r:embed="rId2">
            <a:extLst/>
          </a:blip>
          <a:stretch>
            <a:fillRect/>
          </a:stretch>
        </p:blipFill>
        <p:spPr>
          <a:xfrm>
            <a:off x="0" y="0"/>
            <a:ext cx="9144000" cy="6858000"/>
          </a:xfrm>
          <a:prstGeom prst="rect">
            <a:avLst/>
          </a:prstGeom>
          <a:ln w="12700">
            <a:miter lim="400000"/>
          </a:ln>
        </p:spPr>
      </p:pic>
      <p:sp>
        <p:nvSpPr>
          <p:cNvPr id="33" name="Shape 33"/>
          <p:cNvSpPr/>
          <p:nvPr>
            <p:ph type="title"/>
          </p:nvPr>
        </p:nvSpPr>
        <p:spPr>
          <a:xfrm>
            <a:off x="457200" y="926011"/>
            <a:ext cx="8229600" cy="1031843"/>
          </a:xfrm>
          <a:prstGeom prst="rect">
            <a:avLst/>
          </a:prstGeom>
        </p:spPr>
        <p:txBody>
          <a:bodyPr lIns="45719" tIns="45719" rIns="45719" bIns="45719">
            <a:normAutofit fontScale="100000" lnSpcReduction="0"/>
          </a:bodyPr>
          <a:lstStyle>
            <a:lvl1pPr marL="0" marR="0" algn="ctr" defTabSz="457200">
              <a:defRPr b="1" sz="4400">
                <a:solidFill>
                  <a:srgbClr val="808080"/>
                </a:solidFill>
                <a:uFillTx/>
                <a:latin typeface="Calibri"/>
                <a:ea typeface="Calibri"/>
                <a:cs typeface="Calibri"/>
                <a:sym typeface="Calibri"/>
              </a:defRPr>
            </a:lvl1pPr>
          </a:lstStyle>
          <a:p>
            <a:pPr lvl="0">
              <a:defRPr b="0" sz="1800">
                <a:solidFill>
                  <a:srgbClr val="000000"/>
                </a:solidFill>
              </a:defRPr>
            </a:pPr>
            <a:r>
              <a:rPr b="1" sz="4400">
                <a:solidFill>
                  <a:srgbClr val="808080"/>
                </a:solidFill>
              </a:rPr>
              <a:t>Title Text</a:t>
            </a:r>
          </a:p>
        </p:txBody>
      </p:sp>
      <p:sp>
        <p:nvSpPr>
          <p:cNvPr id="34" name="Shape 34"/>
          <p:cNvSpPr/>
          <p:nvPr>
            <p:ph type="body" idx="1"/>
          </p:nvPr>
        </p:nvSpPr>
        <p:spPr>
          <a:xfrm>
            <a:off x="457200" y="1600200"/>
            <a:ext cx="4038600" cy="4525963"/>
          </a:xfrm>
          <a:prstGeom prst="rect">
            <a:avLst/>
          </a:prstGeom>
        </p:spPr>
        <p:txBody>
          <a:bodyPr lIns="45719" tIns="45719" rIns="45719" bIns="45719">
            <a:normAutofit fontScale="100000" lnSpcReduction="0"/>
          </a:bodyPr>
          <a:lstStyle>
            <a:lvl1pPr marL="342900" marR="0" defTabSz="457200">
              <a:buFont typeface="Arial"/>
              <a:defRPr b="0">
                <a:solidFill>
                  <a:srgbClr val="666666"/>
                </a:solidFill>
                <a:uFillTx/>
                <a:latin typeface="Calibri"/>
                <a:ea typeface="Calibri"/>
                <a:cs typeface="Calibri"/>
                <a:sym typeface="Calibri"/>
              </a:defRPr>
            </a:lvl1pPr>
            <a:lvl2pPr marL="790575" marR="0" indent="-333375" defTabSz="457200">
              <a:buFont typeface="Arial"/>
              <a:buChar char="–"/>
              <a:defRPr b="0">
                <a:solidFill>
                  <a:srgbClr val="666666"/>
                </a:solidFill>
                <a:uFillTx/>
                <a:latin typeface="Calibri"/>
                <a:ea typeface="Calibri"/>
                <a:cs typeface="Calibri"/>
                <a:sym typeface="Calibri"/>
              </a:defRPr>
            </a:lvl2pPr>
            <a:lvl3pPr marL="1234439" marR="0" indent="-320039" defTabSz="457200">
              <a:buFont typeface="Arial"/>
              <a:defRPr b="0">
                <a:solidFill>
                  <a:srgbClr val="666666"/>
                </a:solidFill>
                <a:uFillTx/>
                <a:latin typeface="Calibri"/>
                <a:ea typeface="Calibri"/>
                <a:cs typeface="Calibri"/>
                <a:sym typeface="Calibri"/>
              </a:defRPr>
            </a:lvl3pPr>
            <a:lvl4pPr marL="1727200" marR="0" indent="-355600" defTabSz="457200">
              <a:buFont typeface="Arial"/>
              <a:buChar char="–"/>
              <a:defRPr b="0">
                <a:solidFill>
                  <a:srgbClr val="666666"/>
                </a:solidFill>
                <a:uFillTx/>
                <a:latin typeface="Calibri"/>
                <a:ea typeface="Calibri"/>
                <a:cs typeface="Calibri"/>
                <a:sym typeface="Calibri"/>
              </a:defRPr>
            </a:lvl4pPr>
            <a:lvl5pPr marL="2184400" marR="0" indent="-355600" defTabSz="457200">
              <a:buFont typeface="Arial"/>
              <a:buChar char="»"/>
              <a:defRPr b="0">
                <a:solidFill>
                  <a:srgbClr val="666666"/>
                </a:solidFill>
                <a:uFillTx/>
                <a:latin typeface="Calibri"/>
                <a:ea typeface="Calibri"/>
                <a:cs typeface="Calibri"/>
                <a:sym typeface="Calibri"/>
              </a:defRPr>
            </a:lvl5pPr>
          </a:lstStyle>
          <a:p>
            <a:pPr lvl="0">
              <a:defRPr sz="1800">
                <a:solidFill>
                  <a:srgbClr val="000000"/>
                </a:solidFill>
              </a:defRPr>
            </a:pPr>
            <a:r>
              <a:rPr sz="2800">
                <a:solidFill>
                  <a:srgbClr val="666666"/>
                </a:solidFill>
              </a:rPr>
              <a:t>Body Level One</a:t>
            </a:r>
            <a:endParaRPr sz="2800">
              <a:solidFill>
                <a:srgbClr val="666666"/>
              </a:solidFill>
            </a:endParaRPr>
          </a:p>
          <a:p>
            <a:pPr lvl="1">
              <a:defRPr sz="1800">
                <a:solidFill>
                  <a:srgbClr val="000000"/>
                </a:solidFill>
              </a:defRPr>
            </a:pPr>
            <a:r>
              <a:rPr sz="2800">
                <a:solidFill>
                  <a:srgbClr val="666666"/>
                </a:solidFill>
              </a:rPr>
              <a:t>Body Level Two</a:t>
            </a:r>
            <a:endParaRPr sz="2800">
              <a:solidFill>
                <a:srgbClr val="666666"/>
              </a:solidFill>
            </a:endParaRPr>
          </a:p>
          <a:p>
            <a:pPr lvl="2">
              <a:defRPr sz="1800">
                <a:solidFill>
                  <a:srgbClr val="000000"/>
                </a:solidFill>
              </a:defRPr>
            </a:pPr>
            <a:r>
              <a:rPr sz="2800">
                <a:solidFill>
                  <a:srgbClr val="666666"/>
                </a:solidFill>
              </a:rPr>
              <a:t>Body Level Three</a:t>
            </a:r>
            <a:endParaRPr sz="2800">
              <a:solidFill>
                <a:srgbClr val="666666"/>
              </a:solidFill>
            </a:endParaRPr>
          </a:p>
          <a:p>
            <a:pPr lvl="3">
              <a:defRPr sz="1800">
                <a:solidFill>
                  <a:srgbClr val="000000"/>
                </a:solidFill>
              </a:defRPr>
            </a:pPr>
            <a:r>
              <a:rPr sz="2800">
                <a:solidFill>
                  <a:srgbClr val="666666"/>
                </a:solidFill>
              </a:rPr>
              <a:t>Body Level Four</a:t>
            </a:r>
            <a:endParaRPr sz="2800">
              <a:solidFill>
                <a:srgbClr val="666666"/>
              </a:solidFill>
            </a:endParaRPr>
          </a:p>
          <a:p>
            <a:pPr lvl="4">
              <a:defRPr sz="1800">
                <a:solidFill>
                  <a:srgbClr val="000000"/>
                </a:solidFill>
              </a:defRPr>
            </a:pPr>
            <a:r>
              <a:rPr sz="2800">
                <a:solidFill>
                  <a:srgbClr val="666666"/>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pic>
        <p:nvPicPr>
          <p:cNvPr id="36" name="image1.gif" descr="ACEMasterSlide.gif"/>
          <p:cNvPicPr/>
          <p:nvPr/>
        </p:nvPicPr>
        <p:blipFill>
          <a:blip r:embed="rId2">
            <a:extLst/>
          </a:blip>
          <a:stretch>
            <a:fillRect/>
          </a:stretch>
        </p:blipFill>
        <p:spPr>
          <a:xfrm>
            <a:off x="0" y="0"/>
            <a:ext cx="9144000" cy="6858000"/>
          </a:xfrm>
          <a:prstGeom prst="rect">
            <a:avLst/>
          </a:prstGeom>
          <a:ln w="12700">
            <a:miter lim="400000"/>
          </a:ln>
        </p:spPr>
      </p:pic>
      <p:sp>
        <p:nvSpPr>
          <p:cNvPr id="37" name="Shape 37"/>
          <p:cNvSpPr/>
          <p:nvPr>
            <p:ph type="title"/>
          </p:nvPr>
        </p:nvSpPr>
        <p:spPr>
          <a:xfrm>
            <a:off x="457200" y="926011"/>
            <a:ext cx="8229600" cy="1031843"/>
          </a:xfrm>
          <a:prstGeom prst="rect">
            <a:avLst/>
          </a:prstGeom>
        </p:spPr>
        <p:txBody>
          <a:bodyPr lIns="45719" tIns="45719" rIns="45719" bIns="45719">
            <a:normAutofit fontScale="100000" lnSpcReduction="0"/>
          </a:bodyPr>
          <a:lstStyle>
            <a:lvl1pPr marL="0" marR="0" algn="ctr" defTabSz="457200">
              <a:defRPr b="1" sz="4400">
                <a:solidFill>
                  <a:srgbClr val="808080"/>
                </a:solidFill>
                <a:uFillTx/>
                <a:latin typeface="Calibri"/>
                <a:ea typeface="Calibri"/>
                <a:cs typeface="Calibri"/>
                <a:sym typeface="Calibri"/>
              </a:defRPr>
            </a:lvl1pPr>
          </a:lstStyle>
          <a:p>
            <a:pPr lvl="0">
              <a:defRPr b="0" sz="1800">
                <a:solidFill>
                  <a:srgbClr val="000000"/>
                </a:solidFill>
              </a:defRPr>
            </a:pPr>
            <a:r>
              <a:rPr b="1" sz="4400">
                <a:solidFill>
                  <a:srgbClr val="808080"/>
                </a:solidFill>
              </a:rPr>
              <a:t>Title Text</a:t>
            </a:r>
          </a:p>
        </p:txBody>
      </p:sp>
      <p:sp>
        <p:nvSpPr>
          <p:cNvPr id="38" name="Shape 38"/>
          <p:cNvSpPr/>
          <p:nvPr>
            <p:ph type="body" idx="1"/>
          </p:nvPr>
        </p:nvSpPr>
        <p:spPr>
          <a:xfrm>
            <a:off x="457200" y="1600200"/>
            <a:ext cx="4038600" cy="4525963"/>
          </a:xfrm>
          <a:prstGeom prst="rect">
            <a:avLst/>
          </a:prstGeom>
        </p:spPr>
        <p:txBody>
          <a:bodyPr lIns="45719" tIns="45719" rIns="45719" bIns="45719">
            <a:normAutofit fontScale="100000" lnSpcReduction="0"/>
          </a:bodyPr>
          <a:lstStyle>
            <a:lvl1pPr marL="342900" marR="0" defTabSz="457200">
              <a:buFont typeface="Arial"/>
              <a:defRPr b="0">
                <a:solidFill>
                  <a:srgbClr val="666666"/>
                </a:solidFill>
                <a:uFillTx/>
                <a:latin typeface="Calibri"/>
                <a:ea typeface="Calibri"/>
                <a:cs typeface="Calibri"/>
                <a:sym typeface="Calibri"/>
              </a:defRPr>
            </a:lvl1pPr>
            <a:lvl2pPr marL="790575" marR="0" indent="-333375" defTabSz="457200">
              <a:buFont typeface="Arial"/>
              <a:buChar char="–"/>
              <a:defRPr b="0">
                <a:solidFill>
                  <a:srgbClr val="666666"/>
                </a:solidFill>
                <a:uFillTx/>
                <a:latin typeface="Calibri"/>
                <a:ea typeface="Calibri"/>
                <a:cs typeface="Calibri"/>
                <a:sym typeface="Calibri"/>
              </a:defRPr>
            </a:lvl2pPr>
            <a:lvl3pPr marL="1234439" marR="0" indent="-320039" defTabSz="457200">
              <a:buFont typeface="Arial"/>
              <a:defRPr b="0">
                <a:solidFill>
                  <a:srgbClr val="666666"/>
                </a:solidFill>
                <a:uFillTx/>
                <a:latin typeface="Calibri"/>
                <a:ea typeface="Calibri"/>
                <a:cs typeface="Calibri"/>
                <a:sym typeface="Calibri"/>
              </a:defRPr>
            </a:lvl3pPr>
            <a:lvl4pPr marL="1727200" marR="0" indent="-355600" defTabSz="457200">
              <a:buFont typeface="Arial"/>
              <a:buChar char="–"/>
              <a:defRPr b="0">
                <a:solidFill>
                  <a:srgbClr val="666666"/>
                </a:solidFill>
                <a:uFillTx/>
                <a:latin typeface="Calibri"/>
                <a:ea typeface="Calibri"/>
                <a:cs typeface="Calibri"/>
                <a:sym typeface="Calibri"/>
              </a:defRPr>
            </a:lvl4pPr>
            <a:lvl5pPr marL="2184400" marR="0" indent="-355600" defTabSz="457200">
              <a:buFont typeface="Arial"/>
              <a:buChar char="»"/>
              <a:defRPr b="0">
                <a:solidFill>
                  <a:srgbClr val="666666"/>
                </a:solidFill>
                <a:uFillTx/>
                <a:latin typeface="Calibri"/>
                <a:ea typeface="Calibri"/>
                <a:cs typeface="Calibri"/>
                <a:sym typeface="Calibri"/>
              </a:defRPr>
            </a:lvl5pPr>
          </a:lstStyle>
          <a:p>
            <a:pPr lvl="0">
              <a:defRPr sz="1800">
                <a:solidFill>
                  <a:srgbClr val="000000"/>
                </a:solidFill>
              </a:defRPr>
            </a:pPr>
            <a:r>
              <a:rPr sz="2800">
                <a:solidFill>
                  <a:srgbClr val="666666"/>
                </a:solidFill>
              </a:rPr>
              <a:t>Body Level One</a:t>
            </a:r>
            <a:endParaRPr sz="2800">
              <a:solidFill>
                <a:srgbClr val="666666"/>
              </a:solidFill>
            </a:endParaRPr>
          </a:p>
          <a:p>
            <a:pPr lvl="1">
              <a:defRPr sz="1800">
                <a:solidFill>
                  <a:srgbClr val="000000"/>
                </a:solidFill>
              </a:defRPr>
            </a:pPr>
            <a:r>
              <a:rPr sz="2800">
                <a:solidFill>
                  <a:srgbClr val="666666"/>
                </a:solidFill>
              </a:rPr>
              <a:t>Body Level Two</a:t>
            </a:r>
            <a:endParaRPr sz="2800">
              <a:solidFill>
                <a:srgbClr val="666666"/>
              </a:solidFill>
            </a:endParaRPr>
          </a:p>
          <a:p>
            <a:pPr lvl="2">
              <a:defRPr sz="1800">
                <a:solidFill>
                  <a:srgbClr val="000000"/>
                </a:solidFill>
              </a:defRPr>
            </a:pPr>
            <a:r>
              <a:rPr sz="2800">
                <a:solidFill>
                  <a:srgbClr val="666666"/>
                </a:solidFill>
              </a:rPr>
              <a:t>Body Level Three</a:t>
            </a:r>
            <a:endParaRPr sz="2800">
              <a:solidFill>
                <a:srgbClr val="666666"/>
              </a:solidFill>
            </a:endParaRPr>
          </a:p>
          <a:p>
            <a:pPr lvl="3">
              <a:defRPr sz="1800">
                <a:solidFill>
                  <a:srgbClr val="000000"/>
                </a:solidFill>
              </a:defRPr>
            </a:pPr>
            <a:r>
              <a:rPr sz="2800">
                <a:solidFill>
                  <a:srgbClr val="666666"/>
                </a:solidFill>
              </a:rPr>
              <a:t>Body Level Four</a:t>
            </a:r>
            <a:endParaRPr sz="2800">
              <a:solidFill>
                <a:srgbClr val="666666"/>
              </a:solidFill>
            </a:endParaRPr>
          </a:p>
          <a:p>
            <a:pPr lvl="4">
              <a:defRPr sz="1800">
                <a:solidFill>
                  <a:srgbClr val="000000"/>
                </a:solidFill>
              </a:defRPr>
            </a:pPr>
            <a:r>
              <a:rPr sz="2800">
                <a:solidFill>
                  <a:srgbClr val="666666"/>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40" name="image1.gif" descr="ACEMasterSlide.gif"/>
          <p:cNvPicPr/>
          <p:nvPr/>
        </p:nvPicPr>
        <p:blipFill>
          <a:blip r:embed="rId2">
            <a:extLst/>
          </a:blip>
          <a:stretch>
            <a:fillRect/>
          </a:stretch>
        </p:blipFill>
        <p:spPr>
          <a:xfrm>
            <a:off x="0" y="0"/>
            <a:ext cx="9144000" cy="6858000"/>
          </a:xfrm>
          <a:prstGeom prst="rect">
            <a:avLst/>
          </a:prstGeom>
          <a:ln w="12700">
            <a:miter lim="400000"/>
          </a:ln>
        </p:spPr>
      </p:pic>
      <p:sp>
        <p:nvSpPr>
          <p:cNvPr id="41" name="Shape 41"/>
          <p:cNvSpPr/>
          <p:nvPr>
            <p:ph type="title"/>
          </p:nvPr>
        </p:nvSpPr>
        <p:spPr>
          <a:xfrm>
            <a:off x="457200" y="414500"/>
            <a:ext cx="8229600" cy="2054866"/>
          </a:xfrm>
          <a:prstGeom prst="rect">
            <a:avLst/>
          </a:prstGeom>
        </p:spPr>
        <p:txBody>
          <a:bodyPr lIns="45719" tIns="45719" rIns="45719" bIns="45719">
            <a:normAutofit fontScale="100000" lnSpcReduction="0"/>
          </a:bodyPr>
          <a:lstStyle>
            <a:lvl1pPr marL="0" marR="0" algn="ctr" defTabSz="457200">
              <a:defRPr b="1" sz="4400">
                <a:solidFill>
                  <a:srgbClr val="808080"/>
                </a:solidFill>
                <a:uFillTx/>
                <a:latin typeface="Calibri"/>
                <a:ea typeface="Calibri"/>
                <a:cs typeface="Calibri"/>
                <a:sym typeface="Calibri"/>
              </a:defRPr>
            </a:lvl1pPr>
          </a:lstStyle>
          <a:p>
            <a:pPr lvl="0">
              <a:defRPr b="0" sz="1800">
                <a:solidFill>
                  <a:srgbClr val="000000"/>
                </a:solidFill>
              </a:defRPr>
            </a:pPr>
            <a:r>
              <a:rPr b="1" sz="4400">
                <a:solidFill>
                  <a:srgbClr val="808080"/>
                </a:solidFill>
              </a:rPr>
              <a:t>Title Text</a:t>
            </a:r>
          </a:p>
        </p:txBody>
      </p:sp>
      <p:sp>
        <p:nvSpPr>
          <p:cNvPr id="42" name="Shape 42"/>
          <p:cNvSpPr/>
          <p:nvPr>
            <p:ph type="body" idx="1"/>
          </p:nvPr>
        </p:nvSpPr>
        <p:spPr>
          <a:xfrm>
            <a:off x="1164221" y="2469364"/>
            <a:ext cx="7522579" cy="4388636"/>
          </a:xfrm>
          <a:prstGeom prst="rect">
            <a:avLst/>
          </a:prstGeom>
        </p:spPr>
        <p:txBody>
          <a:bodyPr lIns="45719" tIns="45719" rIns="45719" bIns="45719">
            <a:normAutofit fontScale="100000" lnSpcReduction="0"/>
          </a:bodyPr>
          <a:lstStyle>
            <a:lvl1pPr marL="342900" marR="0" defTabSz="457200">
              <a:spcBef>
                <a:spcPts val="700"/>
              </a:spcBef>
              <a:buFont typeface="Arial"/>
              <a:defRPr b="0" sz="3200">
                <a:solidFill>
                  <a:srgbClr val="666666"/>
                </a:solidFill>
                <a:uFillTx/>
                <a:latin typeface="Calibri"/>
                <a:ea typeface="Calibri"/>
                <a:cs typeface="Calibri"/>
                <a:sym typeface="Calibri"/>
              </a:defRPr>
            </a:lvl1pPr>
            <a:lvl2pPr marL="783771" marR="0" indent="-326571" defTabSz="457200">
              <a:spcBef>
                <a:spcPts val="700"/>
              </a:spcBef>
              <a:buFont typeface="Arial"/>
              <a:buChar char="–"/>
              <a:defRPr b="0" sz="3200">
                <a:solidFill>
                  <a:srgbClr val="666666"/>
                </a:solidFill>
                <a:uFillTx/>
                <a:latin typeface="Calibri"/>
                <a:ea typeface="Calibri"/>
                <a:cs typeface="Calibri"/>
                <a:sym typeface="Calibri"/>
              </a:defRPr>
            </a:lvl2pPr>
            <a:lvl3pPr marL="1219200" marR="0" indent="-304800" defTabSz="457200">
              <a:spcBef>
                <a:spcPts val="700"/>
              </a:spcBef>
              <a:buFont typeface="Arial"/>
              <a:defRPr b="0" sz="3200">
                <a:solidFill>
                  <a:srgbClr val="666666"/>
                </a:solidFill>
                <a:uFillTx/>
                <a:latin typeface="Calibri"/>
                <a:ea typeface="Calibri"/>
                <a:cs typeface="Calibri"/>
                <a:sym typeface="Calibri"/>
              </a:defRPr>
            </a:lvl3pPr>
            <a:lvl4pPr marL="1737360" marR="0" indent="-365760" defTabSz="457200">
              <a:spcBef>
                <a:spcPts val="700"/>
              </a:spcBef>
              <a:buFont typeface="Arial"/>
              <a:buChar char="–"/>
              <a:defRPr b="0" sz="3200">
                <a:solidFill>
                  <a:srgbClr val="666666"/>
                </a:solidFill>
                <a:uFillTx/>
                <a:latin typeface="Calibri"/>
                <a:ea typeface="Calibri"/>
                <a:cs typeface="Calibri"/>
                <a:sym typeface="Calibri"/>
              </a:defRPr>
            </a:lvl4pPr>
            <a:lvl5pPr marL="2194560" marR="0" indent="-365760" defTabSz="457200">
              <a:spcBef>
                <a:spcPts val="700"/>
              </a:spcBef>
              <a:buFont typeface="Arial"/>
              <a:buChar char="»"/>
              <a:defRPr b="0" sz="3200">
                <a:solidFill>
                  <a:srgbClr val="666666"/>
                </a:solidFill>
                <a:uFillTx/>
                <a:latin typeface="Calibri"/>
                <a:ea typeface="Calibri"/>
                <a:cs typeface="Calibri"/>
                <a:sym typeface="Calibri"/>
              </a:defRPr>
            </a:lvl5pPr>
          </a:lstStyle>
          <a:p>
            <a:pPr lvl="0">
              <a:defRPr sz="1800">
                <a:solidFill>
                  <a:srgbClr val="000000"/>
                </a:solidFill>
              </a:defRPr>
            </a:pPr>
            <a:r>
              <a:rPr sz="3200">
                <a:solidFill>
                  <a:srgbClr val="666666"/>
                </a:solidFill>
              </a:rPr>
              <a:t>Body Level One</a:t>
            </a:r>
            <a:endParaRPr sz="3200">
              <a:solidFill>
                <a:srgbClr val="666666"/>
              </a:solidFill>
            </a:endParaRPr>
          </a:p>
          <a:p>
            <a:pPr lvl="1">
              <a:defRPr sz="1800">
                <a:solidFill>
                  <a:srgbClr val="000000"/>
                </a:solidFill>
              </a:defRPr>
            </a:pPr>
            <a:r>
              <a:rPr sz="3200">
                <a:solidFill>
                  <a:srgbClr val="666666"/>
                </a:solidFill>
              </a:rPr>
              <a:t>Body Level Two</a:t>
            </a:r>
            <a:endParaRPr sz="3200">
              <a:solidFill>
                <a:srgbClr val="666666"/>
              </a:solidFill>
            </a:endParaRPr>
          </a:p>
          <a:p>
            <a:pPr lvl="2">
              <a:defRPr sz="1800">
                <a:solidFill>
                  <a:srgbClr val="000000"/>
                </a:solidFill>
              </a:defRPr>
            </a:pPr>
            <a:r>
              <a:rPr sz="3200">
                <a:solidFill>
                  <a:srgbClr val="666666"/>
                </a:solidFill>
              </a:rPr>
              <a:t>Body Level Three</a:t>
            </a:r>
            <a:endParaRPr sz="3200">
              <a:solidFill>
                <a:srgbClr val="666666"/>
              </a:solidFill>
            </a:endParaRPr>
          </a:p>
          <a:p>
            <a:pPr lvl="3">
              <a:defRPr sz="1800">
                <a:solidFill>
                  <a:srgbClr val="000000"/>
                </a:solidFill>
              </a:defRPr>
            </a:pPr>
            <a:r>
              <a:rPr sz="3200">
                <a:solidFill>
                  <a:srgbClr val="666666"/>
                </a:solidFill>
              </a:rPr>
              <a:t>Body Level Four</a:t>
            </a:r>
            <a:endParaRPr sz="3200">
              <a:solidFill>
                <a:srgbClr val="666666"/>
              </a:solidFill>
            </a:endParaRPr>
          </a:p>
          <a:p>
            <a:pPr lvl="4">
              <a:defRPr sz="1800">
                <a:solidFill>
                  <a:srgbClr val="000000"/>
                </a:solidFill>
              </a:defRPr>
            </a:pPr>
            <a:r>
              <a:rPr sz="3200">
                <a:solidFill>
                  <a:srgbClr val="666666"/>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pic>
        <p:nvPicPr>
          <p:cNvPr id="44" name="image1.gif" descr="ACEMasterSlide.gif"/>
          <p:cNvPicPr/>
          <p:nvPr/>
        </p:nvPicPr>
        <p:blipFill>
          <a:blip r:embed="rId2">
            <a:extLst/>
          </a:blip>
          <a:stretch>
            <a:fillRect/>
          </a:stretch>
        </p:blipFill>
        <p:spPr>
          <a:xfrm>
            <a:off x="0" y="0"/>
            <a:ext cx="9144000" cy="6858000"/>
          </a:xfrm>
          <a:prstGeom prst="rect">
            <a:avLst/>
          </a:prstGeom>
          <a:ln w="12700">
            <a:miter lim="400000"/>
          </a:ln>
        </p:spPr>
      </p:pic>
      <p:sp>
        <p:nvSpPr>
          <p:cNvPr id="45" name="Shape 45"/>
          <p:cNvSpPr/>
          <p:nvPr>
            <p:ph type="title"/>
          </p:nvPr>
        </p:nvSpPr>
        <p:spPr>
          <a:xfrm>
            <a:off x="457200" y="414500"/>
            <a:ext cx="8229600" cy="2054866"/>
          </a:xfrm>
          <a:prstGeom prst="rect">
            <a:avLst/>
          </a:prstGeom>
        </p:spPr>
        <p:txBody>
          <a:bodyPr lIns="45719" tIns="45719" rIns="45719" bIns="45719">
            <a:normAutofit fontScale="100000" lnSpcReduction="0"/>
          </a:bodyPr>
          <a:lstStyle>
            <a:lvl1pPr marL="0" marR="0" algn="ctr" defTabSz="457200">
              <a:defRPr b="1" sz="4400">
                <a:solidFill>
                  <a:srgbClr val="808080"/>
                </a:solidFill>
                <a:uFillTx/>
                <a:latin typeface="Calibri"/>
                <a:ea typeface="Calibri"/>
                <a:cs typeface="Calibri"/>
                <a:sym typeface="Calibri"/>
              </a:defRPr>
            </a:lvl1pPr>
          </a:lstStyle>
          <a:p>
            <a:pPr lvl="0">
              <a:defRPr b="0" sz="1800">
                <a:solidFill>
                  <a:srgbClr val="000000"/>
                </a:solidFill>
              </a:defRPr>
            </a:pPr>
            <a:r>
              <a:rPr b="1" sz="4400">
                <a:solidFill>
                  <a:srgbClr val="808080"/>
                </a:solidFill>
              </a:rPr>
              <a:t>Title Text</a:t>
            </a:r>
          </a:p>
        </p:txBody>
      </p:sp>
      <p:sp>
        <p:nvSpPr>
          <p:cNvPr id="46" name="Shape 46"/>
          <p:cNvSpPr/>
          <p:nvPr>
            <p:ph type="body" idx="1"/>
          </p:nvPr>
        </p:nvSpPr>
        <p:spPr>
          <a:xfrm>
            <a:off x="1164221" y="2469364"/>
            <a:ext cx="7522579" cy="4388636"/>
          </a:xfrm>
          <a:prstGeom prst="rect">
            <a:avLst/>
          </a:prstGeom>
        </p:spPr>
        <p:txBody>
          <a:bodyPr lIns="45719" tIns="45719" rIns="45719" bIns="45719">
            <a:normAutofit fontScale="100000" lnSpcReduction="0"/>
          </a:bodyPr>
          <a:lstStyle>
            <a:lvl1pPr marL="342900" marR="0" defTabSz="457200">
              <a:spcBef>
                <a:spcPts val="700"/>
              </a:spcBef>
              <a:buFont typeface="Arial"/>
              <a:defRPr b="0" sz="3200">
                <a:solidFill>
                  <a:srgbClr val="666666"/>
                </a:solidFill>
                <a:uFillTx/>
                <a:latin typeface="Calibri"/>
                <a:ea typeface="Calibri"/>
                <a:cs typeface="Calibri"/>
                <a:sym typeface="Calibri"/>
              </a:defRPr>
            </a:lvl1pPr>
            <a:lvl2pPr marL="783771" marR="0" indent="-326571" defTabSz="457200">
              <a:spcBef>
                <a:spcPts val="700"/>
              </a:spcBef>
              <a:buFont typeface="Arial"/>
              <a:buChar char="–"/>
              <a:defRPr b="0" sz="3200">
                <a:solidFill>
                  <a:srgbClr val="666666"/>
                </a:solidFill>
                <a:uFillTx/>
                <a:latin typeface="Calibri"/>
                <a:ea typeface="Calibri"/>
                <a:cs typeface="Calibri"/>
                <a:sym typeface="Calibri"/>
              </a:defRPr>
            </a:lvl2pPr>
            <a:lvl3pPr marL="1219200" marR="0" indent="-304800" defTabSz="457200">
              <a:spcBef>
                <a:spcPts val="700"/>
              </a:spcBef>
              <a:buFont typeface="Arial"/>
              <a:defRPr b="0" sz="3200">
                <a:solidFill>
                  <a:srgbClr val="666666"/>
                </a:solidFill>
                <a:uFillTx/>
                <a:latin typeface="Calibri"/>
                <a:ea typeface="Calibri"/>
                <a:cs typeface="Calibri"/>
                <a:sym typeface="Calibri"/>
              </a:defRPr>
            </a:lvl3pPr>
            <a:lvl4pPr marL="1737360" marR="0" indent="-365760" defTabSz="457200">
              <a:spcBef>
                <a:spcPts val="700"/>
              </a:spcBef>
              <a:buFont typeface="Arial"/>
              <a:buChar char="–"/>
              <a:defRPr b="0" sz="3200">
                <a:solidFill>
                  <a:srgbClr val="666666"/>
                </a:solidFill>
                <a:uFillTx/>
                <a:latin typeface="Calibri"/>
                <a:ea typeface="Calibri"/>
                <a:cs typeface="Calibri"/>
                <a:sym typeface="Calibri"/>
              </a:defRPr>
            </a:lvl4pPr>
            <a:lvl5pPr marL="2194560" marR="0" indent="-365760" defTabSz="457200">
              <a:spcBef>
                <a:spcPts val="700"/>
              </a:spcBef>
              <a:buFont typeface="Arial"/>
              <a:buChar char="»"/>
              <a:defRPr b="0" sz="3200">
                <a:solidFill>
                  <a:srgbClr val="666666"/>
                </a:solidFill>
                <a:uFillTx/>
                <a:latin typeface="Calibri"/>
                <a:ea typeface="Calibri"/>
                <a:cs typeface="Calibri"/>
                <a:sym typeface="Calibri"/>
              </a:defRPr>
            </a:lvl5pPr>
          </a:lstStyle>
          <a:p>
            <a:pPr lvl="0">
              <a:defRPr sz="1800">
                <a:solidFill>
                  <a:srgbClr val="000000"/>
                </a:solidFill>
              </a:defRPr>
            </a:pPr>
            <a:r>
              <a:rPr sz="3200">
                <a:solidFill>
                  <a:srgbClr val="666666"/>
                </a:solidFill>
              </a:rPr>
              <a:t>Body Level One</a:t>
            </a:r>
            <a:endParaRPr sz="3200">
              <a:solidFill>
                <a:srgbClr val="666666"/>
              </a:solidFill>
            </a:endParaRPr>
          </a:p>
          <a:p>
            <a:pPr lvl="1">
              <a:defRPr sz="1800">
                <a:solidFill>
                  <a:srgbClr val="000000"/>
                </a:solidFill>
              </a:defRPr>
            </a:pPr>
            <a:r>
              <a:rPr sz="3200">
                <a:solidFill>
                  <a:srgbClr val="666666"/>
                </a:solidFill>
              </a:rPr>
              <a:t>Body Level Two</a:t>
            </a:r>
            <a:endParaRPr sz="3200">
              <a:solidFill>
                <a:srgbClr val="666666"/>
              </a:solidFill>
            </a:endParaRPr>
          </a:p>
          <a:p>
            <a:pPr lvl="2">
              <a:defRPr sz="1800">
                <a:solidFill>
                  <a:srgbClr val="000000"/>
                </a:solidFill>
              </a:defRPr>
            </a:pPr>
            <a:r>
              <a:rPr sz="3200">
                <a:solidFill>
                  <a:srgbClr val="666666"/>
                </a:solidFill>
              </a:rPr>
              <a:t>Body Level Three</a:t>
            </a:r>
            <a:endParaRPr sz="3200">
              <a:solidFill>
                <a:srgbClr val="666666"/>
              </a:solidFill>
            </a:endParaRPr>
          </a:p>
          <a:p>
            <a:pPr lvl="3">
              <a:defRPr sz="1800">
                <a:solidFill>
                  <a:srgbClr val="000000"/>
                </a:solidFill>
              </a:defRPr>
            </a:pPr>
            <a:r>
              <a:rPr sz="3200">
                <a:solidFill>
                  <a:srgbClr val="666666"/>
                </a:solidFill>
              </a:rPr>
              <a:t>Body Level Four</a:t>
            </a:r>
            <a:endParaRPr sz="3200">
              <a:solidFill>
                <a:srgbClr val="666666"/>
              </a:solidFill>
            </a:endParaRPr>
          </a:p>
          <a:p>
            <a:pPr lvl="4">
              <a:defRPr sz="1800">
                <a:solidFill>
                  <a:srgbClr val="000000"/>
                </a:solidFill>
              </a:defRPr>
            </a:pPr>
            <a:r>
              <a:rPr sz="3200">
                <a:solidFill>
                  <a:srgbClr val="666666"/>
                </a:solidFill>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1460500" y="0"/>
            <a:ext cx="7696200" cy="381000"/>
          </a:xfrm>
          <a:prstGeom prst="rect">
            <a:avLst/>
          </a:prstGeom>
          <a:solidFill>
            <a:srgbClr val="005393"/>
          </a:solidFill>
          <a:ln>
            <a:miter lim="400000"/>
          </a:ln>
        </p:spPr>
        <p:txBody>
          <a:bodyPr lIns="0" tIns="0" rIns="0" bIns="0" anchor="ctr"/>
          <a:lstStyle/>
          <a:p>
            <a:pPr lvl="0"/>
          </a:p>
        </p:txBody>
      </p:sp>
      <p:sp>
        <p:nvSpPr>
          <p:cNvPr id="3" name="Shape 3"/>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p>
        </p:txBody>
      </p:sp>
      <p:sp>
        <p:nvSpPr>
          <p:cNvPr id="4" name="Shape 4"/>
          <p:cNvSpPr/>
          <p:nvPr/>
        </p:nvSpPr>
        <p:spPr>
          <a:xfrm>
            <a:off x="0" y="279400"/>
            <a:ext cx="152400" cy="711200"/>
          </a:xfrm>
          <a:prstGeom prst="rect">
            <a:avLst/>
          </a:prstGeom>
          <a:solidFill>
            <a:srgbClr val="005393"/>
          </a:solidFill>
          <a:ln>
            <a:miter lim="400000"/>
          </a:ln>
        </p:spPr>
        <p:txBody>
          <a:bodyPr lIns="0" tIns="0" rIns="0" bIns="0" anchor="ctr"/>
          <a:lstStyle/>
          <a:p>
            <a:pPr lvl="0"/>
          </a:p>
        </p:txBody>
      </p:sp>
      <p:sp>
        <p:nvSpPr>
          <p:cNvPr id="5" name="Shape 5"/>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p>
        </p:txBody>
      </p:sp>
      <p:sp>
        <p:nvSpPr>
          <p:cNvPr id="6" name="Shape 6"/>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p>
        </p:txBody>
      </p:sp>
      <p:pic>
        <p:nvPicPr>
          <p:cNvPr id="7" name="logo.jpg"/>
          <p:cNvPicPr/>
          <p:nvPr/>
        </p:nvPicPr>
        <p:blipFill>
          <a:blip r:embed="rId2">
            <a:extLst/>
          </a:blip>
          <a:stretch>
            <a:fillRect/>
          </a:stretch>
        </p:blipFill>
        <p:spPr>
          <a:xfrm>
            <a:off x="233362" y="217487"/>
            <a:ext cx="985838" cy="1012826"/>
          </a:xfrm>
          <a:prstGeom prst="rect">
            <a:avLst/>
          </a:prstGeom>
          <a:ln w="12700">
            <a:miter lim="400000"/>
          </a:ln>
        </p:spPr>
      </p:pic>
      <p:sp>
        <p:nvSpPr>
          <p:cNvPr id="8" name="Shape 8"/>
          <p:cNvSpPr/>
          <p:nvPr>
            <p:ph type="title"/>
          </p:nvPr>
        </p:nvSpPr>
        <p:spPr>
          <a:xfrm>
            <a:off x="1447800" y="0"/>
            <a:ext cx="7696200" cy="1447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defRPr sz="1800">
                <a:solidFill>
                  <a:srgbClr val="000000"/>
                </a:solidFill>
                <a:uFillTx/>
              </a:defRPr>
            </a:pPr>
            <a:r>
              <a:rPr sz="2800">
                <a:solidFill>
                  <a:srgbClr val="005393"/>
                </a:solidFill>
                <a:uFill>
                  <a:solidFill>
                    <a:srgbClr val="005393"/>
                  </a:solidFill>
                </a:uFill>
              </a:rPr>
              <a:t>Title Text</a:t>
            </a:r>
          </a:p>
        </p:txBody>
      </p:sp>
      <p:sp>
        <p:nvSpPr>
          <p:cNvPr id="9" name="Shape 9"/>
          <p:cNvSpPr/>
          <p:nvPr>
            <p:ph type="body" idx="1"/>
          </p:nvPr>
        </p:nvSpPr>
        <p:spPr>
          <a:xfrm>
            <a:off x="825500" y="1752600"/>
            <a:ext cx="7620000" cy="51054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a:buChar char="–"/>
              <a:defRPr b="0">
                <a:solidFill>
                  <a:srgbClr val="4D4F4E"/>
                </a:solidFill>
                <a:uFill>
                  <a:solidFill>
                    <a:srgbClr val="4D4F4E"/>
                  </a:solidFill>
                </a:uFill>
              </a:defRPr>
            </a:lvl2pPr>
            <a:lvl3pPr marL="1183639" indent="-228600">
              <a:spcBef>
                <a:spcPts val="500"/>
              </a:spcBef>
              <a:defRPr b="0" sz="2400">
                <a:solidFill>
                  <a:srgbClr val="4D4F4E"/>
                </a:solidFill>
                <a:uFill>
                  <a:solidFill>
                    <a:srgbClr val="4D4F4E"/>
                  </a:solidFill>
                </a:uFill>
              </a:defRPr>
            </a:lvl3pPr>
            <a:lvl4pPr marL="1640839" indent="-228600">
              <a:spcBef>
                <a:spcPts val="400"/>
              </a:spcBef>
              <a:buChar char="–"/>
              <a:defRPr b="0" sz="2000">
                <a:solidFill>
                  <a:srgbClr val="4D4F4E"/>
                </a:solidFill>
                <a:uFill>
                  <a:solidFill>
                    <a:srgbClr val="4D4F4E"/>
                  </a:solidFill>
                </a:uFill>
              </a:defRPr>
            </a:lvl4pPr>
            <a:lvl5pPr marL="2098039" indent="-228600">
              <a:spcBef>
                <a:spcPts val="400"/>
              </a:spcBef>
              <a:buChar char="»"/>
              <a:defRPr b="0" sz="2000">
                <a:solidFill>
                  <a:srgbClr val="4D4F4E"/>
                </a:solidFill>
                <a:uFill>
                  <a:solidFill>
                    <a:srgbClr val="4D4F4E"/>
                  </a:solidFill>
                </a:uFill>
              </a:defRPr>
            </a:lvl5pPr>
          </a:lstStyle>
          <a:p>
            <a:pPr lvl="0">
              <a:defRPr b="0" sz="1800">
                <a:solidFill>
                  <a:srgbClr val="000000"/>
                </a:solidFill>
                <a:uFillTx/>
              </a:defRPr>
            </a:pPr>
            <a:r>
              <a:rPr b="1" sz="2800">
                <a:solidFill>
                  <a:srgbClr val="4F538B"/>
                </a:solidFill>
                <a:uFill>
                  <a:solidFill>
                    <a:srgbClr val="4F538B"/>
                  </a:solidFill>
                </a:uFill>
              </a:rPr>
              <a:t>Body Level One</a:t>
            </a:r>
            <a:endParaRPr b="1" sz="2800">
              <a:solidFill>
                <a:srgbClr val="4F538B"/>
              </a:solidFill>
              <a:uFill>
                <a:solidFill>
                  <a:srgbClr val="4F538B"/>
                </a:solidFill>
              </a:uFill>
            </a:endParaRPr>
          </a:p>
          <a:p>
            <a:pPr lvl="1">
              <a:defRPr sz="1800">
                <a:solidFill>
                  <a:srgbClr val="000000"/>
                </a:solidFill>
                <a:uFillTx/>
              </a:defRPr>
            </a:pPr>
            <a:r>
              <a:rPr sz="2800">
                <a:solidFill>
                  <a:srgbClr val="4D4F4E"/>
                </a:solidFill>
                <a:uFill>
                  <a:solidFill>
                    <a:srgbClr val="4D4F4E"/>
                  </a:solidFill>
                </a:uFill>
              </a:rPr>
              <a:t>Body Level Two</a:t>
            </a:r>
            <a:endParaRPr sz="2800">
              <a:solidFill>
                <a:srgbClr val="4D4F4E"/>
              </a:solidFill>
              <a:uFill>
                <a:solidFill>
                  <a:srgbClr val="4D4F4E"/>
                </a:solidFill>
              </a:uFill>
            </a:endParaRPr>
          </a:p>
          <a:p>
            <a:pPr lvl="2">
              <a:defRPr sz="1800">
                <a:solidFill>
                  <a:srgbClr val="000000"/>
                </a:solidFill>
                <a:uFillTx/>
              </a:defRPr>
            </a:pPr>
            <a:r>
              <a:rPr sz="2400">
                <a:solidFill>
                  <a:srgbClr val="4D4F4E"/>
                </a:solidFill>
                <a:uFill>
                  <a:solidFill>
                    <a:srgbClr val="4D4F4E"/>
                  </a:solidFill>
                </a:uFill>
              </a:rPr>
              <a:t>Body Level Three</a:t>
            </a:r>
            <a:endParaRPr sz="2400">
              <a:solidFill>
                <a:srgbClr val="4D4F4E"/>
              </a:solidFill>
              <a:uFill>
                <a:solidFill>
                  <a:srgbClr val="4D4F4E"/>
                </a:solidFill>
              </a:uFill>
            </a:endParaRPr>
          </a:p>
          <a:p>
            <a:pPr lvl="3">
              <a:defRPr sz="1800">
                <a:solidFill>
                  <a:srgbClr val="000000"/>
                </a:solidFill>
                <a:uFillTx/>
              </a:defRPr>
            </a:pPr>
            <a:r>
              <a:rPr sz="2000">
                <a:solidFill>
                  <a:srgbClr val="4D4F4E"/>
                </a:solidFill>
                <a:uFill>
                  <a:solidFill>
                    <a:srgbClr val="4D4F4E"/>
                  </a:solidFill>
                </a:uFill>
              </a:rPr>
              <a:t>Body Level Four</a:t>
            </a:r>
            <a:endParaRPr sz="2000">
              <a:solidFill>
                <a:srgbClr val="4D4F4E"/>
              </a:solidFill>
              <a:uFill>
                <a:solidFill>
                  <a:srgbClr val="4D4F4E"/>
                </a:solidFill>
              </a:uFill>
            </a:endParaRPr>
          </a:p>
          <a:p>
            <a:pPr lvl="4">
              <a:defRPr sz="1800">
                <a:solidFill>
                  <a:srgbClr val="000000"/>
                </a:solidFill>
                <a:uFillTx/>
              </a:defRPr>
            </a:pPr>
            <a:r>
              <a:rPr sz="2000">
                <a:solidFill>
                  <a:srgbClr val="4D4F4E"/>
                </a:solidFill>
                <a:uFill>
                  <a:solidFill>
                    <a:srgbClr val="4D4F4E"/>
                  </a:solidFill>
                </a:uFill>
              </a:rPr>
              <a:t>Body Level Five</a:t>
            </a:r>
          </a:p>
        </p:txBody>
      </p:sp>
      <p:sp>
        <p:nvSpPr>
          <p:cNvPr id="10" name="Shape 10"/>
          <p:cNvSpPr/>
          <p:nvPr>
            <p:ph type="sldNum" sz="quarter" idx="2"/>
          </p:nvPr>
        </p:nvSpPr>
        <p:spPr>
          <a:xfrm>
            <a:off x="7806866" y="6400800"/>
            <a:ext cx="312068" cy="298984"/>
          </a:xfrm>
          <a:prstGeom prst="rect">
            <a:avLst/>
          </a:prstGeom>
          <a:ln w="12700">
            <a:miter lim="400000"/>
          </a:ln>
        </p:spPr>
        <p:txBody>
          <a:bodyPr wrap="none" lIns="0" tIns="0" rIns="0" bIns="0">
            <a:spAutoFit/>
          </a:bodyPr>
          <a:lstStyle>
            <a:lvl1pPr marL="0" marR="0" algn="ctr" defTabSz="584200">
              <a:defRPr sz="1400">
                <a:solidFill>
                  <a:srgbClr val="4F538B"/>
                </a:solidFill>
                <a:uFill>
                  <a:solidFill>
                    <a:srgbClr val="4F538B"/>
                  </a:solidFill>
                </a:u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marL="40639" marR="40639">
        <a:defRPr sz="2800">
          <a:solidFill>
            <a:srgbClr val="005393"/>
          </a:solidFill>
          <a:uFill>
            <a:solidFill>
              <a:srgbClr val="005393"/>
            </a:solidFill>
          </a:uFill>
          <a:latin typeface="+mn-lt"/>
          <a:ea typeface="+mn-ea"/>
          <a:cs typeface="+mn-cs"/>
          <a:sym typeface="Arial"/>
        </a:defRPr>
      </a:lvl1pPr>
      <a:lvl2pPr marL="40639" marR="40639" indent="228600">
        <a:defRPr sz="2800">
          <a:solidFill>
            <a:srgbClr val="005393"/>
          </a:solidFill>
          <a:uFill>
            <a:solidFill>
              <a:srgbClr val="005393"/>
            </a:solidFill>
          </a:uFill>
          <a:latin typeface="+mn-lt"/>
          <a:ea typeface="+mn-ea"/>
          <a:cs typeface="+mn-cs"/>
          <a:sym typeface="Arial"/>
        </a:defRPr>
      </a:lvl2pPr>
      <a:lvl3pPr marL="40639" marR="40639" indent="457200">
        <a:defRPr sz="2800">
          <a:solidFill>
            <a:srgbClr val="005393"/>
          </a:solidFill>
          <a:uFill>
            <a:solidFill>
              <a:srgbClr val="005393"/>
            </a:solidFill>
          </a:uFill>
          <a:latin typeface="+mn-lt"/>
          <a:ea typeface="+mn-ea"/>
          <a:cs typeface="+mn-cs"/>
          <a:sym typeface="Arial"/>
        </a:defRPr>
      </a:lvl3pPr>
      <a:lvl4pPr marL="40639" marR="40639" indent="685800">
        <a:defRPr sz="2800">
          <a:solidFill>
            <a:srgbClr val="005393"/>
          </a:solidFill>
          <a:uFill>
            <a:solidFill>
              <a:srgbClr val="005393"/>
            </a:solidFill>
          </a:uFill>
          <a:latin typeface="+mn-lt"/>
          <a:ea typeface="+mn-ea"/>
          <a:cs typeface="+mn-cs"/>
          <a:sym typeface="Arial"/>
        </a:defRPr>
      </a:lvl4pPr>
      <a:lvl5pPr marL="40639" marR="40639" indent="914400">
        <a:defRPr sz="2800">
          <a:solidFill>
            <a:srgbClr val="005393"/>
          </a:solidFill>
          <a:uFill>
            <a:solidFill>
              <a:srgbClr val="005393"/>
            </a:solidFill>
          </a:uFill>
          <a:latin typeface="+mn-lt"/>
          <a:ea typeface="+mn-ea"/>
          <a:cs typeface="+mn-cs"/>
          <a:sym typeface="Arial"/>
        </a:defRPr>
      </a:lvl5pPr>
      <a:lvl6pPr marL="40639" marR="40639" indent="1143000">
        <a:defRPr sz="2800">
          <a:solidFill>
            <a:srgbClr val="005393"/>
          </a:solidFill>
          <a:uFill>
            <a:solidFill>
              <a:srgbClr val="005393"/>
            </a:solidFill>
          </a:uFill>
          <a:latin typeface="+mn-lt"/>
          <a:ea typeface="+mn-ea"/>
          <a:cs typeface="+mn-cs"/>
          <a:sym typeface="Arial"/>
        </a:defRPr>
      </a:lvl6pPr>
      <a:lvl7pPr marL="40639" marR="40639" indent="1371600">
        <a:defRPr sz="2800">
          <a:solidFill>
            <a:srgbClr val="005393"/>
          </a:solidFill>
          <a:uFill>
            <a:solidFill>
              <a:srgbClr val="005393"/>
            </a:solidFill>
          </a:uFill>
          <a:latin typeface="+mn-lt"/>
          <a:ea typeface="+mn-ea"/>
          <a:cs typeface="+mn-cs"/>
          <a:sym typeface="Arial"/>
        </a:defRPr>
      </a:lvl7pPr>
      <a:lvl8pPr marL="40639" marR="40639" indent="1600200">
        <a:defRPr sz="2800">
          <a:solidFill>
            <a:srgbClr val="005393"/>
          </a:solidFill>
          <a:uFill>
            <a:solidFill>
              <a:srgbClr val="005393"/>
            </a:solidFill>
          </a:uFill>
          <a:latin typeface="+mn-lt"/>
          <a:ea typeface="+mn-ea"/>
          <a:cs typeface="+mn-cs"/>
          <a:sym typeface="Arial"/>
        </a:defRPr>
      </a:lvl8pPr>
      <a:lvl9pPr marL="40639" marR="40639" indent="1828800">
        <a:defRPr sz="2800">
          <a:solidFill>
            <a:srgbClr val="005393"/>
          </a:solidFill>
          <a:uFill>
            <a:solidFill>
              <a:srgbClr val="005393"/>
            </a:solidFill>
          </a:uFill>
          <a:latin typeface="+mn-lt"/>
          <a:ea typeface="+mn-ea"/>
          <a:cs typeface="+mn-cs"/>
          <a:sym typeface="Arial"/>
        </a:defRPr>
      </a:lvl9pPr>
    </p:titleStyle>
    <p:bodyStyle>
      <a:lvl1pPr marL="383540" marR="40639" indent="-342900">
        <a:spcBef>
          <a:spcPts val="600"/>
        </a:spcBef>
        <a:buSzPct val="100000"/>
        <a:buChar char="•"/>
        <a:defRPr b="1" sz="2800">
          <a:solidFill>
            <a:srgbClr val="4F538B"/>
          </a:solidFill>
          <a:uFill>
            <a:solidFill>
              <a:srgbClr val="4F538B"/>
            </a:solidFill>
          </a:uFill>
          <a:latin typeface="+mn-lt"/>
          <a:ea typeface="+mn-ea"/>
          <a:cs typeface="+mn-cs"/>
          <a:sym typeface="Arial"/>
        </a:defRPr>
      </a:lvl1pPr>
      <a:lvl2pPr marL="783590" marR="40639" indent="-285750">
        <a:spcBef>
          <a:spcPts val="600"/>
        </a:spcBef>
        <a:buSzPct val="100000"/>
        <a:buChar char="•"/>
        <a:defRPr b="1" sz="2800">
          <a:solidFill>
            <a:srgbClr val="4F538B"/>
          </a:solidFill>
          <a:uFill>
            <a:solidFill>
              <a:srgbClr val="4F538B"/>
            </a:solidFill>
          </a:uFill>
          <a:latin typeface="+mn-lt"/>
          <a:ea typeface="+mn-ea"/>
          <a:cs typeface="+mn-cs"/>
          <a:sym typeface="Arial"/>
        </a:defRPr>
      </a:lvl2pPr>
      <a:lvl3pPr marL="1221739" marR="40639" indent="-266700">
        <a:spcBef>
          <a:spcPts val="600"/>
        </a:spcBef>
        <a:buSzPct val="100000"/>
        <a:buChar char="•"/>
        <a:defRPr b="1" sz="2800">
          <a:solidFill>
            <a:srgbClr val="4F538B"/>
          </a:solidFill>
          <a:uFill>
            <a:solidFill>
              <a:srgbClr val="4F538B"/>
            </a:solidFill>
          </a:uFill>
          <a:latin typeface="+mn-lt"/>
          <a:ea typeface="+mn-ea"/>
          <a:cs typeface="+mn-cs"/>
          <a:sym typeface="Arial"/>
        </a:defRPr>
      </a:lvl3pPr>
      <a:lvl4pPr marL="1732279" marR="40639" indent="-320039">
        <a:spcBef>
          <a:spcPts val="600"/>
        </a:spcBef>
        <a:buSzPct val="100000"/>
        <a:buChar char="•"/>
        <a:defRPr b="1" sz="2800">
          <a:solidFill>
            <a:srgbClr val="4F538B"/>
          </a:solidFill>
          <a:uFill>
            <a:solidFill>
              <a:srgbClr val="4F538B"/>
            </a:solidFill>
          </a:uFill>
          <a:latin typeface="+mn-lt"/>
          <a:ea typeface="+mn-ea"/>
          <a:cs typeface="+mn-cs"/>
          <a:sym typeface="Arial"/>
        </a:defRPr>
      </a:lvl4pPr>
      <a:lvl5pPr marL="2189479" marR="40639" indent="-320039">
        <a:spcBef>
          <a:spcPts val="600"/>
        </a:spcBef>
        <a:buSzPct val="100000"/>
        <a:buChar char="•"/>
        <a:defRPr b="1" sz="2800">
          <a:solidFill>
            <a:srgbClr val="4F538B"/>
          </a:solidFill>
          <a:uFill>
            <a:solidFill>
              <a:srgbClr val="4F538B"/>
            </a:solidFill>
          </a:uFill>
          <a:latin typeface="+mn-lt"/>
          <a:ea typeface="+mn-ea"/>
          <a:cs typeface="+mn-cs"/>
          <a:sym typeface="Arial"/>
        </a:defRPr>
      </a:lvl5pPr>
      <a:lvl6pPr marL="2189479" marR="40639" indent="-320039">
        <a:spcBef>
          <a:spcPts val="600"/>
        </a:spcBef>
        <a:buSzPct val="100000"/>
        <a:buChar char="•"/>
        <a:defRPr b="1" sz="2800">
          <a:solidFill>
            <a:srgbClr val="4F538B"/>
          </a:solidFill>
          <a:uFill>
            <a:solidFill>
              <a:srgbClr val="4F538B"/>
            </a:solidFill>
          </a:uFill>
          <a:latin typeface="+mn-lt"/>
          <a:ea typeface="+mn-ea"/>
          <a:cs typeface="+mn-cs"/>
          <a:sym typeface="Arial"/>
        </a:defRPr>
      </a:lvl6pPr>
      <a:lvl7pPr marL="2189479" marR="40639" indent="-320039">
        <a:spcBef>
          <a:spcPts val="600"/>
        </a:spcBef>
        <a:buSzPct val="100000"/>
        <a:buChar char="•"/>
        <a:defRPr b="1" sz="2800">
          <a:solidFill>
            <a:srgbClr val="4F538B"/>
          </a:solidFill>
          <a:uFill>
            <a:solidFill>
              <a:srgbClr val="4F538B"/>
            </a:solidFill>
          </a:uFill>
          <a:latin typeface="+mn-lt"/>
          <a:ea typeface="+mn-ea"/>
          <a:cs typeface="+mn-cs"/>
          <a:sym typeface="Arial"/>
        </a:defRPr>
      </a:lvl7pPr>
      <a:lvl8pPr marL="2189479" marR="40639" indent="-320039">
        <a:spcBef>
          <a:spcPts val="600"/>
        </a:spcBef>
        <a:buSzPct val="100000"/>
        <a:buChar char="•"/>
        <a:defRPr b="1" sz="2800">
          <a:solidFill>
            <a:srgbClr val="4F538B"/>
          </a:solidFill>
          <a:uFill>
            <a:solidFill>
              <a:srgbClr val="4F538B"/>
            </a:solidFill>
          </a:uFill>
          <a:latin typeface="+mn-lt"/>
          <a:ea typeface="+mn-ea"/>
          <a:cs typeface="+mn-cs"/>
          <a:sym typeface="Arial"/>
        </a:defRPr>
      </a:lvl8pPr>
      <a:lvl9pPr marL="2189479" marR="40639" indent="-320039">
        <a:spcBef>
          <a:spcPts val="600"/>
        </a:spcBef>
        <a:buSzPct val="100000"/>
        <a:buChar char="•"/>
        <a:defRPr b="1" sz="2800">
          <a:solidFill>
            <a:srgbClr val="4F538B"/>
          </a:solidFill>
          <a:uFill>
            <a:solidFill>
              <a:srgbClr val="4F538B"/>
            </a:solidFill>
          </a:uFill>
          <a:latin typeface="+mn-lt"/>
          <a:ea typeface="+mn-ea"/>
          <a:cs typeface="+mn-cs"/>
          <a:sym typeface="Arial"/>
        </a:defRPr>
      </a:lvl9pPr>
    </p:bodyStyle>
    <p:otherStyle>
      <a:lvl1pPr algn="ctr" defTabSz="584200">
        <a:defRPr sz="1400">
          <a:solidFill>
            <a:schemeClr val="tx1"/>
          </a:solidFill>
          <a:uFill>
            <a:solidFill>
              <a:srgbClr val="4F538B"/>
            </a:solidFill>
          </a:uFill>
          <a:latin typeface="+mn-lt"/>
          <a:ea typeface="+mn-ea"/>
          <a:cs typeface="+mn-cs"/>
          <a:sym typeface="Arial"/>
        </a:defRPr>
      </a:lvl1pPr>
      <a:lvl2pPr indent="228600" algn="ctr" defTabSz="584200">
        <a:defRPr sz="1400">
          <a:solidFill>
            <a:schemeClr val="tx1"/>
          </a:solidFill>
          <a:uFill>
            <a:solidFill>
              <a:srgbClr val="4F538B"/>
            </a:solidFill>
          </a:uFill>
          <a:latin typeface="+mn-lt"/>
          <a:ea typeface="+mn-ea"/>
          <a:cs typeface="+mn-cs"/>
          <a:sym typeface="Arial"/>
        </a:defRPr>
      </a:lvl2pPr>
      <a:lvl3pPr indent="457200" algn="ctr" defTabSz="584200">
        <a:defRPr sz="1400">
          <a:solidFill>
            <a:schemeClr val="tx1"/>
          </a:solidFill>
          <a:uFill>
            <a:solidFill>
              <a:srgbClr val="4F538B"/>
            </a:solidFill>
          </a:uFill>
          <a:latin typeface="+mn-lt"/>
          <a:ea typeface="+mn-ea"/>
          <a:cs typeface="+mn-cs"/>
          <a:sym typeface="Arial"/>
        </a:defRPr>
      </a:lvl3pPr>
      <a:lvl4pPr indent="685800" algn="ctr" defTabSz="584200">
        <a:defRPr sz="1400">
          <a:solidFill>
            <a:schemeClr val="tx1"/>
          </a:solidFill>
          <a:uFill>
            <a:solidFill>
              <a:srgbClr val="4F538B"/>
            </a:solidFill>
          </a:uFill>
          <a:latin typeface="+mn-lt"/>
          <a:ea typeface="+mn-ea"/>
          <a:cs typeface="+mn-cs"/>
          <a:sym typeface="Arial"/>
        </a:defRPr>
      </a:lvl4pPr>
      <a:lvl5pPr indent="914400" algn="ctr" defTabSz="584200">
        <a:defRPr sz="1400">
          <a:solidFill>
            <a:schemeClr val="tx1"/>
          </a:solidFill>
          <a:uFill>
            <a:solidFill>
              <a:srgbClr val="4F538B"/>
            </a:solidFill>
          </a:uFill>
          <a:latin typeface="+mn-lt"/>
          <a:ea typeface="+mn-ea"/>
          <a:cs typeface="+mn-cs"/>
          <a:sym typeface="Arial"/>
        </a:defRPr>
      </a:lvl5pPr>
      <a:lvl6pPr indent="1143000" algn="ctr" defTabSz="584200">
        <a:defRPr sz="1400">
          <a:solidFill>
            <a:schemeClr val="tx1"/>
          </a:solidFill>
          <a:uFill>
            <a:solidFill>
              <a:srgbClr val="4F538B"/>
            </a:solidFill>
          </a:uFill>
          <a:latin typeface="+mn-lt"/>
          <a:ea typeface="+mn-ea"/>
          <a:cs typeface="+mn-cs"/>
          <a:sym typeface="Arial"/>
        </a:defRPr>
      </a:lvl6pPr>
      <a:lvl7pPr indent="1371600" algn="ctr" defTabSz="584200">
        <a:defRPr sz="1400">
          <a:solidFill>
            <a:schemeClr val="tx1"/>
          </a:solidFill>
          <a:uFill>
            <a:solidFill>
              <a:srgbClr val="4F538B"/>
            </a:solidFill>
          </a:uFill>
          <a:latin typeface="+mn-lt"/>
          <a:ea typeface="+mn-ea"/>
          <a:cs typeface="+mn-cs"/>
          <a:sym typeface="Arial"/>
        </a:defRPr>
      </a:lvl7pPr>
      <a:lvl8pPr indent="1600200" algn="ctr" defTabSz="584200">
        <a:defRPr sz="1400">
          <a:solidFill>
            <a:schemeClr val="tx1"/>
          </a:solidFill>
          <a:uFill>
            <a:solidFill>
              <a:srgbClr val="4F538B"/>
            </a:solidFill>
          </a:uFill>
          <a:latin typeface="+mn-lt"/>
          <a:ea typeface="+mn-ea"/>
          <a:cs typeface="+mn-cs"/>
          <a:sym typeface="Arial"/>
        </a:defRPr>
      </a:lvl8pPr>
      <a:lvl9pPr indent="1828800" algn="ctr" defTabSz="584200">
        <a:defRPr sz="1400">
          <a:solidFill>
            <a:schemeClr val="tx1"/>
          </a:solidFill>
          <a:uFill>
            <a:solidFill>
              <a:srgbClr val="4F538B"/>
            </a:solidFill>
          </a:uFill>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e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4.jpe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 Id="rId18" Type="http://schemas.openxmlformats.org/officeDocument/2006/relationships/image" Target="../media/image14.png"/><Relationship Id="rId19" Type="http://schemas.openxmlformats.org/officeDocument/2006/relationships/image" Target="../media/image15.png"/><Relationship Id="rId20" Type="http://schemas.openxmlformats.org/officeDocument/2006/relationships/image" Target="../media/image16.png"/><Relationship Id="rId21" Type="http://schemas.openxmlformats.org/officeDocument/2006/relationships/image" Target="../media/image17.png"/><Relationship Id="rId22" Type="http://schemas.openxmlformats.org/officeDocument/2006/relationships/image" Target="../media/image18.png"/><Relationship Id="rId23" Type="http://schemas.openxmlformats.org/officeDocument/2006/relationships/image" Target="../media/image19.png"/><Relationship Id="rId24" Type="http://schemas.openxmlformats.org/officeDocument/2006/relationships/image" Target="../media/image20.png"/><Relationship Id="rId25" Type="http://schemas.openxmlformats.org/officeDocument/2006/relationships/image" Target="../media/image21.png"/><Relationship Id="rId26" Type="http://schemas.openxmlformats.org/officeDocument/2006/relationships/image" Target="../media/image22.png"/><Relationship Id="rId27" Type="http://schemas.openxmlformats.org/officeDocument/2006/relationships/image" Target="../media/image23.png"/><Relationship Id="rId28" Type="http://schemas.openxmlformats.org/officeDocument/2006/relationships/image" Target="../media/image24.png"/><Relationship Id="rId29" Type="http://schemas.openxmlformats.org/officeDocument/2006/relationships/image" Target="../media/image5.jpeg"/><Relationship Id="rId30" Type="http://schemas.openxmlformats.org/officeDocument/2006/relationships/image" Target="../media/image2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e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e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eg"/><Relationship Id="rId4" Type="http://schemas.openxmlformats.org/officeDocument/2006/relationships/image" Target="../media/image6.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nvSpPr>
        <p:spPr>
          <a:xfrm>
            <a:off x="1460500" y="0"/>
            <a:ext cx="7696200" cy="381000"/>
          </a:xfrm>
          <a:prstGeom prst="rect">
            <a:avLst/>
          </a:prstGeom>
          <a:solidFill>
            <a:srgbClr val="005393"/>
          </a:solidFill>
          <a:ln>
            <a:miter lim="400000"/>
          </a:ln>
        </p:spPr>
        <p:txBody>
          <a:bodyPr lIns="0" tIns="0" rIns="0" bIns="0" anchor="ctr"/>
          <a:lstStyle/>
          <a:p>
            <a:pPr lvl="0"/>
          </a:p>
        </p:txBody>
      </p:sp>
      <p:sp>
        <p:nvSpPr>
          <p:cNvPr id="63" name="Shape 63"/>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p>
        </p:txBody>
      </p:sp>
      <p:sp>
        <p:nvSpPr>
          <p:cNvPr id="64" name="Shape 64"/>
          <p:cNvSpPr/>
          <p:nvPr/>
        </p:nvSpPr>
        <p:spPr>
          <a:xfrm>
            <a:off x="0" y="279400"/>
            <a:ext cx="152400" cy="711200"/>
          </a:xfrm>
          <a:prstGeom prst="rect">
            <a:avLst/>
          </a:prstGeom>
          <a:solidFill>
            <a:srgbClr val="005393"/>
          </a:solidFill>
          <a:ln>
            <a:miter lim="400000"/>
          </a:ln>
        </p:spPr>
        <p:txBody>
          <a:bodyPr lIns="0" tIns="0" rIns="0" bIns="0" anchor="ctr"/>
          <a:lstStyle/>
          <a:p>
            <a:pPr lvl="0"/>
          </a:p>
        </p:txBody>
      </p:sp>
      <p:sp>
        <p:nvSpPr>
          <p:cNvPr id="65" name="Shape 65"/>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p>
        </p:txBody>
      </p:sp>
      <p:sp>
        <p:nvSpPr>
          <p:cNvPr id="66" name="Shape 66"/>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p>
        </p:txBody>
      </p:sp>
      <p:pic>
        <p:nvPicPr>
          <p:cNvPr id="67" name="logo.jpg"/>
          <p:cNvPicPr/>
          <p:nvPr/>
        </p:nvPicPr>
        <p:blipFill>
          <a:blip r:embed="rId3">
            <a:extLst/>
          </a:blip>
          <a:stretch>
            <a:fillRect/>
          </a:stretch>
        </p:blipFill>
        <p:spPr>
          <a:xfrm>
            <a:off x="233362" y="217487"/>
            <a:ext cx="985838" cy="1012826"/>
          </a:xfrm>
          <a:prstGeom prst="rect">
            <a:avLst/>
          </a:prstGeom>
          <a:ln w="12700">
            <a:miter lim="400000"/>
          </a:ln>
        </p:spPr>
      </p:pic>
      <p:sp>
        <p:nvSpPr>
          <p:cNvPr id="68" name="Shape 68"/>
          <p:cNvSpPr/>
          <p:nvPr/>
        </p:nvSpPr>
        <p:spPr>
          <a:xfrm>
            <a:off x="0" y="6172200"/>
            <a:ext cx="9144000" cy="685800"/>
          </a:xfrm>
          <a:prstGeom prst="rect">
            <a:avLst/>
          </a:prstGeom>
          <a:solidFill>
            <a:srgbClr val="FFFFFF"/>
          </a:solidFill>
          <a:ln w="12700">
            <a:miter lim="400000"/>
          </a:ln>
        </p:spPr>
        <p:txBody>
          <a:bodyPr lIns="45719" rIns="45719"/>
          <a:lstStyle/>
          <a:p>
            <a:pPr lvl="0" marL="0" marR="0" defTabSz="457200">
              <a:defRPr>
                <a:solidFill>
                  <a:srgbClr val="666666"/>
                </a:solidFill>
                <a:uFillTx/>
                <a:latin typeface="Calibri"/>
                <a:ea typeface="Calibri"/>
                <a:cs typeface="Calibri"/>
                <a:sym typeface="Calibri"/>
              </a:defRPr>
            </a:pPr>
          </a:p>
        </p:txBody>
      </p:sp>
      <p:sp>
        <p:nvSpPr>
          <p:cNvPr id="69" name="Shape 69"/>
          <p:cNvSpPr/>
          <p:nvPr>
            <p:ph type="title"/>
          </p:nvPr>
        </p:nvSpPr>
        <p:spPr>
          <a:prstGeom prst="rect">
            <a:avLst/>
          </a:prstGeom>
        </p:spPr>
        <p:txBody>
          <a:bodyPr/>
          <a:lstStyle>
            <a:lvl1pPr>
              <a:defRPr sz="3200"/>
            </a:lvl1pPr>
          </a:lstStyle>
          <a:p>
            <a:pPr lvl="0">
              <a:defRPr sz="1800">
                <a:solidFill>
                  <a:srgbClr val="000000"/>
                </a:solidFill>
                <a:uFillTx/>
              </a:defRPr>
            </a:pPr>
            <a:r>
              <a:rPr sz="3200">
                <a:solidFill>
                  <a:srgbClr val="005393"/>
                </a:solidFill>
                <a:uFill>
                  <a:solidFill>
                    <a:srgbClr val="005393"/>
                  </a:solidFill>
                </a:uFill>
              </a:rPr>
              <a:t>FHA Overview</a:t>
            </a:r>
          </a:p>
        </p:txBody>
      </p:sp>
      <p:sp>
        <p:nvSpPr>
          <p:cNvPr id="70" name="Shape 70"/>
          <p:cNvSpPr/>
          <p:nvPr>
            <p:ph type="body" idx="1"/>
          </p:nvPr>
        </p:nvSpPr>
        <p:spPr>
          <a:xfrm>
            <a:off x="831850" y="1257300"/>
            <a:ext cx="7620000" cy="5156200"/>
          </a:xfrm>
          <a:prstGeom prst="rect">
            <a:avLst/>
          </a:prstGeom>
        </p:spPr>
        <p:txBody>
          <a:bodyPr/>
          <a:lstStyle>
            <a:lvl1pPr marL="310061" indent="-269421">
              <a:lnSpc>
                <a:spcPct val="120000"/>
              </a:lnSpc>
              <a:spcBef>
                <a:spcPts val="3000"/>
              </a:spcBef>
              <a:buClr>
                <a:srgbClr val="21978B"/>
              </a:buClr>
              <a:defRPr sz="2200">
                <a:solidFill>
                  <a:srgbClr val="4C4C4C"/>
                </a:solidFill>
              </a:defRPr>
            </a:lvl1pPr>
          </a:lstStyle>
          <a:p>
            <a:pPr lvl="0">
              <a:defRPr b="0" sz="1800">
                <a:solidFill>
                  <a:srgbClr val="000000"/>
                </a:solidFill>
                <a:uFillTx/>
              </a:defRPr>
            </a:pPr>
            <a:r>
              <a:rPr b="1" sz="2200">
                <a:solidFill>
                  <a:srgbClr val="4C4C4C"/>
                </a:solidFill>
                <a:uFill>
                  <a:solidFill>
                    <a:srgbClr val="4F538B"/>
                  </a:solidFill>
                </a:uFill>
              </a:rPr>
              <a:t>Established by the Office of Management and Budget as an E-Government Line of Business (LoB) Initiative</a:t>
            </a:r>
          </a:p>
        </p:txBody>
      </p:sp>
      <p:sp>
        <p:nvSpPr>
          <p:cNvPr id="71" name="Shape 71"/>
          <p:cNvSpPr/>
          <p:nvPr>
            <p:ph type="sldNum" sz="quarter" idx="2"/>
          </p:nvPr>
        </p:nvSpPr>
        <p:spPr>
          <a:xfrm>
            <a:off x="7856308" y="6400800"/>
            <a:ext cx="213184" cy="298984"/>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400">
                <a:solidFill>
                  <a:srgbClr val="4F538B"/>
                </a:solidFill>
                <a:uFill>
                  <a:solidFill>
                    <a:srgbClr val="4F538B"/>
                  </a:solidFill>
                </a:uFill>
              </a:rPr>
            </a:fld>
          </a:p>
        </p:txBody>
      </p:sp>
      <p:sp>
        <p:nvSpPr>
          <p:cNvPr id="72" name="Shape 72"/>
          <p:cNvSpPr/>
          <p:nvPr/>
        </p:nvSpPr>
        <p:spPr>
          <a:xfrm>
            <a:off x="1295929" y="2351553"/>
            <a:ext cx="6845301" cy="41148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marL="269421" marR="0" indent="-269421" defTabSz="457200">
              <a:spcBef>
                <a:spcPts val="500"/>
              </a:spcBef>
              <a:buClr>
                <a:srgbClr val="21978B"/>
              </a:buClr>
              <a:buSzPct val="100000"/>
              <a:buFont typeface="Arial"/>
              <a:buChar char="•"/>
              <a:defRPr sz="1800">
                <a:uFillTx/>
              </a:defRPr>
            </a:pPr>
            <a:r>
              <a:rPr sz="2200">
                <a:solidFill>
                  <a:srgbClr val="4C4C4C"/>
                </a:solidFill>
                <a:latin typeface="Calibri"/>
                <a:ea typeface="Calibri"/>
                <a:cs typeface="Calibri"/>
                <a:sym typeface="Calibri"/>
              </a:rPr>
              <a:t>Supports federal activities related to the development and adoption of health IT standards and policies</a:t>
            </a:r>
            <a:endParaRPr sz="2800">
              <a:solidFill>
                <a:srgbClr val="666666"/>
              </a:solidFill>
              <a:latin typeface="Calibri"/>
              <a:ea typeface="Calibri"/>
              <a:cs typeface="Calibri"/>
              <a:sym typeface="Calibri"/>
            </a:endParaRPr>
          </a:p>
          <a:p>
            <a:pPr lvl="0" marL="342900" marR="0" indent="-342900" defTabSz="457200">
              <a:spcBef>
                <a:spcPts val="500"/>
              </a:spcBef>
              <a:buClr>
                <a:srgbClr val="21978B"/>
              </a:buClr>
              <a:buSzPct val="100000"/>
              <a:buFont typeface="Arial"/>
              <a:buChar char="•"/>
              <a:defRPr sz="1800">
                <a:uFillTx/>
              </a:defRPr>
            </a:pPr>
            <a:endParaRPr sz="2800">
              <a:solidFill>
                <a:srgbClr val="666666"/>
              </a:solidFill>
              <a:latin typeface="Calibri"/>
              <a:ea typeface="Calibri"/>
              <a:cs typeface="Calibri"/>
              <a:sym typeface="Calibri"/>
            </a:endParaRPr>
          </a:p>
          <a:p>
            <a:pPr lvl="0" marL="269421" marR="0" indent="-269421" defTabSz="457200">
              <a:spcBef>
                <a:spcPts val="500"/>
              </a:spcBef>
              <a:buClr>
                <a:srgbClr val="21978B"/>
              </a:buClr>
              <a:buSzPct val="100000"/>
              <a:buFont typeface="Arial"/>
              <a:buChar char="•"/>
              <a:defRPr sz="1800">
                <a:uFillTx/>
              </a:defRPr>
            </a:pPr>
            <a:r>
              <a:rPr sz="2200">
                <a:solidFill>
                  <a:srgbClr val="4C4C4C"/>
                </a:solidFill>
                <a:latin typeface="Calibri"/>
                <a:ea typeface="Calibri"/>
                <a:cs typeface="Calibri"/>
                <a:sym typeface="Calibri"/>
              </a:rPr>
              <a:t>Ensures that federal agencies seamlessly and securely exchange health data with other agencies, government entities, and with other public and private organizations</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nvSpPr>
        <p:spPr>
          <a:xfrm>
            <a:off x="1460500" y="0"/>
            <a:ext cx="7696200" cy="381000"/>
          </a:xfrm>
          <a:prstGeom prst="rect">
            <a:avLst/>
          </a:prstGeom>
          <a:solidFill>
            <a:srgbClr val="005393"/>
          </a:solidFill>
          <a:ln>
            <a:miter lim="400000"/>
          </a:ln>
        </p:spPr>
        <p:txBody>
          <a:bodyPr lIns="0" tIns="0" rIns="0" bIns="0" anchor="ctr"/>
          <a:lstStyle/>
          <a:p>
            <a:pPr lvl="0"/>
          </a:p>
        </p:txBody>
      </p:sp>
      <p:sp>
        <p:nvSpPr>
          <p:cNvPr id="286" name="Shape 286"/>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p>
        </p:txBody>
      </p:sp>
      <p:sp>
        <p:nvSpPr>
          <p:cNvPr id="287" name="Shape 287"/>
          <p:cNvSpPr/>
          <p:nvPr/>
        </p:nvSpPr>
        <p:spPr>
          <a:xfrm>
            <a:off x="0" y="279400"/>
            <a:ext cx="152400" cy="711200"/>
          </a:xfrm>
          <a:prstGeom prst="rect">
            <a:avLst/>
          </a:prstGeom>
          <a:solidFill>
            <a:srgbClr val="005393"/>
          </a:solidFill>
          <a:ln>
            <a:miter lim="400000"/>
          </a:ln>
        </p:spPr>
        <p:txBody>
          <a:bodyPr lIns="0" tIns="0" rIns="0" bIns="0" anchor="ctr"/>
          <a:lstStyle/>
          <a:p>
            <a:pPr lvl="0"/>
          </a:p>
        </p:txBody>
      </p:sp>
      <p:sp>
        <p:nvSpPr>
          <p:cNvPr id="288" name="Shape 288"/>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p>
        </p:txBody>
      </p:sp>
      <p:sp>
        <p:nvSpPr>
          <p:cNvPr id="289" name="Shape 289"/>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p>
        </p:txBody>
      </p:sp>
      <p:pic>
        <p:nvPicPr>
          <p:cNvPr id="290" name="logo.jpg"/>
          <p:cNvPicPr/>
          <p:nvPr/>
        </p:nvPicPr>
        <p:blipFill>
          <a:blip r:embed="rId3">
            <a:extLst/>
          </a:blip>
          <a:stretch>
            <a:fillRect/>
          </a:stretch>
        </p:blipFill>
        <p:spPr>
          <a:xfrm>
            <a:off x="233362" y="217487"/>
            <a:ext cx="985838" cy="1012826"/>
          </a:xfrm>
          <a:prstGeom prst="rect">
            <a:avLst/>
          </a:prstGeom>
          <a:ln w="12700">
            <a:miter lim="400000"/>
          </a:ln>
        </p:spPr>
      </p:pic>
      <p:sp>
        <p:nvSpPr>
          <p:cNvPr id="291" name="Shape 291"/>
          <p:cNvSpPr/>
          <p:nvPr>
            <p:ph type="title"/>
          </p:nvPr>
        </p:nvSpPr>
        <p:spPr>
          <a:prstGeom prst="rect">
            <a:avLst/>
          </a:prstGeom>
        </p:spPr>
        <p:txBody>
          <a:bodyPr/>
          <a:lstStyle/>
          <a:p>
            <a:pPr lvl="0">
              <a:defRPr sz="1800">
                <a:solidFill>
                  <a:srgbClr val="000000"/>
                </a:solidFill>
                <a:uFillTx/>
              </a:defRPr>
            </a:pPr>
            <a:r>
              <a:rPr sz="3200">
                <a:solidFill>
                  <a:srgbClr val="005393"/>
                </a:solidFill>
                <a:uFill>
                  <a:solidFill>
                    <a:srgbClr val="005393"/>
                  </a:solidFill>
                </a:uFill>
              </a:rPr>
              <a:t>Deliverables…</a:t>
            </a:r>
            <a:r>
              <a:rPr i="1" sz="2200">
                <a:solidFill>
                  <a:srgbClr val="005393"/>
                </a:solidFill>
                <a:uFill>
                  <a:solidFill>
                    <a:srgbClr val="005393"/>
                  </a:solidFill>
                </a:uFill>
                <a:latin typeface="Trebuchet MS"/>
                <a:ea typeface="Trebuchet MS"/>
                <a:cs typeface="Trebuchet MS"/>
                <a:sym typeface="Trebuchet MS"/>
              </a:rPr>
              <a:t>Continued</a:t>
            </a:r>
          </a:p>
        </p:txBody>
      </p:sp>
      <p:sp>
        <p:nvSpPr>
          <p:cNvPr id="292" name="Shape 292"/>
          <p:cNvSpPr/>
          <p:nvPr>
            <p:ph type="body" idx="1"/>
          </p:nvPr>
        </p:nvSpPr>
        <p:spPr>
          <a:xfrm>
            <a:off x="831850" y="1371599"/>
            <a:ext cx="7620000" cy="4445001"/>
          </a:xfrm>
          <a:prstGeom prst="rect">
            <a:avLst/>
          </a:prstGeom>
        </p:spPr>
        <p:txBody>
          <a:bodyPr/>
          <a:lstStyle/>
          <a:p>
            <a:pPr lvl="0" marL="535940" indent="-495300">
              <a:buClr>
                <a:srgbClr val="005A5B"/>
              </a:buClr>
              <a:defRPr b="0" sz="1800">
                <a:solidFill>
                  <a:srgbClr val="000000"/>
                </a:solidFill>
                <a:uFillTx/>
              </a:defRPr>
            </a:pPr>
            <a:r>
              <a:rPr b="1" sz="2600">
                <a:solidFill>
                  <a:srgbClr val="005A5B"/>
                </a:solidFill>
                <a:uFill>
                  <a:solidFill>
                    <a:srgbClr val="4F538B"/>
                  </a:solidFill>
                </a:uFill>
              </a:rPr>
              <a:t>In Process</a:t>
            </a:r>
            <a:endParaRPr b="1">
              <a:uFill>
                <a:solidFill>
                  <a:srgbClr val="4F538B"/>
                </a:solidFill>
              </a:uFill>
            </a:endParaRPr>
          </a:p>
          <a:p>
            <a:pPr lvl="1" marL="878839" indent="-380999">
              <a:spcBef>
                <a:spcPts val="500"/>
              </a:spcBef>
              <a:buClr>
                <a:srgbClr val="4D4D4D"/>
              </a:buClr>
              <a:defRPr sz="1800">
                <a:solidFill>
                  <a:srgbClr val="000000"/>
                </a:solidFill>
                <a:uFillTx/>
              </a:defRPr>
            </a:pPr>
            <a:r>
              <a:rPr sz="2400">
                <a:solidFill>
                  <a:srgbClr val="4D4D4D"/>
                </a:solidFill>
                <a:uFill>
                  <a:solidFill>
                    <a:srgbClr val="4D4F4E"/>
                  </a:solidFill>
                </a:uFill>
              </a:rPr>
              <a:t>Model 20 of 37 FHIM information domains</a:t>
            </a:r>
            <a:endParaRPr>
              <a:uFill>
                <a:solidFill>
                  <a:srgbClr val="4D4F4E"/>
                </a:solidFill>
              </a:uFill>
            </a:endParaRPr>
          </a:p>
          <a:p>
            <a:pPr lvl="1" marL="878839" indent="-380999">
              <a:spcBef>
                <a:spcPts val="500"/>
              </a:spcBef>
              <a:buClr>
                <a:srgbClr val="4D4D4D"/>
              </a:buClr>
              <a:defRPr sz="1800">
                <a:solidFill>
                  <a:srgbClr val="000000"/>
                </a:solidFill>
                <a:uFillTx/>
              </a:defRPr>
            </a:pPr>
            <a:r>
              <a:rPr sz="2400">
                <a:solidFill>
                  <a:srgbClr val="4D4D4D"/>
                </a:solidFill>
                <a:uFill>
                  <a:solidFill>
                    <a:srgbClr val="4D4F4E"/>
                  </a:solidFill>
                </a:uFill>
              </a:rPr>
              <a:t>Terminology modeling of 26 of 37 FHIM domains</a:t>
            </a:r>
            <a:endParaRPr>
              <a:uFill>
                <a:solidFill>
                  <a:srgbClr val="4D4F4E"/>
                </a:solidFill>
              </a:uFill>
            </a:endParaRPr>
          </a:p>
          <a:p>
            <a:pPr lvl="1" marL="878839" indent="-380999">
              <a:spcBef>
                <a:spcPts val="500"/>
              </a:spcBef>
              <a:buClr>
                <a:srgbClr val="4D4D4D"/>
              </a:buClr>
              <a:defRPr sz="1800">
                <a:solidFill>
                  <a:srgbClr val="000000"/>
                </a:solidFill>
                <a:uFillTx/>
              </a:defRPr>
            </a:pPr>
            <a:r>
              <a:rPr sz="2400">
                <a:solidFill>
                  <a:srgbClr val="4D4D4D"/>
                </a:solidFill>
                <a:uFill>
                  <a:solidFill>
                    <a:srgbClr val="4D4F4E"/>
                  </a:solidFill>
                </a:uFill>
              </a:rPr>
              <a:t>Definition of a UML profile to support enhanced report generation</a:t>
            </a:r>
            <a:endParaRPr>
              <a:uFill>
                <a:solidFill>
                  <a:srgbClr val="4D4F4E"/>
                </a:solidFill>
              </a:uFill>
            </a:endParaRPr>
          </a:p>
          <a:p>
            <a:pPr lvl="1" marL="878839" indent="-380999">
              <a:spcBef>
                <a:spcPts val="500"/>
              </a:spcBef>
              <a:buClr>
                <a:srgbClr val="4D4D4D"/>
              </a:buClr>
              <a:defRPr sz="1800">
                <a:solidFill>
                  <a:srgbClr val="000000"/>
                </a:solidFill>
                <a:uFillTx/>
              </a:defRPr>
            </a:pPr>
            <a:r>
              <a:rPr sz="2400">
                <a:solidFill>
                  <a:srgbClr val="4D4D4D"/>
                </a:solidFill>
                <a:uFill>
                  <a:solidFill>
                    <a:srgbClr val="4D4F4E"/>
                  </a:solidFill>
                </a:uFill>
              </a:rPr>
              <a:t>Draft comparative report between two versions of the FHIM</a:t>
            </a:r>
          </a:p>
        </p:txBody>
      </p:sp>
      <p:sp>
        <p:nvSpPr>
          <p:cNvPr id="293" name="Shape 29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400">
                <a:solidFill>
                  <a:srgbClr val="4F538B"/>
                </a:solidFill>
                <a:uFill>
                  <a:solidFill>
                    <a:srgbClr val="4F538B"/>
                  </a:solidFill>
                </a:uFill>
              </a:rPr>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nvSpPr>
        <p:spPr>
          <a:xfrm>
            <a:off x="1460500" y="0"/>
            <a:ext cx="7696200" cy="381000"/>
          </a:xfrm>
          <a:prstGeom prst="rect">
            <a:avLst/>
          </a:prstGeom>
          <a:solidFill>
            <a:srgbClr val="005393"/>
          </a:solidFill>
          <a:ln>
            <a:miter lim="400000"/>
          </a:ln>
        </p:spPr>
        <p:txBody>
          <a:bodyPr lIns="0" tIns="0" rIns="0" bIns="0" anchor="ctr"/>
          <a:lstStyle/>
          <a:p>
            <a:pPr lvl="0"/>
          </a:p>
        </p:txBody>
      </p:sp>
      <p:sp>
        <p:nvSpPr>
          <p:cNvPr id="77" name="Shape 77"/>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p>
        </p:txBody>
      </p:sp>
      <p:sp>
        <p:nvSpPr>
          <p:cNvPr id="78" name="Shape 78"/>
          <p:cNvSpPr/>
          <p:nvPr/>
        </p:nvSpPr>
        <p:spPr>
          <a:xfrm>
            <a:off x="0" y="279400"/>
            <a:ext cx="152400" cy="711200"/>
          </a:xfrm>
          <a:prstGeom prst="rect">
            <a:avLst/>
          </a:prstGeom>
          <a:solidFill>
            <a:srgbClr val="005393"/>
          </a:solidFill>
          <a:ln>
            <a:miter lim="400000"/>
          </a:ln>
        </p:spPr>
        <p:txBody>
          <a:bodyPr lIns="0" tIns="0" rIns="0" bIns="0" anchor="ctr"/>
          <a:lstStyle/>
          <a:p>
            <a:pPr lvl="0"/>
          </a:p>
        </p:txBody>
      </p:sp>
      <p:sp>
        <p:nvSpPr>
          <p:cNvPr id="79" name="Shape 79"/>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p>
        </p:txBody>
      </p:sp>
      <p:sp>
        <p:nvSpPr>
          <p:cNvPr id="80" name="Shape 80"/>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p>
        </p:txBody>
      </p:sp>
      <p:pic>
        <p:nvPicPr>
          <p:cNvPr id="81" name="logo.jpg"/>
          <p:cNvPicPr/>
          <p:nvPr/>
        </p:nvPicPr>
        <p:blipFill>
          <a:blip r:embed="rId2">
            <a:extLst/>
          </a:blip>
          <a:stretch>
            <a:fillRect/>
          </a:stretch>
        </p:blipFill>
        <p:spPr>
          <a:xfrm>
            <a:off x="233362" y="217487"/>
            <a:ext cx="985838" cy="1012826"/>
          </a:xfrm>
          <a:prstGeom prst="rect">
            <a:avLst/>
          </a:prstGeom>
          <a:ln w="12700">
            <a:miter lim="400000"/>
          </a:ln>
        </p:spPr>
      </p:pic>
      <p:sp>
        <p:nvSpPr>
          <p:cNvPr id="82" name="Shape 82"/>
          <p:cNvSpPr/>
          <p:nvPr>
            <p:ph type="title"/>
          </p:nvPr>
        </p:nvSpPr>
        <p:spPr>
          <a:prstGeom prst="rect">
            <a:avLst/>
          </a:prstGeom>
        </p:spPr>
        <p:txBody>
          <a:bodyPr/>
          <a:lstStyle>
            <a:lvl1pPr>
              <a:defRPr sz="3200"/>
            </a:lvl1pPr>
          </a:lstStyle>
          <a:p>
            <a:pPr lvl="0">
              <a:defRPr sz="1800">
                <a:solidFill>
                  <a:srgbClr val="000000"/>
                </a:solidFill>
                <a:uFillTx/>
              </a:defRPr>
            </a:pPr>
            <a:r>
              <a:rPr sz="3200">
                <a:solidFill>
                  <a:srgbClr val="005393"/>
                </a:solidFill>
                <a:uFill>
                  <a:solidFill>
                    <a:srgbClr val="005393"/>
                  </a:solidFill>
                </a:uFill>
              </a:rPr>
              <a:t>Federal Health Information Model </a:t>
            </a:r>
          </a:p>
        </p:txBody>
      </p:sp>
      <p:sp>
        <p:nvSpPr>
          <p:cNvPr id="83" name="Shape 83"/>
          <p:cNvSpPr/>
          <p:nvPr>
            <p:ph type="body" idx="1"/>
          </p:nvPr>
        </p:nvSpPr>
        <p:spPr>
          <a:prstGeom prst="rect">
            <a:avLst/>
          </a:prstGeom>
        </p:spPr>
        <p:txBody>
          <a:bodyPr/>
          <a:lstStyle/>
          <a:p>
            <a:pPr lvl="0" marL="334554" indent="-293914">
              <a:spcBef>
                <a:spcPts val="1200"/>
              </a:spcBef>
              <a:buClr>
                <a:srgbClr val="21978B"/>
              </a:buClr>
              <a:defRPr b="0" sz="1800">
                <a:solidFill>
                  <a:srgbClr val="000000"/>
                </a:solidFill>
                <a:uFillTx/>
              </a:defRPr>
            </a:pPr>
            <a:r>
              <a:rPr b="1" sz="2400">
                <a:solidFill>
                  <a:srgbClr val="4C4C4C"/>
                </a:solidFill>
                <a:uFill>
                  <a:solidFill>
                    <a:srgbClr val="4F538B"/>
                  </a:solidFill>
                </a:uFill>
              </a:rPr>
              <a:t>A Logical Information Model </a:t>
            </a:r>
            <a:br>
              <a:rPr b="1" sz="2400">
                <a:solidFill>
                  <a:srgbClr val="4C4C4C"/>
                </a:solidFill>
                <a:uFill>
                  <a:solidFill>
                    <a:srgbClr val="4F538B"/>
                  </a:solidFill>
                </a:uFill>
              </a:rPr>
            </a:br>
            <a:r>
              <a:rPr b="1" sz="2400">
                <a:solidFill>
                  <a:srgbClr val="4C4C4C"/>
                </a:solidFill>
                <a:uFill>
                  <a:solidFill>
                    <a:srgbClr val="4F538B"/>
                  </a:solidFill>
                </a:uFill>
              </a:rPr>
              <a:t>of Health Data developed in </a:t>
            </a:r>
            <a:br>
              <a:rPr b="1" sz="2400">
                <a:solidFill>
                  <a:srgbClr val="4C4C4C"/>
                </a:solidFill>
                <a:uFill>
                  <a:solidFill>
                    <a:srgbClr val="4F538B"/>
                  </a:solidFill>
                </a:uFill>
              </a:rPr>
            </a:br>
            <a:r>
              <a:rPr b="1" sz="2400">
                <a:solidFill>
                  <a:srgbClr val="4C4C4C"/>
                </a:solidFill>
                <a:uFill>
                  <a:solidFill>
                    <a:srgbClr val="4F538B"/>
                  </a:solidFill>
                </a:uFill>
              </a:rPr>
              <a:t>collaboration with the federal agencies</a:t>
            </a:r>
            <a:endParaRPr b="1" sz="2400">
              <a:solidFill>
                <a:srgbClr val="4C4C4C"/>
              </a:solidFill>
              <a:uFill>
                <a:solidFill>
                  <a:srgbClr val="4F538B"/>
                </a:solidFill>
              </a:uFill>
            </a:endParaRPr>
          </a:p>
          <a:p>
            <a:pPr lvl="0" marL="334554" indent="-293914">
              <a:spcBef>
                <a:spcPts val="1200"/>
              </a:spcBef>
              <a:buClr>
                <a:srgbClr val="21978B"/>
              </a:buClr>
              <a:defRPr b="0" sz="1800">
                <a:solidFill>
                  <a:srgbClr val="000000"/>
                </a:solidFill>
                <a:uFillTx/>
              </a:defRPr>
            </a:pPr>
            <a:r>
              <a:rPr b="1" sz="2400">
                <a:solidFill>
                  <a:srgbClr val="4C4C4C"/>
                </a:solidFill>
                <a:uFill>
                  <a:solidFill>
                    <a:srgbClr val="4F538B"/>
                  </a:solidFill>
                </a:uFill>
              </a:rPr>
              <a:t>Harmonizes content (information, terminologies and value sets) across federal partners and standards organizations</a:t>
            </a:r>
            <a:endParaRPr b="1" sz="2400">
              <a:solidFill>
                <a:srgbClr val="4C4C4C"/>
              </a:solidFill>
              <a:uFill>
                <a:solidFill>
                  <a:srgbClr val="4F538B"/>
                </a:solidFill>
              </a:uFill>
            </a:endParaRPr>
          </a:p>
          <a:p>
            <a:pPr lvl="0" marL="334554" indent="-293914">
              <a:spcBef>
                <a:spcPts val="1200"/>
              </a:spcBef>
              <a:buClr>
                <a:srgbClr val="21978B"/>
              </a:buClr>
              <a:defRPr b="0" sz="1800">
                <a:solidFill>
                  <a:srgbClr val="000000"/>
                </a:solidFill>
                <a:uFillTx/>
              </a:defRPr>
            </a:pPr>
            <a:r>
              <a:rPr b="1" sz="2400">
                <a:solidFill>
                  <a:srgbClr val="4C4C4C"/>
                </a:solidFill>
                <a:uFill>
                  <a:solidFill>
                    <a:srgbClr val="4F538B"/>
                  </a:solidFill>
                </a:uFill>
              </a:rPr>
              <a:t>Working on integrating with open source Model Driven Health Tools (MDHT)</a:t>
            </a:r>
            <a:endParaRPr b="1" sz="2400">
              <a:solidFill>
                <a:srgbClr val="4C4C4C"/>
              </a:solidFill>
              <a:uFill>
                <a:solidFill>
                  <a:srgbClr val="4F538B"/>
                </a:solidFill>
              </a:uFill>
            </a:endParaRPr>
          </a:p>
          <a:p>
            <a:pPr lvl="0" marL="334554" indent="-293914">
              <a:spcBef>
                <a:spcPts val="1200"/>
              </a:spcBef>
              <a:buClr>
                <a:srgbClr val="21978B"/>
              </a:buClr>
              <a:defRPr b="0" sz="1800">
                <a:solidFill>
                  <a:srgbClr val="000000"/>
                </a:solidFill>
                <a:uFillTx/>
              </a:defRPr>
            </a:pPr>
            <a:r>
              <a:rPr b="1" sz="2400">
                <a:solidFill>
                  <a:srgbClr val="4C4C4C"/>
                </a:solidFill>
                <a:uFill>
                  <a:solidFill>
                    <a:srgbClr val="4F538B"/>
                  </a:solidFill>
                </a:uFill>
              </a:rPr>
              <a:t>Can generate HIE Implementation standards for  multiple Platform Specific Models (PSMs)</a:t>
            </a:r>
          </a:p>
        </p:txBody>
      </p:sp>
      <p:sp>
        <p:nvSpPr>
          <p:cNvPr id="84" name="Shape 84"/>
          <p:cNvSpPr/>
          <p:nvPr>
            <p:ph type="sldNum" sz="quarter" idx="2"/>
          </p:nvPr>
        </p:nvSpPr>
        <p:spPr>
          <a:xfrm>
            <a:off x="7856308" y="6400800"/>
            <a:ext cx="213184" cy="298984"/>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400">
                <a:solidFill>
                  <a:srgbClr val="4F538B"/>
                </a:solidFill>
                <a:uFill>
                  <a:solidFill>
                    <a:srgbClr val="4F538B"/>
                  </a:solidFill>
                </a:uFill>
              </a:rPr>
            </a:fld>
          </a:p>
        </p:txBody>
      </p:sp>
      <p:pic>
        <p:nvPicPr>
          <p:cNvPr id="85" name="image42.jpg" descr="FHIM Logo"/>
          <p:cNvPicPr/>
          <p:nvPr/>
        </p:nvPicPr>
        <p:blipFill>
          <a:blip r:embed="rId3">
            <a:extLst/>
          </a:blip>
          <a:stretch>
            <a:fillRect/>
          </a:stretch>
        </p:blipFill>
        <p:spPr>
          <a:xfrm>
            <a:off x="5540402" y="1561624"/>
            <a:ext cx="3239533" cy="840892"/>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nvSpPr>
        <p:spPr>
          <a:xfrm>
            <a:off x="1460500" y="0"/>
            <a:ext cx="7696200" cy="381000"/>
          </a:xfrm>
          <a:prstGeom prst="rect">
            <a:avLst/>
          </a:prstGeom>
          <a:solidFill>
            <a:srgbClr val="005393"/>
          </a:solidFill>
          <a:ln>
            <a:miter lim="400000"/>
          </a:ln>
        </p:spPr>
        <p:txBody>
          <a:bodyPr lIns="0" tIns="0" rIns="0" bIns="0" anchor="ctr"/>
          <a:lstStyle/>
          <a:p>
            <a:pPr lvl="0"/>
          </a:p>
        </p:txBody>
      </p:sp>
      <p:sp>
        <p:nvSpPr>
          <p:cNvPr id="88" name="Shape 88"/>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p>
        </p:txBody>
      </p:sp>
      <p:sp>
        <p:nvSpPr>
          <p:cNvPr id="89" name="Shape 89"/>
          <p:cNvSpPr/>
          <p:nvPr/>
        </p:nvSpPr>
        <p:spPr>
          <a:xfrm>
            <a:off x="0" y="279400"/>
            <a:ext cx="152400" cy="711200"/>
          </a:xfrm>
          <a:prstGeom prst="rect">
            <a:avLst/>
          </a:prstGeom>
          <a:solidFill>
            <a:srgbClr val="005393"/>
          </a:solidFill>
          <a:ln>
            <a:miter lim="400000"/>
          </a:ln>
        </p:spPr>
        <p:txBody>
          <a:bodyPr lIns="0" tIns="0" rIns="0" bIns="0" anchor="ctr"/>
          <a:lstStyle/>
          <a:p>
            <a:pPr lvl="0"/>
          </a:p>
        </p:txBody>
      </p:sp>
      <p:sp>
        <p:nvSpPr>
          <p:cNvPr id="90" name="Shape 90"/>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p>
        </p:txBody>
      </p:sp>
      <p:sp>
        <p:nvSpPr>
          <p:cNvPr id="91" name="Shape 91"/>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p>
        </p:txBody>
      </p:sp>
      <p:pic>
        <p:nvPicPr>
          <p:cNvPr id="92" name="logo.jpg"/>
          <p:cNvPicPr/>
          <p:nvPr/>
        </p:nvPicPr>
        <p:blipFill>
          <a:blip r:embed="rId3">
            <a:extLst/>
          </a:blip>
          <a:stretch>
            <a:fillRect/>
          </a:stretch>
        </p:blipFill>
        <p:spPr>
          <a:xfrm>
            <a:off x="233362" y="217487"/>
            <a:ext cx="985838" cy="1012826"/>
          </a:xfrm>
          <a:prstGeom prst="rect">
            <a:avLst/>
          </a:prstGeom>
          <a:ln w="12700">
            <a:miter lim="400000"/>
          </a:ln>
        </p:spPr>
      </p:pic>
      <p:sp>
        <p:nvSpPr>
          <p:cNvPr id="93" name="Shape 93"/>
          <p:cNvSpPr/>
          <p:nvPr>
            <p:ph type="title"/>
          </p:nvPr>
        </p:nvSpPr>
        <p:spPr>
          <a:prstGeom prst="rect">
            <a:avLst/>
          </a:prstGeom>
        </p:spPr>
        <p:txBody>
          <a:bodyPr/>
          <a:lstStyle>
            <a:lvl1pPr>
              <a:defRPr sz="3200">
                <a:solidFill>
                  <a:srgbClr val="164F86"/>
                </a:solidFill>
              </a:defRPr>
            </a:lvl1pPr>
          </a:lstStyle>
          <a:p>
            <a:pPr lvl="0">
              <a:defRPr sz="1800">
                <a:solidFill>
                  <a:srgbClr val="000000"/>
                </a:solidFill>
                <a:uFillTx/>
              </a:defRPr>
            </a:pPr>
            <a:r>
              <a:rPr sz="3200">
                <a:solidFill>
                  <a:srgbClr val="164F86"/>
                </a:solidFill>
                <a:uFill>
                  <a:solidFill>
                    <a:srgbClr val="005393"/>
                  </a:solidFill>
                </a:uFill>
              </a:rPr>
              <a:t>What is FHA</a:t>
            </a:r>
          </a:p>
        </p:txBody>
      </p:sp>
      <p:sp>
        <p:nvSpPr>
          <p:cNvPr id="94" name="Shape 94"/>
          <p:cNvSpPr/>
          <p:nvPr>
            <p:ph type="body" idx="1"/>
          </p:nvPr>
        </p:nvSpPr>
        <p:spPr>
          <a:xfrm>
            <a:off x="831850" y="1282700"/>
            <a:ext cx="7620000" cy="5105400"/>
          </a:xfrm>
          <a:prstGeom prst="rect">
            <a:avLst/>
          </a:prstGeom>
        </p:spPr>
        <p:txBody>
          <a:bodyPr/>
          <a:lstStyle/>
          <a:p>
            <a:pPr lvl="0" marL="0" indent="40640">
              <a:spcBef>
                <a:spcPts val="400"/>
              </a:spcBef>
              <a:buSzTx/>
              <a:buNone/>
              <a:defRPr b="0" sz="1800">
                <a:solidFill>
                  <a:srgbClr val="000000"/>
                </a:solidFill>
                <a:uFillTx/>
              </a:defRPr>
            </a:pPr>
            <a:r>
              <a:rPr b="1" sz="1600">
                <a:solidFill>
                  <a:srgbClr val="4C4C4C"/>
                </a:solidFill>
                <a:uFill>
                  <a:solidFill>
                    <a:srgbClr val="4F538B"/>
                  </a:solidFill>
                </a:uFill>
              </a:rPr>
              <a:t>Currently partnering with </a:t>
            </a:r>
            <a:r>
              <a:rPr sz="2000">
                <a:solidFill>
                  <a:srgbClr val="21978B"/>
                </a:solidFill>
                <a:uFill>
                  <a:solidFill>
                    <a:srgbClr val="4F538B"/>
                  </a:solidFill>
                </a:uFill>
                <a:latin typeface="Trebuchet MS Bold"/>
                <a:ea typeface="Trebuchet MS Bold"/>
                <a:cs typeface="Trebuchet MS Bold"/>
                <a:sym typeface="Trebuchet MS Bold"/>
              </a:rPr>
              <a:t>more than 20 federal agencies</a:t>
            </a:r>
            <a:r>
              <a:rPr b="1" sz="2000">
                <a:solidFill>
                  <a:srgbClr val="21978B"/>
                </a:solidFill>
                <a:uFill>
                  <a:solidFill>
                    <a:srgbClr val="4F538B"/>
                  </a:solidFill>
                </a:uFill>
              </a:rPr>
              <a:t> </a:t>
            </a:r>
            <a:r>
              <a:rPr b="1" sz="1600">
                <a:solidFill>
                  <a:srgbClr val="4C4C4C"/>
                </a:solidFill>
                <a:uFill>
                  <a:solidFill>
                    <a:srgbClr val="4F538B"/>
                  </a:solidFill>
                </a:uFill>
              </a:rPr>
              <a:t>including the Department of Health and Human Services, Department of Defense, Centers for Medicare &amp; Medicaid Services, Department of Veterans Affairs, Social Security Administration and Indian Health Services</a:t>
            </a:r>
          </a:p>
        </p:txBody>
      </p:sp>
      <p:sp>
        <p:nvSpPr>
          <p:cNvPr id="95" name="Shape 95"/>
          <p:cNvSpPr/>
          <p:nvPr>
            <p:ph type="sldNum" sz="quarter" idx="2"/>
          </p:nvPr>
        </p:nvSpPr>
        <p:spPr>
          <a:xfrm>
            <a:off x="7856308" y="6400800"/>
            <a:ext cx="213184" cy="298984"/>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400">
                <a:solidFill>
                  <a:srgbClr val="4F538B"/>
                </a:solidFill>
                <a:uFill>
                  <a:solidFill>
                    <a:srgbClr val="4F538B"/>
                  </a:solidFill>
                </a:uFill>
              </a:rPr>
            </a:fld>
          </a:p>
        </p:txBody>
      </p:sp>
      <p:grpSp>
        <p:nvGrpSpPr>
          <p:cNvPr id="123" name="Group 123"/>
          <p:cNvGrpSpPr/>
          <p:nvPr/>
        </p:nvGrpSpPr>
        <p:grpSpPr>
          <a:xfrm>
            <a:off x="691238" y="2614817"/>
            <a:ext cx="7761525" cy="3491062"/>
            <a:chOff x="0" y="0"/>
            <a:chExt cx="7761523" cy="3491060"/>
          </a:xfrm>
        </p:grpSpPr>
        <p:pic>
          <p:nvPicPr>
            <p:cNvPr id="96" name="image6.png" descr="140px-United_States_Department_of_Defense_Seal_svg"/>
            <p:cNvPicPr/>
            <p:nvPr/>
          </p:nvPicPr>
          <p:blipFill>
            <a:blip r:embed="rId4">
              <a:extLst/>
            </a:blip>
            <a:stretch>
              <a:fillRect/>
            </a:stretch>
          </p:blipFill>
          <p:spPr>
            <a:xfrm>
              <a:off x="4799545" y="973787"/>
              <a:ext cx="680921" cy="686977"/>
            </a:xfrm>
            <a:prstGeom prst="rect">
              <a:avLst/>
            </a:prstGeom>
            <a:ln w="12700" cap="flat">
              <a:noFill/>
              <a:miter lim="400000"/>
            </a:ln>
            <a:effectLst/>
          </p:spPr>
        </p:pic>
        <p:pic>
          <p:nvPicPr>
            <p:cNvPr id="97" name="image7.png" descr="180px-NIST_logo_svg"/>
            <p:cNvPicPr/>
            <p:nvPr/>
          </p:nvPicPr>
          <p:blipFill>
            <a:blip r:embed="rId5">
              <a:extLst/>
            </a:blip>
            <a:stretch>
              <a:fillRect/>
            </a:stretch>
          </p:blipFill>
          <p:spPr>
            <a:xfrm>
              <a:off x="5906076" y="3056552"/>
              <a:ext cx="878421" cy="231328"/>
            </a:xfrm>
            <a:prstGeom prst="rect">
              <a:avLst/>
            </a:prstGeom>
            <a:ln w="12700" cap="flat">
              <a:noFill/>
              <a:miter lim="400000"/>
            </a:ln>
            <a:effectLst/>
          </p:spPr>
        </p:pic>
        <p:pic>
          <p:nvPicPr>
            <p:cNvPr id="98" name="image8.png" descr="ahrq_banner"/>
            <p:cNvPicPr/>
            <p:nvPr/>
          </p:nvPicPr>
          <p:blipFill>
            <a:blip r:embed="rId6">
              <a:extLst/>
            </a:blip>
            <a:stretch>
              <a:fillRect/>
            </a:stretch>
          </p:blipFill>
          <p:spPr>
            <a:xfrm>
              <a:off x="-1" y="1123844"/>
              <a:ext cx="806776" cy="310932"/>
            </a:xfrm>
            <a:prstGeom prst="rect">
              <a:avLst/>
            </a:prstGeom>
            <a:ln w="12700" cap="flat">
              <a:noFill/>
              <a:miter lim="400000"/>
            </a:ln>
            <a:effectLst/>
          </p:spPr>
        </p:pic>
        <p:pic>
          <p:nvPicPr>
            <p:cNvPr id="99" name="image9.png" descr="200px-US-NIH-NCI-Logo_svg"/>
            <p:cNvPicPr/>
            <p:nvPr/>
          </p:nvPicPr>
          <p:blipFill>
            <a:blip r:embed="rId7">
              <a:extLst/>
            </a:blip>
            <a:stretch>
              <a:fillRect/>
            </a:stretch>
          </p:blipFill>
          <p:spPr>
            <a:xfrm>
              <a:off x="1186843" y="2945886"/>
              <a:ext cx="669626" cy="418373"/>
            </a:xfrm>
            <a:prstGeom prst="rect">
              <a:avLst/>
            </a:prstGeom>
            <a:ln w="12700" cap="flat">
              <a:noFill/>
              <a:miter lim="400000"/>
            </a:ln>
            <a:effectLst/>
          </p:spPr>
        </p:pic>
        <p:pic>
          <p:nvPicPr>
            <p:cNvPr id="100" name="image10.png" descr="140px-US-FCC-Seal_svg"/>
            <p:cNvPicPr/>
            <p:nvPr/>
          </p:nvPicPr>
          <p:blipFill>
            <a:blip r:embed="rId8">
              <a:extLst/>
            </a:blip>
            <a:stretch>
              <a:fillRect/>
            </a:stretch>
          </p:blipFill>
          <p:spPr>
            <a:xfrm>
              <a:off x="70154" y="1878485"/>
              <a:ext cx="651876" cy="657673"/>
            </a:xfrm>
            <a:prstGeom prst="rect">
              <a:avLst/>
            </a:prstGeom>
            <a:ln w="12700" cap="flat">
              <a:noFill/>
              <a:miter lim="400000"/>
            </a:ln>
            <a:effectLst/>
          </p:spPr>
        </p:pic>
        <p:pic>
          <p:nvPicPr>
            <p:cNvPr id="101" name="image11.png" descr="140px-Department_of_state_svg"/>
            <p:cNvPicPr/>
            <p:nvPr/>
          </p:nvPicPr>
          <p:blipFill>
            <a:blip r:embed="rId9">
              <a:extLst/>
            </a:blip>
            <a:stretch>
              <a:fillRect/>
            </a:stretch>
          </p:blipFill>
          <p:spPr>
            <a:xfrm>
              <a:off x="7019290" y="1821601"/>
              <a:ext cx="742234" cy="748837"/>
            </a:xfrm>
            <a:prstGeom prst="rect">
              <a:avLst/>
            </a:prstGeom>
            <a:ln w="12700" cap="flat">
              <a:noFill/>
              <a:miter lim="400000"/>
            </a:ln>
            <a:effectLst/>
          </p:spPr>
        </p:pic>
        <p:pic>
          <p:nvPicPr>
            <p:cNvPr id="102" name="image12.png" descr="140px-NSF_svg"/>
            <p:cNvPicPr/>
            <p:nvPr/>
          </p:nvPicPr>
          <p:blipFill>
            <a:blip r:embed="rId10">
              <a:extLst/>
            </a:blip>
            <a:stretch>
              <a:fillRect/>
            </a:stretch>
          </p:blipFill>
          <p:spPr>
            <a:xfrm>
              <a:off x="2522313" y="2863677"/>
              <a:ext cx="577653" cy="582790"/>
            </a:xfrm>
            <a:prstGeom prst="rect">
              <a:avLst/>
            </a:prstGeom>
            <a:ln w="12700" cap="flat">
              <a:noFill/>
              <a:miter lim="400000"/>
            </a:ln>
            <a:effectLst/>
          </p:spPr>
        </p:pic>
        <p:pic>
          <p:nvPicPr>
            <p:cNvPr id="103" name="image13.png" descr="120px-US-DeptOfTransportation-Seal_svg"/>
            <p:cNvPicPr/>
            <p:nvPr/>
          </p:nvPicPr>
          <p:blipFill>
            <a:blip r:embed="rId11">
              <a:extLst/>
            </a:blip>
            <a:stretch>
              <a:fillRect/>
            </a:stretch>
          </p:blipFill>
          <p:spPr>
            <a:xfrm>
              <a:off x="2448808" y="1881865"/>
              <a:ext cx="661557" cy="667441"/>
            </a:xfrm>
            <a:prstGeom prst="rect">
              <a:avLst/>
            </a:prstGeom>
            <a:ln w="12700" cap="flat">
              <a:noFill/>
              <a:miter lim="400000"/>
            </a:ln>
            <a:effectLst/>
          </p:spPr>
        </p:pic>
        <p:pic>
          <p:nvPicPr>
            <p:cNvPr id="104" name="image14.png" descr="140px-US-DeptOfVeteransAffairs-Seal-Large"/>
            <p:cNvPicPr/>
            <p:nvPr/>
          </p:nvPicPr>
          <p:blipFill>
            <a:blip r:embed="rId12">
              <a:extLst/>
            </a:blip>
            <a:stretch>
              <a:fillRect/>
            </a:stretch>
          </p:blipFill>
          <p:spPr>
            <a:xfrm>
              <a:off x="2249689" y="863239"/>
              <a:ext cx="747419" cy="754065"/>
            </a:xfrm>
            <a:prstGeom prst="rect">
              <a:avLst/>
            </a:prstGeom>
            <a:ln w="12700" cap="flat">
              <a:noFill/>
              <a:miter lim="400000"/>
            </a:ln>
            <a:effectLst/>
          </p:spPr>
        </p:pic>
        <p:pic>
          <p:nvPicPr>
            <p:cNvPr id="105" name="image15.jpg" descr="100px-Federal_Bureau_of_Prisons_Seal"/>
            <p:cNvPicPr/>
            <p:nvPr/>
          </p:nvPicPr>
          <p:blipFill>
            <a:blip r:embed="rId13">
              <a:extLst/>
            </a:blip>
            <a:stretch>
              <a:fillRect/>
            </a:stretch>
          </p:blipFill>
          <p:spPr>
            <a:xfrm>
              <a:off x="3462974" y="29535"/>
              <a:ext cx="725003" cy="694997"/>
            </a:xfrm>
            <a:prstGeom prst="rect">
              <a:avLst/>
            </a:prstGeom>
            <a:ln w="12700" cap="flat">
              <a:noFill/>
              <a:miter lim="400000"/>
            </a:ln>
            <a:effectLst/>
          </p:spPr>
        </p:pic>
        <p:pic>
          <p:nvPicPr>
            <p:cNvPr id="106" name="image16.png" descr="140px-US_Department_of_Homeland_Security_Seal_svg"/>
            <p:cNvPicPr/>
            <p:nvPr/>
          </p:nvPicPr>
          <p:blipFill>
            <a:blip r:embed="rId14">
              <a:extLst/>
            </a:blip>
            <a:stretch>
              <a:fillRect/>
            </a:stretch>
          </p:blipFill>
          <p:spPr>
            <a:xfrm>
              <a:off x="7051561" y="917885"/>
              <a:ext cx="677692" cy="683721"/>
            </a:xfrm>
            <a:prstGeom prst="rect">
              <a:avLst/>
            </a:prstGeom>
            <a:ln w="12700" cap="flat">
              <a:noFill/>
              <a:miter lim="400000"/>
            </a:ln>
            <a:effectLst/>
          </p:spPr>
        </p:pic>
        <p:pic>
          <p:nvPicPr>
            <p:cNvPr id="107" name="image17.png" descr="140px-NASA_logo_svg"/>
            <p:cNvPicPr/>
            <p:nvPr/>
          </p:nvPicPr>
          <p:blipFill>
            <a:blip r:embed="rId15">
              <a:extLst/>
            </a:blip>
            <a:stretch>
              <a:fillRect/>
            </a:stretch>
          </p:blipFill>
          <p:spPr>
            <a:xfrm>
              <a:off x="1242156" y="1911167"/>
              <a:ext cx="713190" cy="608837"/>
            </a:xfrm>
            <a:prstGeom prst="rect">
              <a:avLst/>
            </a:prstGeom>
            <a:ln w="12700" cap="flat">
              <a:noFill/>
              <a:miter lim="400000"/>
            </a:ln>
            <a:effectLst/>
          </p:spPr>
        </p:pic>
        <p:pic>
          <p:nvPicPr>
            <p:cNvPr id="108" name="image18.png" descr="160px-US-OfficeOfPersonnelManagement-Seal_svg"/>
            <p:cNvPicPr/>
            <p:nvPr/>
          </p:nvPicPr>
          <p:blipFill>
            <a:blip r:embed="rId16">
              <a:extLst/>
            </a:blip>
            <a:stretch>
              <a:fillRect/>
            </a:stretch>
          </p:blipFill>
          <p:spPr>
            <a:xfrm>
              <a:off x="3462974" y="1840979"/>
              <a:ext cx="743848" cy="750464"/>
            </a:xfrm>
            <a:prstGeom prst="rect">
              <a:avLst/>
            </a:prstGeom>
            <a:ln w="12700" cap="flat">
              <a:noFill/>
              <a:miter lim="400000"/>
            </a:ln>
            <a:effectLst/>
          </p:spPr>
        </p:pic>
        <p:pic>
          <p:nvPicPr>
            <p:cNvPr id="109" name="image19.png" descr="140px-US-NationalLibraryOfMedicine-Seal"/>
            <p:cNvPicPr/>
            <p:nvPr/>
          </p:nvPicPr>
          <p:blipFill>
            <a:blip r:embed="rId17">
              <a:extLst/>
            </a:blip>
            <a:stretch>
              <a:fillRect/>
            </a:stretch>
          </p:blipFill>
          <p:spPr>
            <a:xfrm>
              <a:off x="1211016" y="11795"/>
              <a:ext cx="678015" cy="684044"/>
            </a:xfrm>
            <a:prstGeom prst="rect">
              <a:avLst/>
            </a:prstGeom>
            <a:ln w="12700" cap="flat">
              <a:noFill/>
              <a:miter lim="400000"/>
            </a:ln>
            <a:effectLst/>
          </p:spPr>
        </p:pic>
        <p:pic>
          <p:nvPicPr>
            <p:cNvPr id="110" name="image20.png" descr="140px-US-DeptOfAgriculture-Seal"/>
            <p:cNvPicPr/>
            <p:nvPr/>
          </p:nvPicPr>
          <p:blipFill>
            <a:blip r:embed="rId18">
              <a:extLst/>
            </a:blip>
            <a:stretch>
              <a:fillRect/>
            </a:stretch>
          </p:blipFill>
          <p:spPr>
            <a:xfrm>
              <a:off x="1186843" y="924428"/>
              <a:ext cx="703509" cy="709766"/>
            </a:xfrm>
            <a:prstGeom prst="rect">
              <a:avLst/>
            </a:prstGeom>
            <a:ln w="12700" cap="flat">
              <a:noFill/>
              <a:miter lim="400000"/>
            </a:ln>
            <a:effectLst/>
          </p:spPr>
        </p:pic>
        <p:pic>
          <p:nvPicPr>
            <p:cNvPr id="111" name="image21.png" descr="200px-Food_and_Drug_Administration_logo_svg"/>
            <p:cNvPicPr/>
            <p:nvPr/>
          </p:nvPicPr>
          <p:blipFill>
            <a:blip r:embed="rId19">
              <a:extLst/>
            </a:blip>
            <a:stretch>
              <a:fillRect/>
            </a:stretch>
          </p:blipFill>
          <p:spPr>
            <a:xfrm>
              <a:off x="52440" y="3002863"/>
              <a:ext cx="701897" cy="304420"/>
            </a:xfrm>
            <a:prstGeom prst="rect">
              <a:avLst/>
            </a:prstGeom>
            <a:ln w="12700" cap="flat">
              <a:noFill/>
              <a:miter lim="400000"/>
            </a:ln>
            <a:effectLst/>
          </p:spPr>
        </p:pic>
        <p:pic>
          <p:nvPicPr>
            <p:cNvPr id="112" name="image22.png" descr="140px-US-SocialSecurityAdmin-Seal_svg"/>
            <p:cNvPicPr/>
            <p:nvPr/>
          </p:nvPicPr>
          <p:blipFill>
            <a:blip r:embed="rId20">
              <a:extLst/>
            </a:blip>
            <a:stretch>
              <a:fillRect/>
            </a:stretch>
          </p:blipFill>
          <p:spPr>
            <a:xfrm>
              <a:off x="2303914" y="0"/>
              <a:ext cx="638968" cy="644650"/>
            </a:xfrm>
            <a:prstGeom prst="rect">
              <a:avLst/>
            </a:prstGeom>
            <a:ln w="12700" cap="flat">
              <a:noFill/>
              <a:miter lim="400000"/>
            </a:ln>
            <a:effectLst/>
          </p:spPr>
        </p:pic>
        <p:pic>
          <p:nvPicPr>
            <p:cNvPr id="113" name="image23.png" descr="140px-US-DeptOfHHS-Seal_svg"/>
            <p:cNvPicPr/>
            <p:nvPr/>
          </p:nvPicPr>
          <p:blipFill>
            <a:blip r:embed="rId21">
              <a:extLst/>
            </a:blip>
            <a:stretch>
              <a:fillRect/>
            </a:stretch>
          </p:blipFill>
          <p:spPr>
            <a:xfrm>
              <a:off x="4714964" y="28642"/>
              <a:ext cx="647515" cy="653274"/>
            </a:xfrm>
            <a:prstGeom prst="rect">
              <a:avLst/>
            </a:prstGeom>
            <a:ln w="12700" cap="flat">
              <a:noFill/>
              <a:miter lim="400000"/>
            </a:ln>
            <a:effectLst/>
          </p:spPr>
        </p:pic>
        <p:pic>
          <p:nvPicPr>
            <p:cNvPr id="114" name="image24.png" descr="140px-US-DeptOfEnergy-Seal_svg"/>
            <p:cNvPicPr/>
            <p:nvPr/>
          </p:nvPicPr>
          <p:blipFill>
            <a:blip r:embed="rId22">
              <a:extLst/>
            </a:blip>
            <a:stretch>
              <a:fillRect/>
            </a:stretch>
          </p:blipFill>
          <p:spPr>
            <a:xfrm>
              <a:off x="5922569" y="924428"/>
              <a:ext cx="703509" cy="709766"/>
            </a:xfrm>
            <a:prstGeom prst="rect">
              <a:avLst/>
            </a:prstGeom>
            <a:ln w="12700" cap="flat">
              <a:noFill/>
              <a:miter lim="400000"/>
            </a:ln>
            <a:effectLst/>
          </p:spPr>
        </p:pic>
        <p:pic>
          <p:nvPicPr>
            <p:cNvPr id="115" name="image25.png" descr="140px-Environmental_Protection_Agency_logo_svg"/>
            <p:cNvPicPr/>
            <p:nvPr/>
          </p:nvPicPr>
          <p:blipFill>
            <a:blip r:embed="rId23">
              <a:extLst/>
            </a:blip>
            <a:stretch>
              <a:fillRect/>
            </a:stretch>
          </p:blipFill>
          <p:spPr>
            <a:xfrm>
              <a:off x="7019290" y="2670598"/>
              <a:ext cx="742234" cy="820463"/>
            </a:xfrm>
            <a:prstGeom prst="rect">
              <a:avLst/>
            </a:prstGeom>
            <a:ln w="12700" cap="flat">
              <a:noFill/>
              <a:miter lim="400000"/>
            </a:ln>
            <a:effectLst/>
          </p:spPr>
        </p:pic>
        <p:pic>
          <p:nvPicPr>
            <p:cNvPr id="116" name="image26.png" descr="ihs.png"/>
            <p:cNvPicPr/>
            <p:nvPr/>
          </p:nvPicPr>
          <p:blipFill>
            <a:blip r:embed="rId24">
              <a:extLst/>
            </a:blip>
            <a:stretch>
              <a:fillRect/>
            </a:stretch>
          </p:blipFill>
          <p:spPr>
            <a:xfrm>
              <a:off x="106810" y="14373"/>
              <a:ext cx="654216" cy="669714"/>
            </a:xfrm>
            <a:prstGeom prst="rect">
              <a:avLst/>
            </a:prstGeom>
            <a:ln w="12700" cap="flat">
              <a:noFill/>
              <a:miter lim="400000"/>
            </a:ln>
            <a:effectLst/>
          </p:spPr>
        </p:pic>
        <p:pic>
          <p:nvPicPr>
            <p:cNvPr id="117" name="image27.png"/>
            <p:cNvPicPr/>
            <p:nvPr/>
          </p:nvPicPr>
          <p:blipFill>
            <a:blip r:embed="rId25">
              <a:extLst/>
            </a:blip>
            <a:stretch>
              <a:fillRect/>
            </a:stretch>
          </p:blipFill>
          <p:spPr>
            <a:xfrm>
              <a:off x="5665293" y="1911167"/>
              <a:ext cx="825393" cy="538200"/>
            </a:xfrm>
            <a:prstGeom prst="rect">
              <a:avLst/>
            </a:prstGeom>
            <a:ln w="12700" cap="flat">
              <a:noFill/>
              <a:miter lim="400000"/>
            </a:ln>
            <a:effectLst/>
          </p:spPr>
        </p:pic>
        <p:pic>
          <p:nvPicPr>
            <p:cNvPr id="118" name="image28.png"/>
            <p:cNvPicPr/>
            <p:nvPr/>
          </p:nvPicPr>
          <p:blipFill>
            <a:blip r:embed="rId26">
              <a:extLst/>
            </a:blip>
            <a:stretch>
              <a:fillRect/>
            </a:stretch>
          </p:blipFill>
          <p:spPr>
            <a:xfrm>
              <a:off x="4776250" y="2995308"/>
              <a:ext cx="874545" cy="353815"/>
            </a:xfrm>
            <a:prstGeom prst="rect">
              <a:avLst/>
            </a:prstGeom>
            <a:ln w="12700" cap="flat">
              <a:noFill/>
              <a:miter lim="400000"/>
            </a:ln>
            <a:effectLst/>
          </p:spPr>
        </p:pic>
        <p:pic>
          <p:nvPicPr>
            <p:cNvPr id="119" name="image29.png"/>
            <p:cNvPicPr/>
            <p:nvPr/>
          </p:nvPicPr>
          <p:blipFill>
            <a:blip r:embed="rId27">
              <a:extLst/>
            </a:blip>
            <a:stretch>
              <a:fillRect/>
            </a:stretch>
          </p:blipFill>
          <p:spPr>
            <a:xfrm>
              <a:off x="4405657" y="1784474"/>
              <a:ext cx="926537" cy="926467"/>
            </a:xfrm>
            <a:prstGeom prst="rect">
              <a:avLst/>
            </a:prstGeom>
            <a:ln w="12700" cap="flat">
              <a:noFill/>
              <a:miter lim="400000"/>
            </a:ln>
            <a:effectLst/>
          </p:spPr>
        </p:pic>
        <p:pic>
          <p:nvPicPr>
            <p:cNvPr id="120" name="image30.png"/>
            <p:cNvPicPr/>
            <p:nvPr/>
          </p:nvPicPr>
          <p:blipFill>
            <a:blip r:embed="rId28">
              <a:extLst/>
            </a:blip>
            <a:stretch>
              <a:fillRect/>
            </a:stretch>
          </p:blipFill>
          <p:spPr>
            <a:xfrm>
              <a:off x="3312535" y="3014392"/>
              <a:ext cx="1133702" cy="315648"/>
            </a:xfrm>
            <a:prstGeom prst="rect">
              <a:avLst/>
            </a:prstGeom>
            <a:ln w="12700" cap="flat">
              <a:noFill/>
              <a:miter lim="400000"/>
            </a:ln>
            <a:effectLst/>
          </p:spPr>
        </p:pic>
        <p:pic>
          <p:nvPicPr>
            <p:cNvPr id="121" name="image31.jpg" descr="C:\Users\Nicole Kegler\Pictures\FHA Graphics\CMSlogrebrnd2coltagline (2).jpg"/>
            <p:cNvPicPr/>
            <p:nvPr/>
          </p:nvPicPr>
          <p:blipFill>
            <a:blip r:embed="rId29">
              <a:extLst/>
            </a:blip>
            <a:stretch>
              <a:fillRect/>
            </a:stretch>
          </p:blipFill>
          <p:spPr>
            <a:xfrm>
              <a:off x="3365677" y="1073150"/>
              <a:ext cx="1183892" cy="469412"/>
            </a:xfrm>
            <a:prstGeom prst="rect">
              <a:avLst/>
            </a:prstGeom>
            <a:ln w="12700" cap="flat">
              <a:noFill/>
              <a:miter lim="400000"/>
            </a:ln>
            <a:effectLst/>
          </p:spPr>
        </p:pic>
        <p:pic>
          <p:nvPicPr>
            <p:cNvPr id="122" name="image32.png"/>
            <p:cNvPicPr/>
            <p:nvPr/>
          </p:nvPicPr>
          <p:blipFill>
            <a:blip r:embed="rId30">
              <a:extLst/>
            </a:blip>
            <a:stretch>
              <a:fillRect/>
            </a:stretch>
          </p:blipFill>
          <p:spPr>
            <a:xfrm>
              <a:off x="5792507" y="92427"/>
              <a:ext cx="1842267" cy="493599"/>
            </a:xfrm>
            <a:prstGeom prst="rect">
              <a:avLst/>
            </a:prstGeom>
            <a:ln w="12700" cap="flat">
              <a:noFill/>
              <a:miter lim="400000"/>
            </a:ln>
            <a:effectLst/>
          </p:spPr>
        </p:pic>
      </p:gr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nvSpPr>
        <p:spPr>
          <a:xfrm>
            <a:off x="1460500" y="0"/>
            <a:ext cx="7696200" cy="381000"/>
          </a:xfrm>
          <a:prstGeom prst="rect">
            <a:avLst/>
          </a:prstGeom>
          <a:solidFill>
            <a:srgbClr val="005393"/>
          </a:solidFill>
          <a:ln>
            <a:miter lim="400000"/>
          </a:ln>
        </p:spPr>
        <p:txBody>
          <a:bodyPr lIns="0" tIns="0" rIns="0" bIns="0" anchor="ctr"/>
          <a:lstStyle/>
          <a:p>
            <a:pPr lvl="0"/>
          </a:p>
        </p:txBody>
      </p:sp>
      <p:sp>
        <p:nvSpPr>
          <p:cNvPr id="128" name="Shape 128"/>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p>
        </p:txBody>
      </p:sp>
      <p:sp>
        <p:nvSpPr>
          <p:cNvPr id="129" name="Shape 129"/>
          <p:cNvSpPr/>
          <p:nvPr/>
        </p:nvSpPr>
        <p:spPr>
          <a:xfrm>
            <a:off x="0" y="279400"/>
            <a:ext cx="152400" cy="711200"/>
          </a:xfrm>
          <a:prstGeom prst="rect">
            <a:avLst/>
          </a:prstGeom>
          <a:solidFill>
            <a:srgbClr val="005393"/>
          </a:solidFill>
          <a:ln>
            <a:miter lim="400000"/>
          </a:ln>
        </p:spPr>
        <p:txBody>
          <a:bodyPr lIns="0" tIns="0" rIns="0" bIns="0" anchor="ctr"/>
          <a:lstStyle/>
          <a:p>
            <a:pPr lvl="0"/>
          </a:p>
        </p:txBody>
      </p:sp>
      <p:sp>
        <p:nvSpPr>
          <p:cNvPr id="130" name="Shape 130"/>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p>
        </p:txBody>
      </p:sp>
      <p:sp>
        <p:nvSpPr>
          <p:cNvPr id="131" name="Shape 131"/>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p>
        </p:txBody>
      </p:sp>
      <p:pic>
        <p:nvPicPr>
          <p:cNvPr id="132" name="logo.jpg"/>
          <p:cNvPicPr/>
          <p:nvPr/>
        </p:nvPicPr>
        <p:blipFill>
          <a:blip r:embed="rId3">
            <a:extLst/>
          </a:blip>
          <a:stretch>
            <a:fillRect/>
          </a:stretch>
        </p:blipFill>
        <p:spPr>
          <a:xfrm>
            <a:off x="233362" y="217487"/>
            <a:ext cx="985838" cy="1012826"/>
          </a:xfrm>
          <a:prstGeom prst="rect">
            <a:avLst/>
          </a:prstGeom>
          <a:ln w="12700">
            <a:miter lim="400000"/>
          </a:ln>
        </p:spPr>
      </p:pic>
      <p:pic>
        <p:nvPicPr>
          <p:cNvPr id="133" name="image33.png"/>
          <p:cNvPicPr/>
          <p:nvPr/>
        </p:nvPicPr>
        <p:blipFill>
          <a:blip r:embed="rId4">
            <a:extLst/>
          </a:blip>
          <a:stretch>
            <a:fillRect/>
          </a:stretch>
        </p:blipFill>
        <p:spPr>
          <a:xfrm>
            <a:off x="1441213" y="1419256"/>
            <a:ext cx="6194890" cy="5105401"/>
          </a:xfrm>
          <a:prstGeom prst="rect">
            <a:avLst/>
          </a:prstGeom>
          <a:ln w="12700">
            <a:miter lim="400000"/>
          </a:ln>
          <a:effectLst>
            <a:outerShdw sx="100000" sy="100000" kx="0" ky="0" algn="b" rotWithShape="0" blurRad="63500" dist="0" dir="0">
              <a:srgbClr val="000000">
                <a:alpha val="40000"/>
              </a:srgbClr>
            </a:outerShdw>
          </a:effectLst>
        </p:spPr>
      </p:pic>
      <p:sp>
        <p:nvSpPr>
          <p:cNvPr id="134" name="Shape 134"/>
          <p:cNvSpPr/>
          <p:nvPr/>
        </p:nvSpPr>
        <p:spPr>
          <a:xfrm>
            <a:off x="3293266" y="3438026"/>
            <a:ext cx="2393951" cy="105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0" marR="0" algn="ctr" defTabSz="457200">
              <a:spcBef>
                <a:spcPts val="1000"/>
              </a:spcBef>
              <a:defRPr sz="1800">
                <a:uFillTx/>
              </a:defRPr>
            </a:pPr>
            <a:r>
              <a:rPr sz="1200">
                <a:solidFill>
                  <a:srgbClr val="4C4C4C"/>
                </a:solidFill>
                <a:latin typeface="Georgia Bold"/>
                <a:ea typeface="Georgia Bold"/>
                <a:cs typeface="Georgia Bold"/>
                <a:sym typeface="Georgia Bold"/>
              </a:rPr>
              <a:t>Better Care</a:t>
            </a:r>
            <a:endParaRPr sz="2800">
              <a:solidFill>
                <a:srgbClr val="4C4C4C"/>
              </a:solidFill>
              <a:latin typeface="Georgia"/>
              <a:ea typeface="Georgia"/>
              <a:cs typeface="Georgia"/>
              <a:sym typeface="Georgia"/>
            </a:endParaRPr>
          </a:p>
          <a:p>
            <a:pPr lvl="0" marL="0" marR="0" algn="ctr" defTabSz="457200">
              <a:spcBef>
                <a:spcPts val="1000"/>
              </a:spcBef>
              <a:defRPr sz="1800">
                <a:uFillTx/>
              </a:defRPr>
            </a:pPr>
            <a:r>
              <a:rPr sz="1200">
                <a:solidFill>
                  <a:srgbClr val="4C4C4C"/>
                </a:solidFill>
                <a:latin typeface="Georgia Bold"/>
                <a:ea typeface="Georgia Bold"/>
                <a:cs typeface="Georgia Bold"/>
                <a:sym typeface="Georgia Bold"/>
              </a:rPr>
              <a:t>Increased Efficiency</a:t>
            </a:r>
            <a:endParaRPr sz="2800">
              <a:solidFill>
                <a:srgbClr val="4C4C4C"/>
              </a:solidFill>
              <a:latin typeface="Georgia"/>
              <a:ea typeface="Georgia"/>
              <a:cs typeface="Georgia"/>
              <a:sym typeface="Georgia"/>
            </a:endParaRPr>
          </a:p>
          <a:p>
            <a:pPr lvl="0" marL="0" marR="0" algn="ctr" defTabSz="457200">
              <a:spcBef>
                <a:spcPts val="1000"/>
              </a:spcBef>
              <a:defRPr sz="1800">
                <a:uFillTx/>
              </a:defRPr>
            </a:pPr>
            <a:r>
              <a:rPr sz="1200">
                <a:solidFill>
                  <a:srgbClr val="4C4C4C"/>
                </a:solidFill>
                <a:latin typeface="Georgia Bold"/>
                <a:ea typeface="Georgia Bold"/>
                <a:cs typeface="Georgia Bold"/>
                <a:sym typeface="Georgia Bold"/>
              </a:rPr>
              <a:t>Improved </a:t>
            </a:r>
            <a:br>
              <a:rPr sz="1200">
                <a:solidFill>
                  <a:srgbClr val="4C4C4C"/>
                </a:solidFill>
                <a:latin typeface="Georgia Bold"/>
                <a:ea typeface="Georgia Bold"/>
                <a:cs typeface="Georgia Bold"/>
                <a:sym typeface="Georgia Bold"/>
              </a:rPr>
            </a:br>
            <a:r>
              <a:rPr sz="1200">
                <a:solidFill>
                  <a:srgbClr val="4C4C4C"/>
                </a:solidFill>
                <a:latin typeface="Georgia Bold"/>
                <a:ea typeface="Georgia Bold"/>
                <a:cs typeface="Georgia Bold"/>
                <a:sym typeface="Georgia Bold"/>
              </a:rPr>
              <a:t>Population Health</a:t>
            </a:r>
          </a:p>
        </p:txBody>
      </p:sp>
      <p:grpSp>
        <p:nvGrpSpPr>
          <p:cNvPr id="137" name="Group 137"/>
          <p:cNvGrpSpPr/>
          <p:nvPr/>
        </p:nvGrpSpPr>
        <p:grpSpPr>
          <a:xfrm>
            <a:off x="6723856" y="2474944"/>
            <a:ext cx="1871662" cy="493713"/>
            <a:chOff x="0" y="0"/>
            <a:chExt cx="1871661" cy="493712"/>
          </a:xfrm>
        </p:grpSpPr>
        <p:sp>
          <p:nvSpPr>
            <p:cNvPr id="135" name="Shape 135"/>
            <p:cNvSpPr/>
            <p:nvPr/>
          </p:nvSpPr>
          <p:spPr>
            <a:xfrm>
              <a:off x="0" y="0"/>
              <a:ext cx="1347597" cy="493713"/>
            </a:xfrm>
            <a:prstGeom prst="roundRect">
              <a:avLst>
                <a:gd name="adj" fmla="val 16667"/>
              </a:avLst>
            </a:prstGeom>
            <a:solidFill>
              <a:srgbClr val="FFFFFF"/>
            </a:solidFill>
            <a:ln w="12700" cap="flat">
              <a:noFill/>
              <a:miter lim="400000"/>
            </a:ln>
            <a:effectLst/>
          </p:spPr>
          <p:txBody>
            <a:bodyPr wrap="square" lIns="45719" tIns="45719" rIns="45719" bIns="45719" numCol="1" anchor="t">
              <a:noAutofit/>
            </a:bodyPr>
            <a:lstStyle/>
            <a:p>
              <a:pPr lvl="0" marL="0" marR="0" defTabSz="457200">
                <a:defRPr>
                  <a:solidFill>
                    <a:srgbClr val="666666"/>
                  </a:solidFill>
                  <a:uFillTx/>
                </a:defRPr>
              </a:pPr>
            </a:p>
          </p:txBody>
        </p:sp>
        <p:sp>
          <p:nvSpPr>
            <p:cNvPr id="136" name="Shape 136"/>
            <p:cNvSpPr/>
            <p:nvPr/>
          </p:nvSpPr>
          <p:spPr>
            <a:xfrm>
              <a:off x="74866" y="41813"/>
              <a:ext cx="1796796"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lvl="0" marL="0" marR="0" defTabSz="457200">
                <a:lnSpc>
                  <a:spcPct val="50000"/>
                </a:lnSpc>
                <a:spcBef>
                  <a:spcPts val="600"/>
                </a:spcBef>
                <a:defRPr sz="1800">
                  <a:uFillTx/>
                </a:defRPr>
              </a:pPr>
              <a:r>
                <a:rPr sz="1200">
                  <a:latin typeface="Georgia Bold"/>
                  <a:ea typeface="Georgia Bold"/>
                  <a:cs typeface="Georgia Bold"/>
                  <a:sym typeface="Georgia Bold"/>
                </a:rPr>
                <a:t>Capture</a:t>
              </a:r>
              <a:r>
                <a:rPr sz="1200">
                  <a:solidFill>
                    <a:srgbClr val="333333"/>
                  </a:solidFill>
                  <a:latin typeface="Georgia Bold"/>
                  <a:ea typeface="Georgia Bold"/>
                  <a:cs typeface="Georgia Bold"/>
                  <a:sym typeface="Georgia Bold"/>
                </a:rPr>
                <a:t> </a:t>
              </a:r>
              <a:endParaRPr sz="2800">
                <a:solidFill>
                  <a:srgbClr val="4C4C4C"/>
                </a:solidFill>
                <a:latin typeface="Georgia"/>
                <a:ea typeface="Georgia"/>
                <a:cs typeface="Georgia"/>
                <a:sym typeface="Georgia"/>
              </a:endParaRPr>
            </a:p>
            <a:p>
              <a:pPr lvl="0" marL="0" marR="0" defTabSz="457200">
                <a:lnSpc>
                  <a:spcPct val="50000"/>
                </a:lnSpc>
                <a:spcBef>
                  <a:spcPts val="600"/>
                </a:spcBef>
                <a:defRPr sz="1800">
                  <a:uFillTx/>
                </a:defRPr>
              </a:pPr>
              <a:r>
                <a:rPr sz="1200">
                  <a:solidFill>
                    <a:srgbClr val="333333"/>
                  </a:solidFill>
                  <a:latin typeface="Georgia"/>
                  <a:ea typeface="Georgia"/>
                  <a:cs typeface="Georgia"/>
                  <a:sym typeface="Georgia"/>
                </a:rPr>
                <a:t>(Architect Federal HIT)</a:t>
              </a:r>
            </a:p>
          </p:txBody>
        </p:sp>
      </p:grpSp>
      <p:grpSp>
        <p:nvGrpSpPr>
          <p:cNvPr id="140" name="Group 140"/>
          <p:cNvGrpSpPr/>
          <p:nvPr/>
        </p:nvGrpSpPr>
        <p:grpSpPr>
          <a:xfrm>
            <a:off x="6798467" y="4870481"/>
            <a:ext cx="1946276" cy="896938"/>
            <a:chOff x="0" y="0"/>
            <a:chExt cx="1946274" cy="896937"/>
          </a:xfrm>
        </p:grpSpPr>
        <p:sp>
          <p:nvSpPr>
            <p:cNvPr id="138" name="Shape 138"/>
            <p:cNvSpPr/>
            <p:nvPr/>
          </p:nvSpPr>
          <p:spPr>
            <a:xfrm>
              <a:off x="0" y="0"/>
              <a:ext cx="1347422" cy="896938"/>
            </a:xfrm>
            <a:prstGeom prst="roundRect">
              <a:avLst>
                <a:gd name="adj" fmla="val 16667"/>
              </a:avLst>
            </a:prstGeom>
            <a:solidFill>
              <a:srgbClr val="FFFFFF"/>
            </a:solidFill>
            <a:ln w="12700" cap="flat">
              <a:noFill/>
              <a:miter lim="400000"/>
            </a:ln>
            <a:effectLst/>
          </p:spPr>
          <p:txBody>
            <a:bodyPr wrap="square" lIns="45719" tIns="45719" rIns="45719" bIns="45719" numCol="1" anchor="t">
              <a:noAutofit/>
            </a:bodyPr>
            <a:lstStyle/>
            <a:p>
              <a:pPr lvl="0" marL="0" marR="0" defTabSz="457200">
                <a:defRPr>
                  <a:solidFill>
                    <a:srgbClr val="666666"/>
                  </a:solidFill>
                  <a:uFillTx/>
                </a:defRPr>
              </a:pPr>
            </a:p>
          </p:txBody>
        </p:sp>
        <p:sp>
          <p:nvSpPr>
            <p:cNvPr id="139" name="Shape 139"/>
            <p:cNvSpPr/>
            <p:nvPr/>
          </p:nvSpPr>
          <p:spPr>
            <a:xfrm>
              <a:off x="74856" y="28462"/>
              <a:ext cx="1871419"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lvl="0" marL="0" marR="0" defTabSz="457200">
                <a:spcBef>
                  <a:spcPts val="600"/>
                </a:spcBef>
                <a:defRPr sz="1800">
                  <a:uFillTx/>
                </a:defRPr>
              </a:pPr>
              <a:r>
                <a:rPr sz="1200">
                  <a:solidFill>
                    <a:srgbClr val="3F6723"/>
                  </a:solidFill>
                  <a:latin typeface="Georgia Bold"/>
                  <a:ea typeface="Georgia Bold"/>
                  <a:cs typeface="Georgia Bold"/>
                  <a:sym typeface="Georgia Bold"/>
                </a:rPr>
                <a:t>Analyze</a:t>
              </a:r>
              <a:br>
                <a:rPr sz="1200">
                  <a:solidFill>
                    <a:srgbClr val="3F6723"/>
                  </a:solidFill>
                  <a:latin typeface="Georgia Bold"/>
                  <a:ea typeface="Georgia Bold"/>
                  <a:cs typeface="Georgia Bold"/>
                  <a:sym typeface="Georgia Bold"/>
                </a:rPr>
              </a:br>
              <a:r>
                <a:rPr sz="1200">
                  <a:solidFill>
                    <a:srgbClr val="3F6723"/>
                  </a:solidFill>
                  <a:latin typeface="Georgia"/>
                  <a:ea typeface="Georgia"/>
                  <a:cs typeface="Georgia"/>
                  <a:sym typeface="Georgia"/>
                </a:rPr>
                <a:t>(Gap / Overlap Analyses </a:t>
              </a:r>
              <a:br>
                <a:rPr sz="1200">
                  <a:solidFill>
                    <a:srgbClr val="3F6723"/>
                  </a:solidFill>
                  <a:latin typeface="Georgia"/>
                  <a:ea typeface="Georgia"/>
                  <a:cs typeface="Georgia"/>
                  <a:sym typeface="Georgia"/>
                </a:rPr>
              </a:br>
              <a:r>
                <a:rPr sz="1200">
                  <a:solidFill>
                    <a:srgbClr val="3F6723"/>
                  </a:solidFill>
                  <a:latin typeface="Georgia"/>
                  <a:ea typeface="Georgia"/>
                  <a:cs typeface="Georgia"/>
                  <a:sym typeface="Georgia"/>
                </a:rPr>
                <a:t>To Derive Shared Service</a:t>
              </a:r>
              <a:br>
                <a:rPr sz="1200">
                  <a:solidFill>
                    <a:srgbClr val="3F6723"/>
                  </a:solidFill>
                  <a:latin typeface="Georgia"/>
                  <a:ea typeface="Georgia"/>
                  <a:cs typeface="Georgia"/>
                  <a:sym typeface="Georgia"/>
                </a:rPr>
              </a:br>
              <a:r>
                <a:rPr sz="1200">
                  <a:solidFill>
                    <a:srgbClr val="3F6723"/>
                  </a:solidFill>
                  <a:latin typeface="Georgia"/>
                  <a:ea typeface="Georgia"/>
                  <a:cs typeface="Georgia"/>
                  <a:sym typeface="Georgia"/>
                </a:rPr>
                <a:t>Opportunities)</a:t>
              </a:r>
            </a:p>
          </p:txBody>
        </p:sp>
      </p:grpSp>
      <p:grpSp>
        <p:nvGrpSpPr>
          <p:cNvPr id="143" name="Group 143"/>
          <p:cNvGrpSpPr/>
          <p:nvPr/>
        </p:nvGrpSpPr>
        <p:grpSpPr>
          <a:xfrm>
            <a:off x="515143" y="4870481"/>
            <a:ext cx="1719264" cy="896938"/>
            <a:chOff x="0" y="0"/>
            <a:chExt cx="1719263" cy="896937"/>
          </a:xfrm>
        </p:grpSpPr>
        <p:sp>
          <p:nvSpPr>
            <p:cNvPr id="141" name="Shape 141"/>
            <p:cNvSpPr/>
            <p:nvPr/>
          </p:nvSpPr>
          <p:spPr>
            <a:xfrm>
              <a:off x="371622" y="0"/>
              <a:ext cx="1347642" cy="896938"/>
            </a:xfrm>
            <a:prstGeom prst="roundRect">
              <a:avLst>
                <a:gd name="adj" fmla="val 16667"/>
              </a:avLst>
            </a:prstGeom>
            <a:solidFill>
              <a:srgbClr val="FFFFFF"/>
            </a:solidFill>
            <a:ln w="12700" cap="flat">
              <a:noFill/>
              <a:miter lim="400000"/>
            </a:ln>
            <a:effectLst/>
          </p:spPr>
          <p:txBody>
            <a:bodyPr wrap="square" lIns="45719" tIns="45719" rIns="45719" bIns="45719" numCol="1" anchor="t">
              <a:noAutofit/>
            </a:bodyPr>
            <a:lstStyle/>
            <a:p>
              <a:pPr lvl="0" marL="0" marR="0" algn="r" defTabSz="457200">
                <a:defRPr>
                  <a:solidFill>
                    <a:srgbClr val="666666"/>
                  </a:solidFill>
                  <a:uFillTx/>
                </a:defRPr>
              </a:pPr>
            </a:p>
          </p:txBody>
        </p:sp>
        <p:sp>
          <p:nvSpPr>
            <p:cNvPr id="142" name="Shape 142"/>
            <p:cNvSpPr/>
            <p:nvPr/>
          </p:nvSpPr>
          <p:spPr>
            <a:xfrm>
              <a:off x="-1" y="47148"/>
              <a:ext cx="1644651"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lvl="0" marL="0" marR="0" algn="r" defTabSz="457200">
                <a:spcBef>
                  <a:spcPts val="600"/>
                </a:spcBef>
                <a:defRPr sz="1800">
                  <a:uFillTx/>
                </a:defRPr>
              </a:pPr>
              <a:r>
                <a:rPr sz="1200">
                  <a:solidFill>
                    <a:srgbClr val="4C4C4C"/>
                  </a:solidFill>
                  <a:latin typeface="Georgia Bold"/>
                  <a:ea typeface="Georgia Bold"/>
                  <a:cs typeface="Georgia Bold"/>
                  <a:sym typeface="Georgia Bold"/>
                </a:rPr>
                <a:t>Design</a:t>
              </a:r>
              <a:br>
                <a:rPr sz="1200">
                  <a:solidFill>
                    <a:srgbClr val="4C4C4C"/>
                  </a:solidFill>
                  <a:latin typeface="Georgia Bold"/>
                  <a:ea typeface="Georgia Bold"/>
                  <a:cs typeface="Georgia Bold"/>
                  <a:sym typeface="Georgia Bold"/>
                </a:rPr>
              </a:br>
              <a:r>
                <a:rPr sz="1200">
                  <a:solidFill>
                    <a:srgbClr val="4C4C4C"/>
                  </a:solidFill>
                  <a:latin typeface="Georgia"/>
                  <a:ea typeface="Georgia"/>
                  <a:cs typeface="Georgia"/>
                  <a:sym typeface="Georgia"/>
                </a:rPr>
                <a:t>(Promote, oversee, coach, pilot potential Shared Services)</a:t>
              </a:r>
            </a:p>
          </p:txBody>
        </p:sp>
      </p:grpSp>
      <p:grpSp>
        <p:nvGrpSpPr>
          <p:cNvPr id="146" name="Group 146"/>
          <p:cNvGrpSpPr/>
          <p:nvPr/>
        </p:nvGrpSpPr>
        <p:grpSpPr>
          <a:xfrm>
            <a:off x="362743" y="2400331"/>
            <a:ext cx="1795464" cy="925513"/>
            <a:chOff x="0" y="0"/>
            <a:chExt cx="1795463" cy="925512"/>
          </a:xfrm>
        </p:grpSpPr>
        <p:sp>
          <p:nvSpPr>
            <p:cNvPr id="144" name="Shape 144"/>
            <p:cNvSpPr/>
            <p:nvPr/>
          </p:nvSpPr>
          <p:spPr>
            <a:xfrm>
              <a:off x="448865" y="0"/>
              <a:ext cx="1346599" cy="925513"/>
            </a:xfrm>
            <a:prstGeom prst="roundRect">
              <a:avLst>
                <a:gd name="adj" fmla="val 16667"/>
              </a:avLst>
            </a:prstGeom>
            <a:solidFill>
              <a:srgbClr val="FFFFFF"/>
            </a:solidFill>
            <a:ln w="12700" cap="flat">
              <a:noFill/>
              <a:miter lim="400000"/>
            </a:ln>
            <a:effectLst/>
          </p:spPr>
          <p:txBody>
            <a:bodyPr wrap="square" lIns="45719" tIns="45719" rIns="45719" bIns="45719" numCol="1" anchor="t">
              <a:noAutofit/>
            </a:bodyPr>
            <a:lstStyle/>
            <a:p>
              <a:pPr lvl="0" marL="0" marR="0" algn="r" defTabSz="457200">
                <a:defRPr>
                  <a:solidFill>
                    <a:srgbClr val="666666"/>
                  </a:solidFill>
                  <a:uFillTx/>
                </a:defRPr>
              </a:pPr>
            </a:p>
          </p:txBody>
        </p:sp>
        <p:sp>
          <p:nvSpPr>
            <p:cNvPr id="145" name="Shape 145"/>
            <p:cNvSpPr/>
            <p:nvPr/>
          </p:nvSpPr>
          <p:spPr>
            <a:xfrm>
              <a:off x="0" y="50794"/>
              <a:ext cx="1720652"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lvl="0" marL="0" marR="0" algn="r" defTabSz="457200">
                <a:spcBef>
                  <a:spcPts val="600"/>
                </a:spcBef>
                <a:defRPr sz="1800">
                  <a:uFillTx/>
                </a:defRPr>
              </a:pPr>
              <a:r>
                <a:rPr sz="1200">
                  <a:solidFill>
                    <a:srgbClr val="21978B"/>
                  </a:solidFill>
                  <a:latin typeface="Georgia Bold"/>
                  <a:ea typeface="Georgia Bold"/>
                  <a:cs typeface="Georgia Bold"/>
                  <a:sym typeface="Georgia Bold"/>
                </a:rPr>
                <a:t>Communicate</a:t>
              </a:r>
              <a:br>
                <a:rPr sz="1200">
                  <a:solidFill>
                    <a:srgbClr val="21978B"/>
                  </a:solidFill>
                  <a:latin typeface="Georgia Bold"/>
                  <a:ea typeface="Georgia Bold"/>
                  <a:cs typeface="Georgia Bold"/>
                  <a:sym typeface="Georgia Bold"/>
                </a:rPr>
              </a:br>
              <a:r>
                <a:rPr sz="1200">
                  <a:solidFill>
                    <a:srgbClr val="21978B"/>
                  </a:solidFill>
                  <a:latin typeface="Georgia"/>
                  <a:ea typeface="Georgia"/>
                  <a:cs typeface="Georgia"/>
                  <a:sym typeface="Georgia"/>
                </a:rPr>
                <a:t>(Facilitate information sharing to convene best approaches)</a:t>
              </a:r>
            </a:p>
          </p:txBody>
        </p:sp>
      </p:grpSp>
      <p:grpSp>
        <p:nvGrpSpPr>
          <p:cNvPr id="149" name="Group 149"/>
          <p:cNvGrpSpPr/>
          <p:nvPr/>
        </p:nvGrpSpPr>
        <p:grpSpPr>
          <a:xfrm>
            <a:off x="5452267" y="3522693"/>
            <a:ext cx="1497014" cy="798938"/>
            <a:chOff x="0" y="0"/>
            <a:chExt cx="1497012" cy="798936"/>
          </a:xfrm>
        </p:grpSpPr>
        <p:sp>
          <p:nvSpPr>
            <p:cNvPr id="147" name="Shape 147"/>
            <p:cNvSpPr/>
            <p:nvPr/>
          </p:nvSpPr>
          <p:spPr>
            <a:xfrm>
              <a:off x="0" y="428096"/>
              <a:ext cx="1497013"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marL="0" marR="0" algn="ctr" defTabSz="457200">
                <a:spcBef>
                  <a:spcPts val="600"/>
                </a:spcBef>
                <a:defRPr sz="1000">
                  <a:solidFill>
                    <a:srgbClr val="FFFFFF"/>
                  </a:solidFill>
                  <a:uFillTx/>
                  <a:latin typeface="Georgia Bold"/>
                  <a:ea typeface="Georgia Bold"/>
                  <a:cs typeface="Georgia Bold"/>
                  <a:sym typeface="Georgia Bold"/>
                </a:defRPr>
              </a:lvl1pPr>
            </a:lstStyle>
            <a:p>
              <a:pPr lvl="0">
                <a:defRPr sz="1800">
                  <a:solidFill>
                    <a:srgbClr val="000000"/>
                  </a:solidFill>
                </a:defRPr>
              </a:pPr>
              <a:r>
                <a:rPr sz="1000">
                  <a:solidFill>
                    <a:srgbClr val="FFFFFF"/>
                  </a:solidFill>
                </a:rPr>
                <a:t>STAKEHOLDER ENGAGEMENT</a:t>
              </a:r>
            </a:p>
          </p:txBody>
        </p:sp>
        <p:pic>
          <p:nvPicPr>
            <p:cNvPr id="148" name="image34.png" descr="hie-04.png"/>
            <p:cNvPicPr/>
            <p:nvPr/>
          </p:nvPicPr>
          <p:blipFill>
            <a:blip r:embed="rId5">
              <a:extLst/>
            </a:blip>
            <a:stretch>
              <a:fillRect/>
            </a:stretch>
          </p:blipFill>
          <p:spPr>
            <a:xfrm>
              <a:off x="444612" y="0"/>
              <a:ext cx="607789" cy="356415"/>
            </a:xfrm>
            <a:prstGeom prst="rect">
              <a:avLst/>
            </a:prstGeom>
            <a:ln w="12700" cap="flat">
              <a:noFill/>
              <a:miter lim="400000"/>
            </a:ln>
            <a:effectLst/>
          </p:spPr>
        </p:pic>
      </p:grpSp>
      <p:grpSp>
        <p:nvGrpSpPr>
          <p:cNvPr id="152" name="Group 152"/>
          <p:cNvGrpSpPr/>
          <p:nvPr/>
        </p:nvGrpSpPr>
        <p:grpSpPr>
          <a:xfrm>
            <a:off x="3880642" y="1946834"/>
            <a:ext cx="1571626" cy="831479"/>
            <a:chOff x="0" y="0"/>
            <a:chExt cx="1571624" cy="831478"/>
          </a:xfrm>
        </p:grpSpPr>
        <p:sp>
          <p:nvSpPr>
            <p:cNvPr id="150" name="Shape 150"/>
            <p:cNvSpPr/>
            <p:nvPr/>
          </p:nvSpPr>
          <p:spPr>
            <a:xfrm>
              <a:off x="0" y="460638"/>
              <a:ext cx="15716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marL="0" marR="0" algn="ctr" defTabSz="457200">
                <a:spcBef>
                  <a:spcPts val="600"/>
                </a:spcBef>
                <a:defRPr sz="1000">
                  <a:solidFill>
                    <a:srgbClr val="FFFFFF"/>
                  </a:solidFill>
                  <a:uFillTx/>
                  <a:latin typeface="Georgia Bold"/>
                  <a:ea typeface="Georgia Bold"/>
                  <a:cs typeface="Georgia Bold"/>
                  <a:sym typeface="Georgia Bold"/>
                </a:defRPr>
              </a:lvl1pPr>
            </a:lstStyle>
            <a:p>
              <a:pPr lvl="0">
                <a:defRPr sz="1800">
                  <a:solidFill>
                    <a:srgbClr val="000000"/>
                  </a:solidFill>
                </a:defRPr>
              </a:pPr>
              <a:r>
                <a:rPr sz="1000">
                  <a:solidFill>
                    <a:srgbClr val="FFFFFF"/>
                  </a:solidFill>
                </a:rPr>
                <a:t>FOCUS ON SPECIFICATIONS</a:t>
              </a:r>
            </a:p>
          </p:txBody>
        </p:sp>
        <p:pic>
          <p:nvPicPr>
            <p:cNvPr id="151" name="image35.png" descr="hie-05.png"/>
            <p:cNvPicPr/>
            <p:nvPr/>
          </p:nvPicPr>
          <p:blipFill>
            <a:blip r:embed="rId6">
              <a:extLst/>
            </a:blip>
            <a:stretch>
              <a:fillRect/>
            </a:stretch>
          </p:blipFill>
          <p:spPr>
            <a:xfrm>
              <a:off x="601707" y="0"/>
              <a:ext cx="368211" cy="368396"/>
            </a:xfrm>
            <a:prstGeom prst="rect">
              <a:avLst/>
            </a:prstGeom>
            <a:ln w="12700" cap="flat">
              <a:noFill/>
              <a:miter lim="400000"/>
            </a:ln>
            <a:effectLst/>
          </p:spPr>
        </p:pic>
      </p:grpSp>
      <p:grpSp>
        <p:nvGrpSpPr>
          <p:cNvPr id="155" name="Group 155"/>
          <p:cNvGrpSpPr/>
          <p:nvPr/>
        </p:nvGrpSpPr>
        <p:grpSpPr>
          <a:xfrm>
            <a:off x="4304505" y="5067986"/>
            <a:ext cx="1646237" cy="1012719"/>
            <a:chOff x="0" y="0"/>
            <a:chExt cx="1646235" cy="1012718"/>
          </a:xfrm>
        </p:grpSpPr>
        <p:sp>
          <p:nvSpPr>
            <p:cNvPr id="153" name="Shape 153"/>
            <p:cNvSpPr/>
            <p:nvPr/>
          </p:nvSpPr>
          <p:spPr>
            <a:xfrm>
              <a:off x="0" y="502178"/>
              <a:ext cx="1646236" cy="510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lvl="0" marL="0" marR="0" algn="ctr" defTabSz="457200">
                <a:spcBef>
                  <a:spcPts val="600"/>
                </a:spcBef>
                <a:defRPr sz="1800">
                  <a:uFillTx/>
                </a:defRPr>
              </a:pPr>
              <a:r>
                <a:rPr sz="1000">
                  <a:solidFill>
                    <a:srgbClr val="21978B"/>
                  </a:solidFill>
                  <a:latin typeface="Georgia Bold"/>
                  <a:ea typeface="Georgia Bold"/>
                  <a:cs typeface="Georgia Bold"/>
                  <a:sym typeface="Georgia Bold"/>
                </a:rPr>
                <a:t>DEMONSTRATE THROUGH </a:t>
              </a:r>
              <a:br>
                <a:rPr sz="1000">
                  <a:solidFill>
                    <a:srgbClr val="21978B"/>
                  </a:solidFill>
                  <a:latin typeface="Georgia Bold"/>
                  <a:ea typeface="Georgia Bold"/>
                  <a:cs typeface="Georgia Bold"/>
                  <a:sym typeface="Georgia Bold"/>
                </a:rPr>
              </a:br>
              <a:r>
                <a:rPr sz="1000">
                  <a:solidFill>
                    <a:srgbClr val="21978B"/>
                  </a:solidFill>
                  <a:latin typeface="Georgia Bold"/>
                  <a:ea typeface="Georgia Bold"/>
                  <a:cs typeface="Georgia Bold"/>
                  <a:sym typeface="Georgia Bold"/>
                </a:rPr>
                <a:t>PILOTS</a:t>
              </a:r>
            </a:p>
          </p:txBody>
        </p:sp>
        <p:pic>
          <p:nvPicPr>
            <p:cNvPr id="154" name="image4.png"/>
            <p:cNvPicPr/>
            <p:nvPr/>
          </p:nvPicPr>
          <p:blipFill>
            <a:blip r:embed="rId7">
              <a:extLst/>
            </a:blip>
            <a:stretch>
              <a:fillRect/>
            </a:stretch>
          </p:blipFill>
          <p:spPr>
            <a:xfrm>
              <a:off x="726485" y="0"/>
              <a:ext cx="320269" cy="441848"/>
            </a:xfrm>
            <a:prstGeom prst="rect">
              <a:avLst/>
            </a:prstGeom>
            <a:ln w="12700" cap="flat">
              <a:noFill/>
              <a:miter lim="400000"/>
            </a:ln>
            <a:effectLst/>
          </p:spPr>
        </p:pic>
      </p:grpSp>
      <p:grpSp>
        <p:nvGrpSpPr>
          <p:cNvPr id="158" name="Group 158"/>
          <p:cNvGrpSpPr/>
          <p:nvPr/>
        </p:nvGrpSpPr>
        <p:grpSpPr>
          <a:xfrm>
            <a:off x="2591592" y="4783168"/>
            <a:ext cx="1946276" cy="769123"/>
            <a:chOff x="0" y="0"/>
            <a:chExt cx="1946275" cy="769121"/>
          </a:xfrm>
        </p:grpSpPr>
        <p:sp>
          <p:nvSpPr>
            <p:cNvPr id="156" name="Shape 156"/>
            <p:cNvSpPr/>
            <p:nvPr/>
          </p:nvSpPr>
          <p:spPr>
            <a:xfrm>
              <a:off x="0" y="398281"/>
              <a:ext cx="194627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marL="0" marR="0" algn="ctr" defTabSz="457200">
                <a:spcBef>
                  <a:spcPts val="600"/>
                </a:spcBef>
                <a:defRPr sz="1000">
                  <a:solidFill>
                    <a:srgbClr val="FFFFFF"/>
                  </a:solidFill>
                  <a:uFillTx/>
                  <a:latin typeface="Georgia Bold"/>
                  <a:ea typeface="Georgia Bold"/>
                  <a:cs typeface="Georgia Bold"/>
                  <a:sym typeface="Georgia Bold"/>
                </a:defRPr>
              </a:lvl1pPr>
            </a:lstStyle>
            <a:p>
              <a:pPr lvl="0">
                <a:defRPr sz="1800">
                  <a:solidFill>
                    <a:srgbClr val="000000"/>
                  </a:solidFill>
                </a:defRPr>
              </a:pPr>
              <a:r>
                <a:rPr sz="1000">
                  <a:solidFill>
                    <a:srgbClr val="FFFFFF"/>
                  </a:solidFill>
                </a:rPr>
                <a:t>OPEN COMMUNICATION &amp; TRANSPARENCY</a:t>
              </a:r>
            </a:p>
          </p:txBody>
        </p:sp>
        <p:pic>
          <p:nvPicPr>
            <p:cNvPr id="157" name="image36.png" descr="hie-07.png"/>
            <p:cNvPicPr/>
            <p:nvPr/>
          </p:nvPicPr>
          <p:blipFill>
            <a:blip r:embed="rId8">
              <a:extLst/>
            </a:blip>
            <a:stretch>
              <a:fillRect/>
            </a:stretch>
          </p:blipFill>
          <p:spPr>
            <a:xfrm>
              <a:off x="748567" y="0"/>
              <a:ext cx="374284" cy="323417"/>
            </a:xfrm>
            <a:prstGeom prst="rect">
              <a:avLst/>
            </a:prstGeom>
            <a:ln w="12700" cap="flat">
              <a:noFill/>
              <a:miter lim="400000"/>
            </a:ln>
            <a:effectLst/>
          </p:spPr>
        </p:pic>
      </p:grpSp>
      <p:grpSp>
        <p:nvGrpSpPr>
          <p:cNvPr id="161" name="Group 161"/>
          <p:cNvGrpSpPr/>
          <p:nvPr/>
        </p:nvGrpSpPr>
        <p:grpSpPr>
          <a:xfrm>
            <a:off x="2352407" y="2700369"/>
            <a:ext cx="1347789" cy="905298"/>
            <a:chOff x="0" y="0"/>
            <a:chExt cx="1347787" cy="905297"/>
          </a:xfrm>
        </p:grpSpPr>
        <p:sp>
          <p:nvSpPr>
            <p:cNvPr id="159" name="Shape 159"/>
            <p:cNvSpPr/>
            <p:nvPr/>
          </p:nvSpPr>
          <p:spPr>
            <a:xfrm>
              <a:off x="0" y="534457"/>
              <a:ext cx="1347788"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marL="0" marR="0" algn="ctr" defTabSz="457200">
                <a:spcBef>
                  <a:spcPts val="600"/>
                </a:spcBef>
                <a:defRPr sz="1000">
                  <a:solidFill>
                    <a:srgbClr val="21978B"/>
                  </a:solidFill>
                  <a:uFillTx/>
                  <a:latin typeface="Georgia Bold"/>
                  <a:ea typeface="Georgia Bold"/>
                  <a:cs typeface="Georgia Bold"/>
                  <a:sym typeface="Georgia Bold"/>
                </a:defRPr>
              </a:lvl1pPr>
            </a:lstStyle>
            <a:p>
              <a:pPr lvl="0">
                <a:defRPr sz="1800">
                  <a:solidFill>
                    <a:srgbClr val="000000"/>
                  </a:solidFill>
                </a:defRPr>
              </a:pPr>
              <a:r>
                <a:rPr sz="1000">
                  <a:solidFill>
                    <a:srgbClr val="21978B"/>
                  </a:solidFill>
                </a:rPr>
                <a:t>COMMITMENT TO ACTION</a:t>
              </a:r>
            </a:p>
          </p:txBody>
        </p:sp>
        <p:pic>
          <p:nvPicPr>
            <p:cNvPr id="160" name="image37.png"/>
            <p:cNvPicPr/>
            <p:nvPr/>
          </p:nvPicPr>
          <p:blipFill>
            <a:blip r:embed="rId9">
              <a:extLst/>
            </a:blip>
            <a:stretch>
              <a:fillRect/>
            </a:stretch>
          </p:blipFill>
          <p:spPr>
            <a:xfrm>
              <a:off x="571519" y="0"/>
              <a:ext cx="416419" cy="418571"/>
            </a:xfrm>
            <a:prstGeom prst="rect">
              <a:avLst/>
            </a:prstGeom>
            <a:ln w="12700" cap="flat">
              <a:noFill/>
              <a:miter lim="400000"/>
            </a:ln>
            <a:effectLst/>
          </p:spPr>
        </p:pic>
      </p:grpSp>
      <p:sp>
        <p:nvSpPr>
          <p:cNvPr id="162" name="Shape 162"/>
          <p:cNvSpPr/>
          <p:nvPr>
            <p:ph type="title"/>
          </p:nvPr>
        </p:nvSpPr>
        <p:spPr>
          <a:prstGeom prst="rect">
            <a:avLst/>
          </a:prstGeom>
        </p:spPr>
        <p:txBody>
          <a:bodyPr/>
          <a:lstStyle>
            <a:lvl1pPr>
              <a:defRPr sz="3200"/>
            </a:lvl1pPr>
          </a:lstStyle>
          <a:p>
            <a:pPr lvl="0">
              <a:defRPr sz="1800">
                <a:solidFill>
                  <a:srgbClr val="000000"/>
                </a:solidFill>
                <a:uFillTx/>
              </a:defRPr>
            </a:pPr>
            <a:r>
              <a:rPr sz="3200">
                <a:solidFill>
                  <a:srgbClr val="005393"/>
                </a:solidFill>
                <a:uFill>
                  <a:solidFill>
                    <a:srgbClr val="005393"/>
                  </a:solidFill>
                </a:uFill>
              </a:rPr>
              <a:t>FHA Strategic Plan - Vision</a:t>
            </a:r>
          </a:p>
        </p:txBody>
      </p:sp>
      <p:sp>
        <p:nvSpPr>
          <p:cNvPr id="163" name="Shape 163"/>
          <p:cNvSpPr/>
          <p:nvPr>
            <p:ph type="body" idx="1"/>
          </p:nvPr>
        </p:nvSpPr>
        <p:spPr>
          <a:xfrm>
            <a:off x="856454" y="1413646"/>
            <a:ext cx="7620001" cy="5105401"/>
          </a:xfrm>
          <a:prstGeom prst="rect">
            <a:avLst/>
          </a:prstGeom>
        </p:spPr>
        <p:txBody>
          <a:bodyPr/>
          <a:lstStyle/>
          <a:p>
            <a:pPr lvl="0" marL="0" indent="0">
              <a:buSzTx/>
              <a:buNone/>
            </a:pPr>
          </a:p>
        </p:txBody>
      </p:sp>
      <p:sp>
        <p:nvSpPr>
          <p:cNvPr id="164" name="Shape 164"/>
          <p:cNvSpPr/>
          <p:nvPr/>
        </p:nvSpPr>
        <p:spPr>
          <a:xfrm>
            <a:off x="6592887" y="6216650"/>
            <a:ext cx="2133601"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0" marR="0" defTabSz="457200">
              <a:defRPr sz="1400">
                <a:solidFill>
                  <a:srgbClr val="3B1F4E"/>
                </a:solidFill>
                <a:uFillTx/>
              </a:defRPr>
            </a:lvl1pPr>
          </a:lstStyle>
          <a:p>
            <a:pPr lvl="0">
              <a:defRPr sz="1800">
                <a:solidFill>
                  <a:srgbClr val="000000"/>
                </a:solidFill>
              </a:defRPr>
            </a:pPr>
            <a:r>
              <a:rPr sz="1400">
                <a:solidFill>
                  <a:srgbClr val="3B1F4E"/>
                </a:solidFill>
              </a:rPr>
              <a:t>4</a:t>
            </a:r>
          </a:p>
        </p:txBody>
      </p:sp>
      <p:sp>
        <p:nvSpPr>
          <p:cNvPr id="165" name="Shape 165"/>
          <p:cNvSpPr/>
          <p:nvPr>
            <p:ph type="sldNum" sz="quarter" idx="2"/>
          </p:nvPr>
        </p:nvSpPr>
        <p:spPr>
          <a:xfrm>
            <a:off x="7854202" y="6316269"/>
            <a:ext cx="191996" cy="249431"/>
          </a:xfrm>
          <a:prstGeom prst="rect">
            <a:avLst/>
          </a:prstGeom>
          <a:extLst>
            <a:ext uri="{C572A759-6A51-4108-AA02-DFA0A04FC94B}">
              <ma14:wrappingTextBoxFlag xmlns:ma14="http://schemas.microsoft.com/office/mac/drawingml/2011/main" val="1"/>
            </a:ext>
          </a:extLst>
        </p:spPr>
        <p:txBody>
          <a:bodyPr/>
          <a:lstStyle>
            <a:lvl1pPr>
              <a:defRPr sz="1100">
                <a:solidFill>
                  <a:srgbClr val="EEECE1"/>
                </a:solidFill>
              </a:defRPr>
            </a:lvl1pPr>
          </a:lstStyle>
          <a:p>
            <a:pPr lvl="0">
              <a:defRPr sz="1800">
                <a:solidFill>
                  <a:srgbClr val="000000"/>
                </a:solidFill>
                <a:uFillTx/>
              </a:defRPr>
            </a:pPr>
            <a:fld id="{86CB4B4D-7CA3-9044-876B-883B54F8677D}" type="slidenum">
              <a:rPr sz="1100">
                <a:solidFill>
                  <a:srgbClr val="EEECE1"/>
                </a:solidFill>
                <a:uFill>
                  <a:solidFill>
                    <a:srgbClr val="4F538B"/>
                  </a:solidFill>
                </a:uFill>
              </a:rPr>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nvSpPr>
        <p:spPr>
          <a:xfrm>
            <a:off x="1460500" y="0"/>
            <a:ext cx="7696200" cy="381000"/>
          </a:xfrm>
          <a:prstGeom prst="rect">
            <a:avLst/>
          </a:prstGeom>
          <a:solidFill>
            <a:srgbClr val="005393"/>
          </a:solidFill>
          <a:ln>
            <a:miter lim="400000"/>
          </a:ln>
        </p:spPr>
        <p:txBody>
          <a:bodyPr lIns="0" tIns="0" rIns="0" bIns="0" anchor="ctr"/>
          <a:lstStyle/>
          <a:p>
            <a:pPr lvl="0"/>
          </a:p>
        </p:txBody>
      </p:sp>
      <p:sp>
        <p:nvSpPr>
          <p:cNvPr id="170" name="Shape 170"/>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p>
        </p:txBody>
      </p:sp>
      <p:sp>
        <p:nvSpPr>
          <p:cNvPr id="171" name="Shape 171"/>
          <p:cNvSpPr/>
          <p:nvPr/>
        </p:nvSpPr>
        <p:spPr>
          <a:xfrm>
            <a:off x="0" y="279400"/>
            <a:ext cx="152400" cy="711200"/>
          </a:xfrm>
          <a:prstGeom prst="rect">
            <a:avLst/>
          </a:prstGeom>
          <a:solidFill>
            <a:srgbClr val="005393"/>
          </a:solidFill>
          <a:ln>
            <a:miter lim="400000"/>
          </a:ln>
        </p:spPr>
        <p:txBody>
          <a:bodyPr lIns="0" tIns="0" rIns="0" bIns="0" anchor="ctr"/>
          <a:lstStyle/>
          <a:p>
            <a:pPr lvl="0"/>
          </a:p>
        </p:txBody>
      </p:sp>
      <p:sp>
        <p:nvSpPr>
          <p:cNvPr id="172" name="Shape 172"/>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p>
        </p:txBody>
      </p:sp>
      <p:sp>
        <p:nvSpPr>
          <p:cNvPr id="173" name="Shape 173"/>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p>
        </p:txBody>
      </p:sp>
      <p:pic>
        <p:nvPicPr>
          <p:cNvPr id="174" name="logo.jpg"/>
          <p:cNvPicPr/>
          <p:nvPr/>
        </p:nvPicPr>
        <p:blipFill>
          <a:blip r:embed="rId3">
            <a:extLst/>
          </a:blip>
          <a:stretch>
            <a:fillRect/>
          </a:stretch>
        </p:blipFill>
        <p:spPr>
          <a:xfrm>
            <a:off x="233362" y="217487"/>
            <a:ext cx="985838" cy="1012826"/>
          </a:xfrm>
          <a:prstGeom prst="rect">
            <a:avLst/>
          </a:prstGeom>
          <a:ln w="12700">
            <a:miter lim="400000"/>
          </a:ln>
        </p:spPr>
      </p:pic>
      <p:sp>
        <p:nvSpPr>
          <p:cNvPr id="175" name="Shape 175"/>
          <p:cNvSpPr/>
          <p:nvPr/>
        </p:nvSpPr>
        <p:spPr>
          <a:xfrm>
            <a:off x="-11114" y="3596013"/>
            <a:ext cx="4572003" cy="838201"/>
          </a:xfrm>
          <a:prstGeom prst="rect">
            <a:avLst/>
          </a:prstGeom>
          <a:solidFill>
            <a:srgbClr val="393939"/>
          </a:solidFill>
          <a:ln w="12700">
            <a:miter lim="400000"/>
          </a:ln>
        </p:spPr>
        <p:txBody>
          <a:bodyPr lIns="45719" rIns="45719"/>
          <a:lstStyle/>
          <a:p>
            <a:pPr lvl="0" marL="0" marR="0" defTabSz="457200">
              <a:defRPr sz="1800">
                <a:solidFill>
                  <a:srgbClr val="666666"/>
                </a:solidFill>
                <a:uFillTx/>
                <a:latin typeface="Calibri"/>
                <a:ea typeface="Calibri"/>
                <a:cs typeface="Calibri"/>
                <a:sym typeface="Calibri"/>
              </a:defRPr>
            </a:pPr>
          </a:p>
        </p:txBody>
      </p:sp>
      <p:sp>
        <p:nvSpPr>
          <p:cNvPr id="176" name="Shape 176"/>
          <p:cNvSpPr/>
          <p:nvPr/>
        </p:nvSpPr>
        <p:spPr>
          <a:xfrm>
            <a:off x="4564062" y="3596013"/>
            <a:ext cx="4572001" cy="838201"/>
          </a:xfrm>
          <a:prstGeom prst="rect">
            <a:avLst/>
          </a:prstGeom>
          <a:solidFill>
            <a:srgbClr val="21978B"/>
          </a:solidFill>
          <a:ln w="12700">
            <a:miter lim="400000"/>
          </a:ln>
        </p:spPr>
        <p:txBody>
          <a:bodyPr lIns="45719" rIns="45719"/>
          <a:lstStyle/>
          <a:p>
            <a:pPr lvl="0" marL="0" marR="0" defTabSz="457200">
              <a:defRPr>
                <a:solidFill>
                  <a:srgbClr val="666666"/>
                </a:solidFill>
                <a:uFillTx/>
                <a:latin typeface="Calibri"/>
                <a:ea typeface="Calibri"/>
                <a:cs typeface="Calibri"/>
                <a:sym typeface="Calibri"/>
              </a:defRPr>
            </a:pPr>
          </a:p>
        </p:txBody>
      </p:sp>
      <p:sp>
        <p:nvSpPr>
          <p:cNvPr id="177" name="Shape 177"/>
          <p:cNvSpPr/>
          <p:nvPr/>
        </p:nvSpPr>
        <p:spPr>
          <a:xfrm>
            <a:off x="4564062" y="1424317"/>
            <a:ext cx="4572001" cy="838201"/>
          </a:xfrm>
          <a:prstGeom prst="rect">
            <a:avLst/>
          </a:prstGeom>
          <a:solidFill>
            <a:srgbClr val="3F6723"/>
          </a:solidFill>
          <a:ln w="12700">
            <a:miter lim="400000"/>
          </a:ln>
        </p:spPr>
        <p:txBody>
          <a:bodyPr lIns="45719" rIns="45719"/>
          <a:lstStyle/>
          <a:p>
            <a:pPr lvl="0" marL="0" marR="0" defTabSz="457200">
              <a:defRPr>
                <a:solidFill>
                  <a:srgbClr val="666666"/>
                </a:solidFill>
                <a:uFillTx/>
                <a:latin typeface="Calibri"/>
                <a:ea typeface="Calibri"/>
                <a:cs typeface="Calibri"/>
                <a:sym typeface="Calibri"/>
              </a:defRPr>
            </a:pPr>
          </a:p>
        </p:txBody>
      </p:sp>
      <p:sp>
        <p:nvSpPr>
          <p:cNvPr id="178" name="Shape 178"/>
          <p:cNvSpPr/>
          <p:nvPr/>
        </p:nvSpPr>
        <p:spPr>
          <a:xfrm>
            <a:off x="-7939" y="1424317"/>
            <a:ext cx="4572003" cy="838201"/>
          </a:xfrm>
          <a:prstGeom prst="rect">
            <a:avLst/>
          </a:prstGeom>
          <a:solidFill>
            <a:srgbClr val="265180"/>
          </a:solidFill>
          <a:ln w="12700">
            <a:miter lim="400000"/>
          </a:ln>
        </p:spPr>
        <p:txBody>
          <a:bodyPr lIns="45719" rIns="45719"/>
          <a:lstStyle/>
          <a:p>
            <a:pPr lvl="0" marL="0" marR="0" defTabSz="457200">
              <a:defRPr>
                <a:solidFill>
                  <a:srgbClr val="666666"/>
                </a:solidFill>
                <a:uFillTx/>
                <a:latin typeface="Calibri"/>
                <a:ea typeface="Calibri"/>
                <a:cs typeface="Calibri"/>
                <a:sym typeface="Calibri"/>
              </a:defRPr>
            </a:pPr>
          </a:p>
        </p:txBody>
      </p:sp>
      <p:sp>
        <p:nvSpPr>
          <p:cNvPr id="179" name="Shape 179"/>
          <p:cNvSpPr/>
          <p:nvPr>
            <p:ph type="title"/>
          </p:nvPr>
        </p:nvSpPr>
        <p:spPr>
          <a:prstGeom prst="rect">
            <a:avLst/>
          </a:prstGeom>
        </p:spPr>
        <p:txBody>
          <a:bodyPr/>
          <a:lstStyle>
            <a:lvl1pPr>
              <a:defRPr sz="3200"/>
            </a:lvl1pPr>
          </a:lstStyle>
          <a:p>
            <a:pPr lvl="0">
              <a:defRPr sz="1800">
                <a:solidFill>
                  <a:srgbClr val="000000"/>
                </a:solidFill>
                <a:uFillTx/>
              </a:defRPr>
            </a:pPr>
            <a:r>
              <a:rPr sz="3200">
                <a:solidFill>
                  <a:srgbClr val="005393"/>
                </a:solidFill>
                <a:uFill>
                  <a:solidFill>
                    <a:srgbClr val="005393"/>
                  </a:solidFill>
                </a:uFill>
              </a:rPr>
              <a:t>FHA Precepts</a:t>
            </a:r>
          </a:p>
        </p:txBody>
      </p:sp>
      <p:sp>
        <p:nvSpPr>
          <p:cNvPr id="180" name="Shape 180"/>
          <p:cNvSpPr/>
          <p:nvPr>
            <p:ph type="body" idx="1"/>
          </p:nvPr>
        </p:nvSpPr>
        <p:spPr>
          <a:xfrm>
            <a:off x="825500" y="1752600"/>
            <a:ext cx="7620000" cy="4686300"/>
          </a:xfrm>
          <a:prstGeom prst="rect">
            <a:avLst/>
          </a:prstGeom>
        </p:spPr>
        <p:txBody>
          <a:bodyPr lIns="25400" tIns="25400" rIns="25400" bIns="25400"/>
          <a:lstStyle/>
          <a:p>
            <a:pPr lvl="0" marL="236582" indent="-195942">
              <a:spcBef>
                <a:spcPts val="300"/>
              </a:spcBef>
              <a:buClr>
                <a:srgbClr val="FFFFFF"/>
              </a:buClr>
              <a:defRPr b="0" sz="1800">
                <a:solidFill>
                  <a:srgbClr val="000000"/>
                </a:solidFill>
                <a:uFillTx/>
              </a:defRPr>
            </a:pPr>
            <a:r>
              <a:rPr sz="1600">
                <a:solidFill>
                  <a:srgbClr val="FFFFFF"/>
                </a:solidFill>
                <a:uFill>
                  <a:solidFill>
                    <a:srgbClr val="4F538B"/>
                  </a:solidFill>
                </a:uFill>
                <a:latin typeface="Trebuchet MS Bold"/>
                <a:ea typeface="Trebuchet MS Bold"/>
                <a:cs typeface="Trebuchet MS Bold"/>
                <a:sym typeface="Trebuchet MS Bold"/>
              </a:rPr>
              <a:t>Capture </a:t>
            </a:r>
            <a:br>
              <a:rPr sz="1600">
                <a:solidFill>
                  <a:srgbClr val="FFFFFF"/>
                </a:solidFill>
                <a:uFill>
                  <a:solidFill>
                    <a:srgbClr val="4F538B"/>
                  </a:solidFill>
                </a:uFill>
                <a:latin typeface="Trebuchet MS Bold"/>
                <a:ea typeface="Trebuchet MS Bold"/>
                <a:cs typeface="Trebuchet MS Bold"/>
                <a:sym typeface="Trebuchet MS Bold"/>
              </a:rPr>
            </a:br>
            <a:r>
              <a:rPr b="1" i="1" sz="1600">
                <a:solidFill>
                  <a:srgbClr val="FFFFFF"/>
                </a:solidFill>
                <a:uFill>
                  <a:solidFill>
                    <a:srgbClr val="4F538B"/>
                  </a:solidFill>
                </a:uFill>
                <a:latin typeface="Trebuchet MS"/>
                <a:ea typeface="Trebuchet MS"/>
                <a:cs typeface="Trebuchet MS"/>
                <a:sym typeface="Trebuchet MS"/>
              </a:rPr>
              <a:t>(Architect federal HIT)</a:t>
            </a:r>
            <a:endParaRPr b="1" i="1" sz="1600">
              <a:solidFill>
                <a:srgbClr val="FFFFFF"/>
              </a:solidFill>
              <a:uFill>
                <a:solidFill>
                  <a:srgbClr val="4F538B"/>
                </a:solidFill>
              </a:uFill>
              <a:latin typeface="Trebuchet MS"/>
              <a:ea typeface="Trebuchet MS"/>
              <a:cs typeface="Trebuchet MS"/>
              <a:sym typeface="Trebuchet MS"/>
            </a:endParaRPr>
          </a:p>
          <a:p>
            <a:pPr lvl="1" marL="623887" indent="-166687">
              <a:spcBef>
                <a:spcPts val="0"/>
              </a:spcBef>
              <a:buClr>
                <a:srgbClr val="000000"/>
              </a:buClr>
              <a:defRPr sz="1800">
                <a:solidFill>
                  <a:srgbClr val="000000"/>
                </a:solidFill>
                <a:uFillTx/>
              </a:defRPr>
            </a:pPr>
            <a:r>
              <a:rPr sz="1500">
                <a:uFill>
                  <a:solidFill>
                    <a:srgbClr val="4D4F4E"/>
                  </a:solidFill>
                </a:uFill>
              </a:rPr>
              <a:t>Provide a structured description of</a:t>
            </a:r>
            <a:endParaRPr sz="1500">
              <a:uFill>
                <a:solidFill>
                  <a:srgbClr val="4D4F4E"/>
                </a:solidFill>
              </a:uFill>
            </a:endParaRPr>
          </a:p>
          <a:p>
            <a:pPr lvl="1" marL="0" indent="228600">
              <a:spcBef>
                <a:spcPts val="0"/>
              </a:spcBef>
              <a:buSzTx/>
              <a:buNone/>
              <a:defRPr sz="1800">
                <a:solidFill>
                  <a:srgbClr val="000000"/>
                </a:solidFill>
                <a:uFillTx/>
              </a:defRPr>
            </a:pPr>
            <a:r>
              <a:rPr sz="1500">
                <a:uFill>
                  <a:solidFill>
                    <a:srgbClr val="4D4F4E"/>
                  </a:solidFill>
                </a:uFill>
              </a:rPr>
              <a:t> the federal health landscape</a:t>
            </a:r>
            <a:endParaRPr sz="2400">
              <a:solidFill>
                <a:srgbClr val="4D4F4E"/>
              </a:solidFill>
              <a:uFill>
                <a:solidFill>
                  <a:srgbClr val="4D4F4E"/>
                </a:solidFill>
              </a:uFill>
            </a:endParaRPr>
          </a:p>
          <a:p>
            <a:pPr lvl="1" marL="615950" indent="-158750">
              <a:spcBef>
                <a:spcPts val="0"/>
              </a:spcBef>
              <a:buClr>
                <a:srgbClr val="000000"/>
              </a:buClr>
              <a:defRPr sz="1800">
                <a:solidFill>
                  <a:srgbClr val="000000"/>
                </a:solidFill>
                <a:uFillTx/>
              </a:defRPr>
            </a:pPr>
            <a:r>
              <a:rPr sz="1500">
                <a:uFill>
                  <a:solidFill>
                    <a:srgbClr val="4D4F4E"/>
                  </a:solidFill>
                </a:uFill>
              </a:rPr>
              <a:t>Version architecture elements for</a:t>
            </a:r>
            <a:endParaRPr sz="1500">
              <a:uFill>
                <a:solidFill>
                  <a:srgbClr val="4D4F4E"/>
                </a:solidFill>
              </a:uFill>
            </a:endParaRPr>
          </a:p>
          <a:p>
            <a:pPr lvl="1" marL="0" indent="228600">
              <a:spcBef>
                <a:spcPts val="0"/>
              </a:spcBef>
              <a:buSzTx/>
              <a:buNone/>
              <a:defRPr sz="1800">
                <a:solidFill>
                  <a:srgbClr val="000000"/>
                </a:solidFill>
                <a:uFillTx/>
              </a:defRPr>
            </a:pPr>
            <a:r>
              <a:rPr sz="1500">
                <a:uFill>
                  <a:solidFill>
                    <a:srgbClr val="4D4F4E"/>
                  </a:solidFill>
                </a:uFill>
              </a:rPr>
              <a:t>authoritative references (federated</a:t>
            </a:r>
            <a:endParaRPr sz="1500">
              <a:uFill>
                <a:solidFill>
                  <a:srgbClr val="4D4F4E"/>
                </a:solidFill>
              </a:uFill>
            </a:endParaRPr>
          </a:p>
          <a:p>
            <a:pPr lvl="1" marL="0" indent="228600">
              <a:spcBef>
                <a:spcPts val="0"/>
              </a:spcBef>
              <a:buSzTx/>
              <a:buNone/>
              <a:defRPr sz="1800">
                <a:solidFill>
                  <a:srgbClr val="000000"/>
                </a:solidFill>
                <a:uFillTx/>
              </a:defRPr>
            </a:pPr>
            <a:r>
              <a:rPr sz="1500">
                <a:uFill>
                  <a:solidFill>
                    <a:srgbClr val="4D4F4E"/>
                  </a:solidFill>
                </a:uFill>
              </a:rPr>
              <a:t>architecture)</a:t>
            </a:r>
          </a:p>
        </p:txBody>
      </p:sp>
      <p:sp>
        <p:nvSpPr>
          <p:cNvPr id="181" name="Shape 181"/>
          <p:cNvSpPr/>
          <p:nvPr>
            <p:ph type="sldNum" sz="quarter" idx="2"/>
          </p:nvPr>
        </p:nvSpPr>
        <p:spPr>
          <a:xfrm>
            <a:off x="7856308" y="6400800"/>
            <a:ext cx="213184" cy="298984"/>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400">
                <a:solidFill>
                  <a:srgbClr val="4F538B"/>
                </a:solidFill>
                <a:uFill>
                  <a:solidFill>
                    <a:srgbClr val="4F538B"/>
                  </a:solidFill>
                </a:uFill>
              </a:rPr>
            </a:fld>
          </a:p>
        </p:txBody>
      </p:sp>
      <p:sp>
        <p:nvSpPr>
          <p:cNvPr id="182" name="Shape 182"/>
          <p:cNvSpPr/>
          <p:nvPr/>
        </p:nvSpPr>
        <p:spPr>
          <a:xfrm>
            <a:off x="4800600" y="1412971"/>
            <a:ext cx="4038600" cy="197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195942" marR="0" indent="-195942" defTabSz="457200">
              <a:spcBef>
                <a:spcPts val="300"/>
              </a:spcBef>
              <a:buClr>
                <a:srgbClr val="FFFFFF"/>
              </a:buClr>
              <a:buSzPct val="100000"/>
              <a:buFont typeface="Arial"/>
              <a:buChar char="•"/>
              <a:defRPr sz="1800">
                <a:uFillTx/>
              </a:defRPr>
            </a:pPr>
            <a:r>
              <a:rPr b="1" sz="1600">
                <a:solidFill>
                  <a:srgbClr val="FFFFFF"/>
                </a:solidFill>
                <a:latin typeface="Calibri"/>
                <a:ea typeface="Calibri"/>
                <a:cs typeface="Calibri"/>
                <a:sym typeface="Calibri"/>
              </a:rPr>
              <a:t>Analyze </a:t>
            </a:r>
            <a:br>
              <a:rPr b="1" sz="1600">
                <a:solidFill>
                  <a:srgbClr val="FFFFFF"/>
                </a:solidFill>
                <a:latin typeface="Calibri"/>
                <a:ea typeface="Calibri"/>
                <a:cs typeface="Calibri"/>
                <a:sym typeface="Calibri"/>
              </a:rPr>
            </a:br>
            <a:r>
              <a:rPr i="1" sz="1600">
                <a:solidFill>
                  <a:srgbClr val="FFFFFF"/>
                </a:solidFill>
                <a:latin typeface="Calibri"/>
                <a:ea typeface="Calibri"/>
                <a:cs typeface="Calibri"/>
                <a:sym typeface="Calibri"/>
              </a:rPr>
              <a:t>(Gap / Overlap Analyses to derive Shared Service opportunities)</a:t>
            </a:r>
            <a:r>
              <a:rPr b="1" sz="1600">
                <a:solidFill>
                  <a:srgbClr val="FFFFFF"/>
                </a:solidFill>
                <a:latin typeface="Calibri"/>
                <a:ea typeface="Calibri"/>
                <a:cs typeface="Calibri"/>
                <a:sym typeface="Calibri"/>
              </a:rPr>
              <a:t> </a:t>
            </a:r>
            <a:endParaRPr sz="2800">
              <a:solidFill>
                <a:srgbClr val="666666"/>
              </a:solidFill>
              <a:latin typeface="Calibri"/>
              <a:ea typeface="Calibri"/>
              <a:cs typeface="Calibri"/>
              <a:sym typeface="Calibri"/>
            </a:endParaRPr>
          </a:p>
          <a:p>
            <a:pPr lvl="1" marL="635793" marR="0" indent="-178593" defTabSz="457200">
              <a:spcBef>
                <a:spcPts val="600"/>
              </a:spcBef>
              <a:buClr>
                <a:srgbClr val="3F6723"/>
              </a:buClr>
              <a:buSzPct val="100000"/>
              <a:buFont typeface="Arial"/>
              <a:buChar char="–"/>
              <a:defRPr sz="1800">
                <a:uFillTx/>
              </a:defRPr>
            </a:pPr>
            <a:r>
              <a:rPr sz="1500">
                <a:solidFill>
                  <a:srgbClr val="3F6723"/>
                </a:solidFill>
                <a:latin typeface="Calibri"/>
                <a:ea typeface="Calibri"/>
                <a:cs typeface="Calibri"/>
                <a:sym typeface="Calibri"/>
              </a:rPr>
              <a:t>Identify gaps in Health Information Exchanges (HIE) approaches</a:t>
            </a:r>
            <a:endParaRPr sz="2400">
              <a:solidFill>
                <a:srgbClr val="666666"/>
              </a:solidFill>
              <a:latin typeface="Calibri"/>
              <a:ea typeface="Calibri"/>
              <a:cs typeface="Calibri"/>
              <a:sym typeface="Calibri"/>
            </a:endParaRPr>
          </a:p>
          <a:p>
            <a:pPr lvl="1" marL="635793" marR="0" indent="-178593" defTabSz="457200">
              <a:buClr>
                <a:srgbClr val="3F6723"/>
              </a:buClr>
              <a:buSzPct val="100000"/>
              <a:buFont typeface="Arial"/>
              <a:buChar char="–"/>
              <a:defRPr sz="1800">
                <a:uFillTx/>
              </a:defRPr>
            </a:pPr>
            <a:r>
              <a:rPr sz="1500">
                <a:solidFill>
                  <a:srgbClr val="3F6723"/>
                </a:solidFill>
                <a:latin typeface="Calibri"/>
                <a:ea typeface="Calibri"/>
                <a:cs typeface="Calibri"/>
                <a:sym typeface="Calibri"/>
              </a:rPr>
              <a:t>Guide decision makers on programmatic and strategic initiatives and processes</a:t>
            </a:r>
          </a:p>
        </p:txBody>
      </p:sp>
      <p:sp>
        <p:nvSpPr>
          <p:cNvPr id="183" name="Shape 183"/>
          <p:cNvSpPr/>
          <p:nvPr/>
        </p:nvSpPr>
        <p:spPr>
          <a:xfrm>
            <a:off x="449262" y="3596013"/>
            <a:ext cx="3352801" cy="24866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195942" marR="0" indent="-195942" defTabSz="457200">
              <a:spcBef>
                <a:spcPts val="300"/>
              </a:spcBef>
              <a:buClr>
                <a:srgbClr val="FFFFFF"/>
              </a:buClr>
              <a:buSzPct val="100000"/>
              <a:buFont typeface="Trebuchet MS"/>
              <a:buChar char="•"/>
              <a:defRPr sz="1800">
                <a:uFillTx/>
              </a:defRPr>
            </a:pPr>
            <a:r>
              <a:rPr b="1" sz="1600">
                <a:solidFill>
                  <a:srgbClr val="FFFFFF"/>
                </a:solidFill>
                <a:latin typeface="Calibri"/>
                <a:ea typeface="Calibri"/>
                <a:cs typeface="Calibri"/>
                <a:sym typeface="Calibri"/>
              </a:rPr>
              <a:t>Design </a:t>
            </a:r>
            <a:br>
              <a:rPr b="1" sz="1600">
                <a:solidFill>
                  <a:srgbClr val="FFFFFF"/>
                </a:solidFill>
                <a:latin typeface="Calibri"/>
                <a:ea typeface="Calibri"/>
                <a:cs typeface="Calibri"/>
                <a:sym typeface="Calibri"/>
              </a:rPr>
            </a:br>
            <a:r>
              <a:rPr i="1" sz="1600">
                <a:solidFill>
                  <a:srgbClr val="FFFFFF"/>
                </a:solidFill>
                <a:latin typeface="Calibri"/>
                <a:ea typeface="Calibri"/>
                <a:cs typeface="Calibri"/>
                <a:sym typeface="Calibri"/>
              </a:rPr>
              <a:t>(Promote, oversee, coach, pilot potential Shared Services) </a:t>
            </a:r>
            <a:endParaRPr sz="1600">
              <a:solidFill>
                <a:srgbClr val="FFFFFF"/>
              </a:solidFill>
              <a:latin typeface="Georgia"/>
              <a:ea typeface="Georgia"/>
              <a:cs typeface="Georgia"/>
              <a:sym typeface="Georgia"/>
            </a:endParaRPr>
          </a:p>
          <a:p>
            <a:pPr lvl="1" marL="635793" marR="0" indent="-178593" defTabSz="457200">
              <a:spcBef>
                <a:spcPts val="900"/>
              </a:spcBef>
              <a:buClr>
                <a:srgbClr val="8C8C8C"/>
              </a:buClr>
              <a:buSzPct val="100000"/>
              <a:buFont typeface="Trebuchet MS"/>
              <a:buChar char="–"/>
              <a:defRPr sz="1800">
                <a:uFillTx/>
              </a:defRPr>
            </a:pPr>
            <a:r>
              <a:rPr sz="1500">
                <a:solidFill>
                  <a:srgbClr val="8C8C8C"/>
                </a:solidFill>
                <a:latin typeface="Calibri"/>
                <a:ea typeface="Calibri"/>
                <a:cs typeface="Calibri"/>
                <a:sym typeface="Calibri"/>
              </a:rPr>
              <a:t>Support federal HIE standards implementation and interoperability</a:t>
            </a:r>
            <a:endParaRPr sz="1500">
              <a:solidFill>
                <a:srgbClr val="8C8C8C"/>
              </a:solidFill>
              <a:latin typeface="Georgia"/>
              <a:ea typeface="Georgia"/>
              <a:cs typeface="Georgia"/>
              <a:sym typeface="Georgia"/>
            </a:endParaRPr>
          </a:p>
          <a:p>
            <a:pPr lvl="1" marL="635793" marR="0" indent="-178593" defTabSz="457200">
              <a:spcBef>
                <a:spcPts val="300"/>
              </a:spcBef>
              <a:buClr>
                <a:srgbClr val="8C8C8C"/>
              </a:buClr>
              <a:buSzPct val="100000"/>
              <a:buFont typeface="Trebuchet MS"/>
              <a:buChar char="–"/>
              <a:defRPr sz="1800">
                <a:uFillTx/>
              </a:defRPr>
            </a:pPr>
            <a:r>
              <a:rPr sz="1500">
                <a:solidFill>
                  <a:srgbClr val="8C8C8C"/>
                </a:solidFill>
                <a:latin typeface="Calibri"/>
                <a:ea typeface="Calibri"/>
                <a:cs typeface="Calibri"/>
                <a:sym typeface="Calibri"/>
              </a:rPr>
              <a:t>Purposefully arrange architecture elements for optimal discovery and use by federal partners</a:t>
            </a:r>
          </a:p>
        </p:txBody>
      </p:sp>
      <p:sp>
        <p:nvSpPr>
          <p:cNvPr id="184" name="Shape 184"/>
          <p:cNvSpPr/>
          <p:nvPr/>
        </p:nvSpPr>
        <p:spPr>
          <a:xfrm>
            <a:off x="4800600" y="3672213"/>
            <a:ext cx="3886200" cy="24599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195942" marR="0" indent="-195942" defTabSz="457200">
              <a:lnSpc>
                <a:spcPct val="90000"/>
              </a:lnSpc>
              <a:spcBef>
                <a:spcPts val="300"/>
              </a:spcBef>
              <a:buClr>
                <a:srgbClr val="FFFFFF"/>
              </a:buClr>
              <a:buSzPct val="100000"/>
              <a:buFont typeface="Trebuchet MS"/>
              <a:buChar char="•"/>
              <a:defRPr sz="1800">
                <a:uFillTx/>
              </a:defRPr>
            </a:pPr>
            <a:r>
              <a:rPr b="1" sz="1600">
                <a:solidFill>
                  <a:srgbClr val="FFFFFF"/>
                </a:solidFill>
                <a:latin typeface="Calibri"/>
                <a:ea typeface="Calibri"/>
                <a:cs typeface="Calibri"/>
                <a:sym typeface="Calibri"/>
              </a:rPr>
              <a:t>Communicate </a:t>
            </a:r>
            <a:br>
              <a:rPr b="1" sz="1600">
                <a:solidFill>
                  <a:srgbClr val="FFFFFF"/>
                </a:solidFill>
                <a:latin typeface="Calibri"/>
                <a:ea typeface="Calibri"/>
                <a:cs typeface="Calibri"/>
                <a:sym typeface="Calibri"/>
              </a:rPr>
            </a:br>
            <a:r>
              <a:rPr i="1" sz="1600">
                <a:solidFill>
                  <a:srgbClr val="FFFFFF"/>
                </a:solidFill>
                <a:latin typeface="Calibri"/>
                <a:ea typeface="Calibri"/>
                <a:cs typeface="Calibri"/>
                <a:sym typeface="Calibri"/>
              </a:rPr>
              <a:t>(Facilitate information sharing to convene best approaches ) </a:t>
            </a:r>
            <a:endParaRPr i="1" sz="1600">
              <a:solidFill>
                <a:srgbClr val="FFFFFF"/>
              </a:solidFill>
              <a:latin typeface="Trebuchet MS"/>
              <a:ea typeface="Trebuchet MS"/>
              <a:cs typeface="Trebuchet MS"/>
              <a:sym typeface="Trebuchet MS"/>
            </a:endParaRPr>
          </a:p>
          <a:p>
            <a:pPr lvl="1" marL="635793" marR="0" indent="-178593" defTabSz="457200">
              <a:spcBef>
                <a:spcPts val="900"/>
              </a:spcBef>
              <a:buClr>
                <a:srgbClr val="21978B"/>
              </a:buClr>
              <a:buSzPct val="100000"/>
              <a:buFont typeface="Trebuchet MS"/>
              <a:buChar char="–"/>
              <a:defRPr sz="1800">
                <a:uFillTx/>
              </a:defRPr>
            </a:pPr>
            <a:r>
              <a:rPr sz="1500">
                <a:solidFill>
                  <a:srgbClr val="21978B"/>
                </a:solidFill>
                <a:latin typeface="Calibri"/>
                <a:ea typeface="Calibri"/>
                <a:cs typeface="Calibri"/>
                <a:sym typeface="Calibri"/>
              </a:rPr>
              <a:t>Convey federal position &amp; understanding of complex health interdependencies</a:t>
            </a:r>
            <a:endParaRPr sz="2400">
              <a:solidFill>
                <a:srgbClr val="4C4C4C"/>
              </a:solidFill>
              <a:latin typeface="Georgia"/>
              <a:ea typeface="Georgia"/>
              <a:cs typeface="Georgia"/>
              <a:sym typeface="Georgia"/>
            </a:endParaRPr>
          </a:p>
          <a:p>
            <a:pPr lvl="1" marL="635793" marR="0" indent="-178593" defTabSz="457200">
              <a:spcBef>
                <a:spcPts val="300"/>
              </a:spcBef>
              <a:buClr>
                <a:srgbClr val="21978B"/>
              </a:buClr>
              <a:buSzPct val="100000"/>
              <a:buFont typeface="Trebuchet MS"/>
              <a:buChar char="–"/>
              <a:defRPr sz="1800">
                <a:uFillTx/>
              </a:defRPr>
            </a:pPr>
            <a:r>
              <a:rPr sz="1500">
                <a:solidFill>
                  <a:srgbClr val="21978B"/>
                </a:solidFill>
                <a:latin typeface="Calibri"/>
                <a:ea typeface="Calibri"/>
                <a:cs typeface="Calibri"/>
                <a:sym typeface="Calibri"/>
              </a:rPr>
              <a:t>Support agencies’ budget requests in health space as coordinated</a:t>
            </a:r>
            <a:endParaRPr sz="2400">
              <a:solidFill>
                <a:srgbClr val="4C4C4C"/>
              </a:solidFill>
              <a:latin typeface="Georgia"/>
              <a:ea typeface="Georgia"/>
              <a:cs typeface="Georgia"/>
              <a:sym typeface="Georgia"/>
            </a:endParaRPr>
          </a:p>
          <a:p>
            <a:pPr lvl="1" marL="635793" marR="0" indent="-178593" defTabSz="457200">
              <a:spcBef>
                <a:spcPts val="300"/>
              </a:spcBef>
              <a:buClr>
                <a:srgbClr val="21978B"/>
              </a:buClr>
              <a:buSzPct val="100000"/>
              <a:buFont typeface="Trebuchet MS"/>
              <a:buChar char="–"/>
              <a:defRPr sz="1800">
                <a:uFillTx/>
              </a:defRPr>
            </a:pPr>
            <a:r>
              <a:rPr sz="1500">
                <a:solidFill>
                  <a:srgbClr val="21978B"/>
                </a:solidFill>
                <a:latin typeface="Calibri"/>
                <a:ea typeface="Calibri"/>
                <a:cs typeface="Calibri"/>
                <a:sym typeface="Calibri"/>
              </a:rPr>
              <a:t>Coordinate federal participation in identified work groups</a:t>
            </a:r>
          </a:p>
        </p:txBody>
      </p:sp>
      <p:sp>
        <p:nvSpPr>
          <p:cNvPr id="185" name="Shape 185"/>
          <p:cNvSpPr/>
          <p:nvPr/>
        </p:nvSpPr>
        <p:spPr>
          <a:xfrm>
            <a:off x="-7938" y="3596013"/>
            <a:ext cx="9144001" cy="1"/>
          </a:xfrm>
          <a:prstGeom prst="line">
            <a:avLst/>
          </a:prstGeom>
          <a:solidFill>
            <a:srgbClr val="7FC450"/>
          </a:solidFill>
          <a:ln>
            <a:solidFill>
              <a:srgbClr val="BFBFBF"/>
            </a:solidFill>
            <a:prstDash val="sysDash"/>
            <a:round/>
          </a:ln>
        </p:spPr>
        <p:txBody>
          <a:bodyPr lIns="45719" rIns="45719"/>
          <a:lstStyle/>
          <a:p>
            <a:pPr lvl="0" marL="0" marR="0" defTabSz="457200">
              <a:defRPr sz="1200">
                <a:uFillTx/>
                <a:latin typeface="Helvetica"/>
                <a:ea typeface="Helvetica"/>
                <a:cs typeface="Helvetica"/>
                <a:sym typeface="Helvetica"/>
              </a:defRPr>
            </a:pPr>
          </a:p>
        </p:txBody>
      </p:sp>
      <p:sp>
        <p:nvSpPr>
          <p:cNvPr id="186" name="Shape 186"/>
          <p:cNvSpPr/>
          <p:nvPr/>
        </p:nvSpPr>
        <p:spPr>
          <a:xfrm flipH="1">
            <a:off x="4572000" y="1424316"/>
            <a:ext cx="1" cy="4820410"/>
          </a:xfrm>
          <a:prstGeom prst="line">
            <a:avLst/>
          </a:prstGeom>
          <a:solidFill>
            <a:srgbClr val="7FC450"/>
          </a:solidFill>
          <a:ln>
            <a:solidFill>
              <a:srgbClr val="BFBFBF"/>
            </a:solidFill>
            <a:prstDash val="sysDash"/>
            <a:round/>
          </a:ln>
        </p:spPr>
        <p:txBody>
          <a:bodyPr lIns="45719" rIns="45719"/>
          <a:lstStyle/>
          <a:p>
            <a:pPr lvl="0" marL="0" marR="0" defTabSz="457200">
              <a:defRPr sz="1200">
                <a:uFillTx/>
                <a:latin typeface="Helvetica"/>
                <a:ea typeface="Helvetica"/>
                <a:cs typeface="Helvetica"/>
                <a:sym typeface="Helvetica"/>
              </a:defRPr>
            </a:p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nvSpPr>
        <p:spPr>
          <a:xfrm>
            <a:off x="1460500" y="0"/>
            <a:ext cx="7696200" cy="381000"/>
          </a:xfrm>
          <a:prstGeom prst="rect">
            <a:avLst/>
          </a:prstGeom>
          <a:solidFill>
            <a:srgbClr val="005393"/>
          </a:solidFill>
          <a:ln>
            <a:miter lim="400000"/>
          </a:ln>
        </p:spPr>
        <p:txBody>
          <a:bodyPr lIns="0" tIns="0" rIns="0" bIns="0" anchor="ctr"/>
          <a:lstStyle/>
          <a:p>
            <a:pPr lvl="0"/>
          </a:p>
        </p:txBody>
      </p:sp>
      <p:sp>
        <p:nvSpPr>
          <p:cNvPr id="191" name="Shape 191"/>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p>
        </p:txBody>
      </p:sp>
      <p:sp>
        <p:nvSpPr>
          <p:cNvPr id="192" name="Shape 192"/>
          <p:cNvSpPr/>
          <p:nvPr/>
        </p:nvSpPr>
        <p:spPr>
          <a:xfrm>
            <a:off x="0" y="279400"/>
            <a:ext cx="152400" cy="711200"/>
          </a:xfrm>
          <a:prstGeom prst="rect">
            <a:avLst/>
          </a:prstGeom>
          <a:solidFill>
            <a:srgbClr val="005393"/>
          </a:solidFill>
          <a:ln>
            <a:miter lim="400000"/>
          </a:ln>
        </p:spPr>
        <p:txBody>
          <a:bodyPr lIns="0" tIns="0" rIns="0" bIns="0" anchor="ctr"/>
          <a:lstStyle/>
          <a:p>
            <a:pPr lvl="0"/>
          </a:p>
        </p:txBody>
      </p:sp>
      <p:sp>
        <p:nvSpPr>
          <p:cNvPr id="193" name="Shape 193"/>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p>
        </p:txBody>
      </p:sp>
      <p:sp>
        <p:nvSpPr>
          <p:cNvPr id="194" name="Shape 194"/>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p>
        </p:txBody>
      </p:sp>
      <p:pic>
        <p:nvPicPr>
          <p:cNvPr id="195" name="logo.jpg"/>
          <p:cNvPicPr/>
          <p:nvPr/>
        </p:nvPicPr>
        <p:blipFill>
          <a:blip r:embed="rId3">
            <a:extLst/>
          </a:blip>
          <a:stretch>
            <a:fillRect/>
          </a:stretch>
        </p:blipFill>
        <p:spPr>
          <a:xfrm>
            <a:off x="233362" y="217487"/>
            <a:ext cx="985838" cy="1012826"/>
          </a:xfrm>
          <a:prstGeom prst="rect">
            <a:avLst/>
          </a:prstGeom>
          <a:ln w="12700">
            <a:miter lim="400000"/>
          </a:ln>
        </p:spPr>
      </p:pic>
      <p:sp>
        <p:nvSpPr>
          <p:cNvPr id="196" name="Shape 196"/>
          <p:cNvSpPr/>
          <p:nvPr/>
        </p:nvSpPr>
        <p:spPr>
          <a:xfrm>
            <a:off x="1" y="1799170"/>
            <a:ext cx="9144001" cy="1092607"/>
          </a:xfrm>
          <a:prstGeom prst="rect">
            <a:avLst/>
          </a:prstGeom>
          <a:solidFill>
            <a:srgbClr val="F2F2F2"/>
          </a:solidFill>
          <a:ln w="12700">
            <a:miter lim="400000"/>
          </a:ln>
        </p:spPr>
        <p:txBody>
          <a:bodyPr lIns="45719" rIns="45719" anchor="ctr"/>
          <a:lstStyle/>
          <a:p>
            <a:pPr lvl="0" marL="0" marR="0" algn="ctr" defTabSz="457200">
              <a:defRPr sz="1800">
                <a:solidFill>
                  <a:srgbClr val="FFFFFF"/>
                </a:solidFill>
                <a:uFillTx/>
                <a:latin typeface="Calibri"/>
                <a:ea typeface="Calibri"/>
                <a:cs typeface="Calibri"/>
                <a:sym typeface="Calibri"/>
              </a:defRPr>
            </a:pPr>
          </a:p>
        </p:txBody>
      </p:sp>
      <p:sp>
        <p:nvSpPr>
          <p:cNvPr id="197" name="Shape 197"/>
          <p:cNvSpPr/>
          <p:nvPr>
            <p:ph type="title"/>
          </p:nvPr>
        </p:nvSpPr>
        <p:spPr>
          <a:prstGeom prst="rect">
            <a:avLst/>
          </a:prstGeom>
        </p:spPr>
        <p:txBody>
          <a:bodyPr/>
          <a:lstStyle>
            <a:lvl1pPr>
              <a:defRPr sz="3200"/>
            </a:lvl1pPr>
          </a:lstStyle>
          <a:p>
            <a:pPr lvl="0">
              <a:defRPr sz="1800">
                <a:solidFill>
                  <a:srgbClr val="000000"/>
                </a:solidFill>
                <a:uFillTx/>
              </a:defRPr>
            </a:pPr>
            <a:r>
              <a:rPr sz="3200">
                <a:solidFill>
                  <a:srgbClr val="005393"/>
                </a:solidFill>
                <a:uFill>
                  <a:solidFill>
                    <a:srgbClr val="005393"/>
                  </a:solidFill>
                </a:uFill>
              </a:rPr>
              <a:t>Goals for Health Information Exchange</a:t>
            </a:r>
          </a:p>
        </p:txBody>
      </p:sp>
      <p:sp>
        <p:nvSpPr>
          <p:cNvPr id="198" name="Shape 198"/>
          <p:cNvSpPr/>
          <p:nvPr>
            <p:ph type="body" idx="1"/>
          </p:nvPr>
        </p:nvSpPr>
        <p:spPr>
          <a:xfrm>
            <a:off x="825500" y="1752600"/>
            <a:ext cx="7620000" cy="4584700"/>
          </a:xfrm>
          <a:prstGeom prst="rect">
            <a:avLst/>
          </a:prstGeom>
        </p:spPr>
        <p:txBody>
          <a:bodyPr/>
          <a:lstStyle>
            <a:lvl1pPr marL="0" indent="40640">
              <a:lnSpc>
                <a:spcPct val="120000"/>
              </a:lnSpc>
              <a:spcBef>
                <a:spcPts val="500"/>
              </a:spcBef>
              <a:buSzTx/>
              <a:buNone/>
              <a:defRPr b="0" sz="2400">
                <a:solidFill>
                  <a:srgbClr val="104C46"/>
                </a:solidFill>
                <a:latin typeface="Trebuchet MS Bold"/>
                <a:ea typeface="Trebuchet MS Bold"/>
                <a:cs typeface="Trebuchet MS Bold"/>
                <a:sym typeface="Trebuchet MS Bold"/>
              </a:defRPr>
            </a:lvl1pPr>
          </a:lstStyle>
          <a:p>
            <a:pPr lvl="0">
              <a:defRPr sz="1800">
                <a:solidFill>
                  <a:srgbClr val="000000"/>
                </a:solidFill>
                <a:uFillTx/>
              </a:defRPr>
            </a:pPr>
            <a:r>
              <a:rPr sz="2400">
                <a:solidFill>
                  <a:srgbClr val="104C46"/>
                </a:solidFill>
                <a:uFill>
                  <a:solidFill>
                    <a:srgbClr val="4F538B"/>
                  </a:solidFill>
                </a:uFill>
              </a:rPr>
              <a:t>Enable health information to flow securely across organizational, jurisdictional and vendor boundaries to </a:t>
            </a:r>
          </a:p>
        </p:txBody>
      </p:sp>
      <p:sp>
        <p:nvSpPr>
          <p:cNvPr id="199" name="Shape 199"/>
          <p:cNvSpPr/>
          <p:nvPr>
            <p:ph type="sldNum" sz="quarter" idx="2"/>
          </p:nvPr>
        </p:nvSpPr>
        <p:spPr>
          <a:xfrm>
            <a:off x="7856308" y="6400800"/>
            <a:ext cx="213184" cy="298984"/>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400">
                <a:solidFill>
                  <a:srgbClr val="4F538B"/>
                </a:solidFill>
                <a:uFill>
                  <a:solidFill>
                    <a:srgbClr val="4F538B"/>
                  </a:solidFill>
                </a:uFill>
              </a:rPr>
            </a:fld>
          </a:p>
        </p:txBody>
      </p:sp>
      <p:sp>
        <p:nvSpPr>
          <p:cNvPr id="200" name="Shape 200"/>
          <p:cNvSpPr/>
          <p:nvPr/>
        </p:nvSpPr>
        <p:spPr>
          <a:xfrm>
            <a:off x="1490128" y="3246455"/>
            <a:ext cx="7216249" cy="258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marL="0" marR="0" indent="274320" defTabSz="457200">
              <a:spcBef>
                <a:spcPts val="1800"/>
              </a:spcBef>
              <a:defRPr sz="1800">
                <a:uFillTx/>
              </a:defRPr>
            </a:pPr>
            <a:r>
              <a:rPr b="1" sz="2800">
                <a:solidFill>
                  <a:srgbClr val="21978B"/>
                </a:solidFill>
                <a:latin typeface="Calibri"/>
                <a:ea typeface="Calibri"/>
                <a:cs typeface="Calibri"/>
                <a:sym typeface="Calibri"/>
              </a:rPr>
              <a:t>inform</a:t>
            </a:r>
            <a:r>
              <a:rPr b="1" sz="2800">
                <a:solidFill>
                  <a:srgbClr val="666666"/>
                </a:solidFill>
                <a:latin typeface="Calibri"/>
                <a:ea typeface="Calibri"/>
                <a:cs typeface="Calibri"/>
                <a:sym typeface="Calibri"/>
              </a:rPr>
              <a:t> </a:t>
            </a:r>
            <a:r>
              <a:rPr sz="2800">
                <a:solidFill>
                  <a:srgbClr val="666666"/>
                </a:solidFill>
                <a:latin typeface="Calibri"/>
                <a:ea typeface="Calibri"/>
                <a:cs typeface="Calibri"/>
                <a:sym typeface="Calibri"/>
              </a:rPr>
              <a:t>clinical decisions at the point of care</a:t>
            </a:r>
            <a:endParaRPr sz="2800">
              <a:solidFill>
                <a:srgbClr val="666666"/>
              </a:solidFill>
              <a:latin typeface="Calibri"/>
              <a:ea typeface="Calibri"/>
              <a:cs typeface="Calibri"/>
              <a:sym typeface="Calibri"/>
            </a:endParaRPr>
          </a:p>
          <a:p>
            <a:pPr lvl="0" marL="0" marR="0" indent="274320" defTabSz="457200">
              <a:spcBef>
                <a:spcPts val="1800"/>
              </a:spcBef>
              <a:defRPr sz="1800">
                <a:uFillTx/>
              </a:defRPr>
            </a:pPr>
            <a:r>
              <a:rPr b="1" sz="2800">
                <a:solidFill>
                  <a:srgbClr val="21978B"/>
                </a:solidFill>
                <a:latin typeface="Calibri"/>
                <a:ea typeface="Calibri"/>
                <a:cs typeface="Calibri"/>
                <a:sym typeface="Calibri"/>
              </a:rPr>
              <a:t>improve</a:t>
            </a:r>
            <a:r>
              <a:rPr b="1" sz="2800">
                <a:solidFill>
                  <a:srgbClr val="666666"/>
                </a:solidFill>
                <a:latin typeface="Calibri"/>
                <a:ea typeface="Calibri"/>
                <a:cs typeface="Calibri"/>
                <a:sym typeface="Calibri"/>
              </a:rPr>
              <a:t> </a:t>
            </a:r>
            <a:r>
              <a:rPr sz="2800">
                <a:solidFill>
                  <a:srgbClr val="666666"/>
                </a:solidFill>
                <a:latin typeface="Calibri"/>
                <a:ea typeface="Calibri"/>
                <a:cs typeface="Calibri"/>
                <a:sym typeface="Calibri"/>
              </a:rPr>
              <a:t>the quality, safety and efficiency of care coordination</a:t>
            </a:r>
            <a:endParaRPr sz="2800">
              <a:solidFill>
                <a:srgbClr val="666666"/>
              </a:solidFill>
              <a:latin typeface="Calibri"/>
              <a:ea typeface="Calibri"/>
              <a:cs typeface="Calibri"/>
              <a:sym typeface="Calibri"/>
            </a:endParaRPr>
          </a:p>
          <a:p>
            <a:pPr lvl="0" marL="0" marR="0" indent="274320" defTabSz="457200">
              <a:spcBef>
                <a:spcPts val="1800"/>
              </a:spcBef>
              <a:defRPr sz="1800">
                <a:uFillTx/>
              </a:defRPr>
            </a:pPr>
            <a:r>
              <a:rPr b="1" sz="2800">
                <a:solidFill>
                  <a:srgbClr val="21978B"/>
                </a:solidFill>
                <a:latin typeface="Calibri"/>
                <a:ea typeface="Calibri"/>
                <a:cs typeface="Calibri"/>
                <a:sym typeface="Calibri"/>
              </a:rPr>
              <a:t>engage</a:t>
            </a:r>
            <a:r>
              <a:rPr b="1" sz="2800">
                <a:solidFill>
                  <a:srgbClr val="666666"/>
                </a:solidFill>
                <a:latin typeface="Calibri"/>
                <a:ea typeface="Calibri"/>
                <a:cs typeface="Calibri"/>
                <a:sym typeface="Calibri"/>
              </a:rPr>
              <a:t> </a:t>
            </a:r>
            <a:r>
              <a:rPr sz="2800">
                <a:solidFill>
                  <a:srgbClr val="666666"/>
                </a:solidFill>
                <a:latin typeface="Calibri"/>
                <a:ea typeface="Calibri"/>
                <a:cs typeface="Calibri"/>
                <a:sym typeface="Calibri"/>
              </a:rPr>
              <a:t>patients and families in care</a:t>
            </a:r>
          </a:p>
        </p:txBody>
      </p:sp>
      <p:pic>
        <p:nvPicPr>
          <p:cNvPr id="201" name="image38.png" descr="Talk Bubble Icon"/>
          <p:cNvPicPr/>
          <p:nvPr/>
        </p:nvPicPr>
        <p:blipFill>
          <a:blip r:embed="rId4">
            <a:extLst/>
          </a:blip>
          <a:stretch>
            <a:fillRect/>
          </a:stretch>
        </p:blipFill>
        <p:spPr>
          <a:xfrm>
            <a:off x="707499" y="3161788"/>
            <a:ext cx="744538" cy="645549"/>
          </a:xfrm>
          <a:prstGeom prst="rect">
            <a:avLst/>
          </a:prstGeom>
          <a:ln w="12700">
            <a:miter lim="400000"/>
          </a:ln>
        </p:spPr>
      </p:pic>
      <p:pic>
        <p:nvPicPr>
          <p:cNvPr id="202" name="image39.png" descr="Checkmark Icon"/>
          <p:cNvPicPr/>
          <p:nvPr/>
        </p:nvPicPr>
        <p:blipFill>
          <a:blip r:embed="rId5">
            <a:extLst/>
          </a:blip>
          <a:stretch>
            <a:fillRect/>
          </a:stretch>
        </p:blipFill>
        <p:spPr>
          <a:xfrm>
            <a:off x="760309" y="4199468"/>
            <a:ext cx="638920" cy="642939"/>
          </a:xfrm>
          <a:prstGeom prst="rect">
            <a:avLst/>
          </a:prstGeom>
          <a:ln w="12700">
            <a:miter lim="400000"/>
          </a:ln>
        </p:spPr>
      </p:pic>
      <p:pic>
        <p:nvPicPr>
          <p:cNvPr id="203" name="image40.png" descr="Handshake Icon"/>
          <p:cNvPicPr/>
          <p:nvPr/>
        </p:nvPicPr>
        <p:blipFill>
          <a:blip r:embed="rId6">
            <a:extLst/>
          </a:blip>
          <a:stretch>
            <a:fillRect/>
          </a:stretch>
        </p:blipFill>
        <p:spPr>
          <a:xfrm>
            <a:off x="707499" y="5432414"/>
            <a:ext cx="744538" cy="364622"/>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nvSpPr>
        <p:spPr>
          <a:xfrm>
            <a:off x="1460500" y="0"/>
            <a:ext cx="7696200" cy="381000"/>
          </a:xfrm>
          <a:prstGeom prst="rect">
            <a:avLst/>
          </a:prstGeom>
          <a:solidFill>
            <a:srgbClr val="005393"/>
          </a:solidFill>
          <a:ln>
            <a:miter lim="400000"/>
          </a:ln>
        </p:spPr>
        <p:txBody>
          <a:bodyPr lIns="0" tIns="0" rIns="0" bIns="0" anchor="ctr"/>
          <a:lstStyle/>
          <a:p>
            <a:pPr lvl="0"/>
          </a:p>
        </p:txBody>
      </p:sp>
      <p:sp>
        <p:nvSpPr>
          <p:cNvPr id="208" name="Shape 208"/>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p>
        </p:txBody>
      </p:sp>
      <p:sp>
        <p:nvSpPr>
          <p:cNvPr id="209" name="Shape 209"/>
          <p:cNvSpPr/>
          <p:nvPr/>
        </p:nvSpPr>
        <p:spPr>
          <a:xfrm>
            <a:off x="0" y="279400"/>
            <a:ext cx="152400" cy="711200"/>
          </a:xfrm>
          <a:prstGeom prst="rect">
            <a:avLst/>
          </a:prstGeom>
          <a:solidFill>
            <a:srgbClr val="005393"/>
          </a:solidFill>
          <a:ln>
            <a:miter lim="400000"/>
          </a:ln>
        </p:spPr>
        <p:txBody>
          <a:bodyPr lIns="0" tIns="0" rIns="0" bIns="0" anchor="ctr"/>
          <a:lstStyle/>
          <a:p>
            <a:pPr lvl="0"/>
          </a:p>
        </p:txBody>
      </p:sp>
      <p:sp>
        <p:nvSpPr>
          <p:cNvPr id="210" name="Shape 210"/>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p>
        </p:txBody>
      </p:sp>
      <p:sp>
        <p:nvSpPr>
          <p:cNvPr id="211" name="Shape 211"/>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p>
        </p:txBody>
      </p:sp>
      <p:pic>
        <p:nvPicPr>
          <p:cNvPr id="212" name="logo.jpg"/>
          <p:cNvPicPr/>
          <p:nvPr/>
        </p:nvPicPr>
        <p:blipFill>
          <a:blip r:embed="rId2">
            <a:extLst/>
          </a:blip>
          <a:stretch>
            <a:fillRect/>
          </a:stretch>
        </p:blipFill>
        <p:spPr>
          <a:xfrm>
            <a:off x="233362" y="217487"/>
            <a:ext cx="985838" cy="1012826"/>
          </a:xfrm>
          <a:prstGeom prst="rect">
            <a:avLst/>
          </a:prstGeom>
          <a:ln w="12700">
            <a:miter lim="400000"/>
          </a:ln>
        </p:spPr>
      </p:pic>
      <p:sp>
        <p:nvSpPr>
          <p:cNvPr id="213" name="Shape 213"/>
          <p:cNvSpPr/>
          <p:nvPr>
            <p:ph type="title"/>
          </p:nvPr>
        </p:nvSpPr>
        <p:spPr>
          <a:prstGeom prst="rect">
            <a:avLst/>
          </a:prstGeom>
        </p:spPr>
        <p:txBody>
          <a:bodyPr/>
          <a:lstStyle>
            <a:lvl1pPr>
              <a:lnSpc>
                <a:spcPct val="90000"/>
              </a:lnSpc>
              <a:defRPr sz="3200"/>
            </a:lvl1pPr>
          </a:lstStyle>
          <a:p>
            <a:pPr lvl="0">
              <a:defRPr sz="1800">
                <a:solidFill>
                  <a:srgbClr val="000000"/>
                </a:solidFill>
                <a:uFillTx/>
              </a:defRPr>
            </a:pPr>
            <a:r>
              <a:rPr sz="3200">
                <a:solidFill>
                  <a:srgbClr val="005393"/>
                </a:solidFill>
                <a:uFill>
                  <a:solidFill>
                    <a:srgbClr val="005393"/>
                  </a:solidFill>
                </a:uFill>
              </a:rPr>
              <a:t>Engagement Opportunities with the Standards &amp; Interoperability Framework</a:t>
            </a:r>
          </a:p>
        </p:txBody>
      </p:sp>
      <p:sp>
        <p:nvSpPr>
          <p:cNvPr id="214" name="Shape 214"/>
          <p:cNvSpPr/>
          <p:nvPr>
            <p:ph type="body" idx="1"/>
          </p:nvPr>
        </p:nvSpPr>
        <p:spPr>
          <a:xfrm>
            <a:off x="831850" y="1968557"/>
            <a:ext cx="4432300" cy="4040658"/>
          </a:xfrm>
          <a:prstGeom prst="rect">
            <a:avLst/>
          </a:prstGeom>
        </p:spPr>
        <p:txBody>
          <a:bodyPr/>
          <a:lstStyle/>
          <a:p>
            <a:pPr lvl="0" marL="0" indent="0">
              <a:spcBef>
                <a:spcPts val="1000"/>
              </a:spcBef>
              <a:buSzTx/>
              <a:buNone/>
              <a:defRPr b="0" sz="1800">
                <a:solidFill>
                  <a:srgbClr val="000000"/>
                </a:solidFill>
                <a:uFillTx/>
              </a:defRPr>
            </a:pPr>
            <a:endParaRPr b="1">
              <a:solidFill>
                <a:srgbClr val="4F538B"/>
              </a:solidFill>
              <a:uFill>
                <a:solidFill>
                  <a:srgbClr val="4F538B"/>
                </a:solidFill>
              </a:uFill>
            </a:endParaRPr>
          </a:p>
          <a:p>
            <a:pPr lvl="0" marL="383540" indent="-342900">
              <a:spcBef>
                <a:spcPts val="0"/>
              </a:spcBef>
              <a:buClr>
                <a:srgbClr val="21978B"/>
              </a:buClr>
              <a:defRPr b="0" sz="1800">
                <a:solidFill>
                  <a:srgbClr val="000000"/>
                </a:solidFill>
                <a:uFillTx/>
              </a:defRPr>
            </a:pPr>
            <a:r>
              <a:rPr b="1">
                <a:solidFill>
                  <a:srgbClr val="4C4C4C"/>
                </a:solidFill>
                <a:uFill>
                  <a:solidFill>
                    <a:srgbClr val="4F538B"/>
                  </a:solidFill>
                </a:uFill>
              </a:rPr>
              <a:t>Support for federal partner </a:t>
            </a:r>
            <a:endParaRPr b="1">
              <a:solidFill>
                <a:srgbClr val="4C4C4C"/>
              </a:solidFill>
              <a:uFill>
                <a:solidFill>
                  <a:srgbClr val="4F538B"/>
                </a:solidFill>
              </a:uFill>
            </a:endParaRPr>
          </a:p>
          <a:p>
            <a:pPr lvl="0" marL="0" indent="0">
              <a:spcBef>
                <a:spcPts val="0"/>
              </a:spcBef>
              <a:buSzTx/>
              <a:buNone/>
              <a:defRPr b="0" sz="1800">
                <a:solidFill>
                  <a:srgbClr val="000000"/>
                </a:solidFill>
                <a:uFillTx/>
              </a:defRPr>
            </a:pPr>
            <a:r>
              <a:rPr b="1">
                <a:solidFill>
                  <a:srgbClr val="4C4C4C"/>
                </a:solidFill>
                <a:uFill>
                  <a:solidFill>
                    <a:srgbClr val="4F538B"/>
                  </a:solidFill>
                </a:uFill>
              </a:rPr>
              <a:t>priorities such as Meaningful Use</a:t>
            </a:r>
            <a:endParaRPr b="1">
              <a:solidFill>
                <a:srgbClr val="4C4C4C"/>
              </a:solidFill>
              <a:uFill>
                <a:solidFill>
                  <a:srgbClr val="4F538B"/>
                </a:solidFill>
              </a:uFill>
            </a:endParaRPr>
          </a:p>
          <a:p>
            <a:pPr lvl="0" marL="383540" indent="-342900">
              <a:spcBef>
                <a:spcPts val="0"/>
              </a:spcBef>
              <a:buClr>
                <a:srgbClr val="21978B"/>
              </a:buClr>
              <a:defRPr b="0" sz="1800">
                <a:solidFill>
                  <a:srgbClr val="000000"/>
                </a:solidFill>
                <a:uFillTx/>
              </a:defRPr>
            </a:pPr>
            <a:endParaRPr b="1">
              <a:solidFill>
                <a:srgbClr val="4C4C4C"/>
              </a:solidFill>
              <a:uFill>
                <a:solidFill>
                  <a:srgbClr val="4F538B"/>
                </a:solidFill>
              </a:uFill>
            </a:endParaRPr>
          </a:p>
          <a:p>
            <a:pPr lvl="0" marL="383540" indent="-342900">
              <a:spcBef>
                <a:spcPts val="0"/>
              </a:spcBef>
              <a:buClr>
                <a:srgbClr val="21978B"/>
              </a:buClr>
              <a:defRPr b="0" sz="1800">
                <a:solidFill>
                  <a:srgbClr val="000000"/>
                </a:solidFill>
                <a:uFillTx/>
              </a:defRPr>
            </a:pPr>
            <a:r>
              <a:rPr b="1">
                <a:solidFill>
                  <a:srgbClr val="4C4C4C"/>
                </a:solidFill>
                <a:uFill>
                  <a:solidFill>
                    <a:srgbClr val="4F538B"/>
                  </a:solidFill>
                </a:uFill>
              </a:rPr>
              <a:t>Direct support of federal partner</a:t>
            </a:r>
            <a:endParaRPr b="1">
              <a:solidFill>
                <a:srgbClr val="4C4C4C"/>
              </a:solidFill>
              <a:uFill>
                <a:solidFill>
                  <a:srgbClr val="4F538B"/>
                </a:solidFill>
              </a:uFill>
            </a:endParaRPr>
          </a:p>
          <a:p>
            <a:pPr lvl="0" marL="0" indent="0">
              <a:spcBef>
                <a:spcPts val="0"/>
              </a:spcBef>
              <a:buSzTx/>
              <a:buNone/>
              <a:defRPr b="0" sz="1800">
                <a:solidFill>
                  <a:srgbClr val="000000"/>
                </a:solidFill>
                <a:uFillTx/>
              </a:defRPr>
            </a:pPr>
            <a:r>
              <a:rPr b="1">
                <a:solidFill>
                  <a:srgbClr val="4C4C4C"/>
                </a:solidFill>
                <a:uFill>
                  <a:solidFill>
                    <a:srgbClr val="4F538B"/>
                  </a:solidFill>
                </a:uFill>
              </a:rPr>
              <a:t> use cases</a:t>
            </a:r>
            <a:endParaRPr b="1">
              <a:solidFill>
                <a:srgbClr val="4C4C4C"/>
              </a:solidFill>
              <a:uFill>
                <a:solidFill>
                  <a:srgbClr val="4F538B"/>
                </a:solidFill>
              </a:uFill>
            </a:endParaRPr>
          </a:p>
          <a:p>
            <a:pPr lvl="0" marL="383540" indent="-342900">
              <a:spcBef>
                <a:spcPts val="0"/>
              </a:spcBef>
              <a:buClr>
                <a:srgbClr val="21978B"/>
              </a:buClr>
              <a:defRPr b="0" sz="1800">
                <a:solidFill>
                  <a:srgbClr val="000000"/>
                </a:solidFill>
                <a:uFillTx/>
              </a:defRPr>
            </a:pPr>
            <a:endParaRPr b="1">
              <a:solidFill>
                <a:srgbClr val="4C4C4C"/>
              </a:solidFill>
              <a:uFill>
                <a:solidFill>
                  <a:srgbClr val="4F538B"/>
                </a:solidFill>
              </a:uFill>
            </a:endParaRPr>
          </a:p>
          <a:p>
            <a:pPr lvl="0" marL="383540" indent="-342900">
              <a:spcBef>
                <a:spcPts val="0"/>
              </a:spcBef>
              <a:buClr>
                <a:srgbClr val="21978B"/>
              </a:buClr>
              <a:defRPr b="0" sz="1800">
                <a:solidFill>
                  <a:srgbClr val="000000"/>
                </a:solidFill>
                <a:uFillTx/>
              </a:defRPr>
            </a:pPr>
            <a:r>
              <a:rPr b="1">
                <a:solidFill>
                  <a:srgbClr val="4C4C4C"/>
                </a:solidFill>
                <a:uFill>
                  <a:solidFill>
                    <a:srgbClr val="4F538B"/>
                  </a:solidFill>
                </a:uFill>
              </a:rPr>
              <a:t>Provide semantic and syntactic</a:t>
            </a:r>
            <a:endParaRPr b="1">
              <a:solidFill>
                <a:srgbClr val="4C4C4C"/>
              </a:solidFill>
              <a:uFill>
                <a:solidFill>
                  <a:srgbClr val="4F538B"/>
                </a:solidFill>
              </a:uFill>
            </a:endParaRPr>
          </a:p>
          <a:p>
            <a:pPr lvl="0" marL="0" indent="0">
              <a:spcBef>
                <a:spcPts val="0"/>
              </a:spcBef>
              <a:buSzTx/>
              <a:buNone/>
              <a:defRPr b="0" sz="1800">
                <a:solidFill>
                  <a:srgbClr val="000000"/>
                </a:solidFill>
                <a:uFillTx/>
              </a:defRPr>
            </a:pPr>
            <a:r>
              <a:rPr b="1">
                <a:solidFill>
                  <a:srgbClr val="4C4C4C"/>
                </a:solidFill>
                <a:uFill>
                  <a:solidFill>
                    <a:srgbClr val="4F538B"/>
                  </a:solidFill>
                </a:uFill>
              </a:rPr>
              <a:t>modeling constructs to support the</a:t>
            </a:r>
            <a:endParaRPr b="1">
              <a:solidFill>
                <a:srgbClr val="4C4C4C"/>
              </a:solidFill>
              <a:uFill>
                <a:solidFill>
                  <a:srgbClr val="4F538B"/>
                </a:solidFill>
              </a:uFill>
            </a:endParaRPr>
          </a:p>
          <a:p>
            <a:pPr lvl="0" marL="0" indent="0">
              <a:spcBef>
                <a:spcPts val="0"/>
              </a:spcBef>
              <a:buSzTx/>
              <a:buNone/>
              <a:defRPr b="0" sz="1800">
                <a:solidFill>
                  <a:srgbClr val="000000"/>
                </a:solidFill>
                <a:uFillTx/>
              </a:defRPr>
            </a:pPr>
            <a:r>
              <a:rPr b="1">
                <a:solidFill>
                  <a:srgbClr val="4C4C4C"/>
                </a:solidFill>
                <a:uFill>
                  <a:solidFill>
                    <a:srgbClr val="4F538B"/>
                  </a:solidFill>
                </a:uFill>
              </a:rPr>
              <a:t>definition of information</a:t>
            </a:r>
            <a:endParaRPr b="1">
              <a:solidFill>
                <a:srgbClr val="4C4C4C"/>
              </a:solidFill>
              <a:uFill>
                <a:solidFill>
                  <a:srgbClr val="4F538B"/>
                </a:solidFill>
              </a:uFill>
            </a:endParaRPr>
          </a:p>
          <a:p>
            <a:pPr lvl="0" marL="383540" indent="-342900">
              <a:spcBef>
                <a:spcPts val="0"/>
              </a:spcBef>
              <a:buClr>
                <a:srgbClr val="21978B"/>
              </a:buClr>
              <a:defRPr b="0" sz="1800">
                <a:solidFill>
                  <a:srgbClr val="000000"/>
                </a:solidFill>
                <a:uFillTx/>
              </a:defRPr>
            </a:pPr>
            <a:endParaRPr b="1">
              <a:solidFill>
                <a:srgbClr val="4C4C4C"/>
              </a:solidFill>
              <a:uFill>
                <a:solidFill>
                  <a:srgbClr val="4F538B"/>
                </a:solidFill>
              </a:uFill>
            </a:endParaRPr>
          </a:p>
          <a:p>
            <a:pPr lvl="0" marL="383540" indent="-342900">
              <a:spcBef>
                <a:spcPts val="0"/>
              </a:spcBef>
              <a:buClr>
                <a:srgbClr val="21978B"/>
              </a:buClr>
              <a:defRPr b="0" sz="1800">
                <a:solidFill>
                  <a:srgbClr val="000000"/>
                </a:solidFill>
                <a:uFillTx/>
              </a:defRPr>
            </a:pPr>
            <a:r>
              <a:rPr b="1">
                <a:solidFill>
                  <a:srgbClr val="4C4C4C"/>
                </a:solidFill>
                <a:uFill>
                  <a:solidFill>
                    <a:srgbClr val="4F538B"/>
                  </a:solidFill>
                </a:uFill>
              </a:rPr>
              <a:t>Combined with MDHT*, can be</a:t>
            </a:r>
            <a:endParaRPr b="1">
              <a:solidFill>
                <a:srgbClr val="4C4C4C"/>
              </a:solidFill>
              <a:uFill>
                <a:solidFill>
                  <a:srgbClr val="4F538B"/>
                </a:solidFill>
              </a:uFill>
            </a:endParaRPr>
          </a:p>
          <a:p>
            <a:pPr lvl="0" marL="0" indent="0">
              <a:spcBef>
                <a:spcPts val="0"/>
              </a:spcBef>
              <a:buSzTx/>
              <a:buNone/>
              <a:defRPr b="0" sz="1800">
                <a:solidFill>
                  <a:srgbClr val="000000"/>
                </a:solidFill>
                <a:uFillTx/>
              </a:defRPr>
            </a:pPr>
            <a:r>
              <a:rPr b="1">
                <a:solidFill>
                  <a:srgbClr val="4C4C4C"/>
                </a:solidFill>
                <a:uFill>
                  <a:solidFill>
                    <a:srgbClr val="4F538B"/>
                  </a:solidFill>
                </a:uFill>
              </a:rPr>
              <a:t>used to generate implementation</a:t>
            </a:r>
            <a:endParaRPr b="1">
              <a:solidFill>
                <a:srgbClr val="4C4C4C"/>
              </a:solidFill>
              <a:uFill>
                <a:solidFill>
                  <a:srgbClr val="4F538B"/>
                </a:solidFill>
              </a:uFill>
            </a:endParaRPr>
          </a:p>
          <a:p>
            <a:pPr lvl="0" marL="0" indent="0">
              <a:spcBef>
                <a:spcPts val="0"/>
              </a:spcBef>
              <a:buSzTx/>
              <a:buNone/>
              <a:defRPr b="0" sz="1800">
                <a:solidFill>
                  <a:srgbClr val="000000"/>
                </a:solidFill>
                <a:uFillTx/>
              </a:defRPr>
            </a:pPr>
            <a:r>
              <a:rPr b="1">
                <a:solidFill>
                  <a:srgbClr val="4C4C4C"/>
                </a:solidFill>
                <a:uFill>
                  <a:solidFill>
                    <a:srgbClr val="4F538B"/>
                  </a:solidFill>
                </a:uFill>
              </a:rPr>
              <a:t>standards using an MDA* approach</a:t>
            </a:r>
          </a:p>
        </p:txBody>
      </p:sp>
      <p:sp>
        <p:nvSpPr>
          <p:cNvPr id="215" name="Shape 215"/>
          <p:cNvSpPr/>
          <p:nvPr>
            <p:ph type="sldNum" sz="quarter" idx="2"/>
          </p:nvPr>
        </p:nvSpPr>
        <p:spPr>
          <a:xfrm>
            <a:off x="7856308" y="6400800"/>
            <a:ext cx="213184" cy="298984"/>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400">
                <a:solidFill>
                  <a:srgbClr val="4F538B"/>
                </a:solidFill>
                <a:uFill>
                  <a:solidFill>
                    <a:srgbClr val="4F538B"/>
                  </a:solidFill>
                </a:uFill>
              </a:rPr>
            </a:fld>
          </a:p>
        </p:txBody>
      </p:sp>
      <p:sp>
        <p:nvSpPr>
          <p:cNvPr id="216" name="Shape 216"/>
          <p:cNvSpPr/>
          <p:nvPr/>
        </p:nvSpPr>
        <p:spPr>
          <a:xfrm>
            <a:off x="934125" y="5869571"/>
            <a:ext cx="3048001"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0" marR="0" indent="0" defTabSz="457200">
              <a:defRPr sz="1800">
                <a:uFillTx/>
              </a:defRPr>
            </a:pPr>
            <a:r>
              <a:rPr b="1" sz="1400">
                <a:solidFill>
                  <a:srgbClr val="666666"/>
                </a:solidFill>
                <a:latin typeface="Calibri"/>
                <a:ea typeface="Calibri"/>
                <a:cs typeface="Calibri"/>
                <a:sym typeface="Calibri"/>
              </a:rPr>
              <a:t>*MDHT</a:t>
            </a:r>
            <a:r>
              <a:rPr sz="1400">
                <a:solidFill>
                  <a:srgbClr val="666666"/>
                </a:solidFill>
                <a:latin typeface="Calibri"/>
                <a:ea typeface="Calibri"/>
                <a:cs typeface="Calibri"/>
                <a:sym typeface="Calibri"/>
              </a:rPr>
              <a:t>= Model Driven Health Tools	</a:t>
            </a:r>
            <a:endParaRPr sz="2400">
              <a:solidFill>
                <a:srgbClr val="666666"/>
              </a:solidFill>
              <a:latin typeface="Calibri"/>
              <a:ea typeface="Calibri"/>
              <a:cs typeface="Calibri"/>
              <a:sym typeface="Calibri"/>
            </a:endParaRPr>
          </a:p>
          <a:p>
            <a:pPr lvl="1" marL="0" marR="0" indent="0" defTabSz="457200">
              <a:defRPr sz="1800">
                <a:uFillTx/>
              </a:defRPr>
            </a:pPr>
            <a:r>
              <a:rPr b="1" sz="1400">
                <a:solidFill>
                  <a:srgbClr val="666666"/>
                </a:solidFill>
                <a:latin typeface="Calibri"/>
                <a:ea typeface="Calibri"/>
                <a:cs typeface="Calibri"/>
                <a:sym typeface="Calibri"/>
              </a:rPr>
              <a:t> MDA</a:t>
            </a:r>
            <a:r>
              <a:rPr sz="1400">
                <a:solidFill>
                  <a:srgbClr val="666666"/>
                </a:solidFill>
                <a:latin typeface="Calibri"/>
                <a:ea typeface="Calibri"/>
                <a:cs typeface="Calibri"/>
                <a:sym typeface="Calibri"/>
              </a:rPr>
              <a:t>= Model Driven Architecture</a:t>
            </a:r>
          </a:p>
        </p:txBody>
      </p:sp>
      <p:grpSp>
        <p:nvGrpSpPr>
          <p:cNvPr id="252" name="Group 252" descr="Diagram showing how FHIM feeds into the S&amp;I Framework. Under FHIM Scope flows into S&amp;I PreDiscovery, FHIM Requirements flow into S&amp;I Use Case, FHIM Modeling flows into S&amp;I Harmonization and Reference Implementation, Test &amp; Pilot, and FHIM Publish flows into S&amp;I Evaluation"/>
          <p:cNvGrpSpPr/>
          <p:nvPr/>
        </p:nvGrpSpPr>
        <p:grpSpPr>
          <a:xfrm>
            <a:off x="5318007" y="1395541"/>
            <a:ext cx="3602664" cy="4536818"/>
            <a:chOff x="0" y="0"/>
            <a:chExt cx="3602663" cy="4536816"/>
          </a:xfrm>
        </p:grpSpPr>
        <p:grpSp>
          <p:nvGrpSpPr>
            <p:cNvPr id="219" name="Group 219"/>
            <p:cNvGrpSpPr/>
            <p:nvPr/>
          </p:nvGrpSpPr>
          <p:grpSpPr>
            <a:xfrm>
              <a:off x="129859" y="-1"/>
              <a:ext cx="1048864" cy="734453"/>
              <a:chOff x="0" y="0"/>
              <a:chExt cx="1048862" cy="734451"/>
            </a:xfrm>
          </p:grpSpPr>
          <p:sp>
            <p:nvSpPr>
              <p:cNvPr id="217" name="Shape 217"/>
              <p:cNvSpPr/>
              <p:nvPr/>
            </p:nvSpPr>
            <p:spPr>
              <a:xfrm>
                <a:off x="0" y="-1"/>
                <a:ext cx="1048863" cy="73445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1978B"/>
              </a:solidFill>
              <a:ln w="12700" cap="flat">
                <a:noFill/>
                <a:miter lim="400000"/>
              </a:ln>
              <a:effectLst/>
            </p:spPr>
            <p:txBody>
              <a:bodyPr wrap="square" lIns="45719" tIns="45719" rIns="45719" bIns="45719" numCol="1" anchor="ctr">
                <a:noAutofit/>
              </a:bodyPr>
              <a:lstStyle/>
              <a:p>
                <a:pPr lvl="0" marL="0" marR="0" algn="ctr" defTabSz="457200">
                  <a:defRPr sz="2800">
                    <a:solidFill>
                      <a:srgbClr val="4C4C4C"/>
                    </a:solidFill>
                    <a:uFillTx/>
                    <a:latin typeface="Georgia"/>
                    <a:ea typeface="Georgia"/>
                    <a:cs typeface="Georgia"/>
                    <a:sym typeface="Georgia"/>
                  </a:defRPr>
                </a:pPr>
              </a:p>
            </p:txBody>
          </p:sp>
          <p:sp>
            <p:nvSpPr>
              <p:cNvPr id="218" name="Shape 218"/>
              <p:cNvSpPr/>
              <p:nvPr/>
            </p:nvSpPr>
            <p:spPr>
              <a:xfrm>
                <a:off x="153602" y="211015"/>
                <a:ext cx="741659" cy="3124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marL="0" marR="0" algn="ctr" defTabSz="457200">
                  <a:defRPr sz="1400">
                    <a:solidFill>
                      <a:srgbClr val="FFFFFF"/>
                    </a:solidFill>
                    <a:uFillTx/>
                    <a:latin typeface="Arial Bold"/>
                    <a:ea typeface="Arial Bold"/>
                    <a:cs typeface="Arial Bold"/>
                    <a:sym typeface="Arial Bold"/>
                  </a:defRPr>
                </a:lvl1pPr>
              </a:lstStyle>
              <a:p>
                <a:pPr lvl="0">
                  <a:defRPr sz="1800">
                    <a:solidFill>
                      <a:srgbClr val="000000"/>
                    </a:solidFill>
                  </a:defRPr>
                </a:pPr>
                <a:r>
                  <a:rPr sz="1400">
                    <a:solidFill>
                      <a:srgbClr val="FFFFFF"/>
                    </a:solidFill>
                  </a:rPr>
                  <a:t>FHIM</a:t>
                </a:r>
              </a:p>
            </p:txBody>
          </p:sp>
        </p:grpSp>
        <p:grpSp>
          <p:nvGrpSpPr>
            <p:cNvPr id="222" name="Group 222"/>
            <p:cNvGrpSpPr/>
            <p:nvPr/>
          </p:nvGrpSpPr>
          <p:grpSpPr>
            <a:xfrm>
              <a:off x="2327795" y="-1"/>
              <a:ext cx="1048864" cy="734453"/>
              <a:chOff x="0" y="0"/>
              <a:chExt cx="1048862" cy="734451"/>
            </a:xfrm>
          </p:grpSpPr>
          <p:sp>
            <p:nvSpPr>
              <p:cNvPr id="220" name="Shape 220"/>
              <p:cNvSpPr/>
              <p:nvPr/>
            </p:nvSpPr>
            <p:spPr>
              <a:xfrm>
                <a:off x="0" y="-1"/>
                <a:ext cx="1048863" cy="734453"/>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1978B"/>
              </a:solidFill>
              <a:ln w="12700" cap="flat">
                <a:noFill/>
                <a:miter lim="400000"/>
              </a:ln>
              <a:effectLst/>
            </p:spPr>
            <p:txBody>
              <a:bodyPr wrap="square" lIns="45719" tIns="45719" rIns="45719" bIns="45719" numCol="1" anchor="ctr">
                <a:noAutofit/>
              </a:bodyPr>
              <a:lstStyle/>
              <a:p>
                <a:pPr lvl="0" marL="0" marR="0" algn="ctr" defTabSz="457200">
                  <a:defRPr sz="2800">
                    <a:solidFill>
                      <a:srgbClr val="4C4C4C"/>
                    </a:solidFill>
                    <a:uFillTx/>
                    <a:latin typeface="Georgia"/>
                    <a:ea typeface="Georgia"/>
                    <a:cs typeface="Georgia"/>
                    <a:sym typeface="Georgia"/>
                  </a:defRPr>
                </a:pPr>
              </a:p>
            </p:txBody>
          </p:sp>
          <p:sp>
            <p:nvSpPr>
              <p:cNvPr id="221" name="Shape 221"/>
              <p:cNvSpPr/>
              <p:nvPr/>
            </p:nvSpPr>
            <p:spPr>
              <a:xfrm>
                <a:off x="153602" y="211015"/>
                <a:ext cx="741659" cy="3124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marL="0" marR="0" algn="ctr" defTabSz="457200">
                  <a:defRPr sz="1400">
                    <a:solidFill>
                      <a:srgbClr val="FFFFFF"/>
                    </a:solidFill>
                    <a:uFillTx/>
                    <a:latin typeface="Arial Bold"/>
                    <a:ea typeface="Arial Bold"/>
                    <a:cs typeface="Arial Bold"/>
                    <a:sym typeface="Arial Bold"/>
                  </a:defRPr>
                </a:lvl1pPr>
              </a:lstStyle>
              <a:p>
                <a:pPr lvl="0">
                  <a:defRPr sz="1800">
                    <a:solidFill>
                      <a:srgbClr val="000000"/>
                    </a:solidFill>
                  </a:defRPr>
                </a:pPr>
                <a:r>
                  <a:rPr sz="1400">
                    <a:solidFill>
                      <a:srgbClr val="FFFFFF"/>
                    </a:solidFill>
                  </a:rPr>
                  <a:t>S&amp;I</a:t>
                </a:r>
              </a:p>
            </p:txBody>
          </p:sp>
        </p:grpSp>
        <p:grpSp>
          <p:nvGrpSpPr>
            <p:cNvPr id="235" name="Group 235"/>
            <p:cNvGrpSpPr/>
            <p:nvPr/>
          </p:nvGrpSpPr>
          <p:grpSpPr>
            <a:xfrm>
              <a:off x="-1" y="850114"/>
              <a:ext cx="1342843" cy="3686703"/>
              <a:chOff x="0" y="0"/>
              <a:chExt cx="1342841" cy="3686701"/>
            </a:xfrm>
          </p:grpSpPr>
          <p:grpSp>
            <p:nvGrpSpPr>
              <p:cNvPr id="225" name="Group 225"/>
              <p:cNvGrpSpPr/>
              <p:nvPr/>
            </p:nvGrpSpPr>
            <p:grpSpPr>
              <a:xfrm>
                <a:off x="34260" y="774182"/>
                <a:ext cx="1308582" cy="589969"/>
                <a:chOff x="0" y="0"/>
                <a:chExt cx="1308580" cy="589968"/>
              </a:xfrm>
            </p:grpSpPr>
            <p:sp>
              <p:nvSpPr>
                <p:cNvPr id="223" name="Shape 223"/>
                <p:cNvSpPr/>
                <p:nvPr/>
              </p:nvSpPr>
              <p:spPr>
                <a:xfrm>
                  <a:off x="-1" y="0"/>
                  <a:ext cx="1308582" cy="589969"/>
                </a:xfrm>
                <a:prstGeom prst="rect">
                  <a:avLst/>
                </a:prstGeom>
                <a:solidFill>
                  <a:srgbClr val="C2C2C2"/>
                </a:solidFill>
                <a:ln w="9525" cap="flat">
                  <a:solidFill>
                    <a:srgbClr val="FFFFFF"/>
                  </a:solidFill>
                  <a:prstDash val="solid"/>
                  <a:round/>
                </a:ln>
                <a:effectLst/>
              </p:spPr>
              <p:txBody>
                <a:bodyPr wrap="square" lIns="45719" tIns="45719" rIns="45719" bIns="45719" numCol="1" anchor="ctr">
                  <a:noAutofit/>
                </a:bodyPr>
                <a:lstStyle/>
                <a:p>
                  <a:pPr lvl="0" marL="0" marR="0" algn="ctr" defTabSz="457200">
                    <a:defRPr sz="1100">
                      <a:solidFill>
                        <a:srgbClr val="4D4D4D"/>
                      </a:solidFill>
                      <a:uFillTx/>
                      <a:latin typeface="Arial Bold"/>
                      <a:ea typeface="Arial Bold"/>
                      <a:cs typeface="Arial Bold"/>
                      <a:sym typeface="Arial Bold"/>
                    </a:defRPr>
                  </a:pPr>
                </a:p>
              </p:txBody>
            </p:sp>
            <p:sp>
              <p:nvSpPr>
                <p:cNvPr id="224" name="Shape 224"/>
                <p:cNvSpPr/>
                <p:nvPr/>
              </p:nvSpPr>
              <p:spPr>
                <a:xfrm>
                  <a:off x="-1" y="152062"/>
                  <a:ext cx="1308582" cy="2858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marL="0" marR="0" algn="ctr" defTabSz="457200">
                    <a:defRPr sz="1200">
                      <a:solidFill>
                        <a:srgbClr val="4D4D4D"/>
                      </a:solidFill>
                      <a:uFillTx/>
                      <a:latin typeface="Arial Bold"/>
                      <a:ea typeface="Arial Bold"/>
                      <a:cs typeface="Arial Bold"/>
                      <a:sym typeface="Arial Bold"/>
                    </a:defRPr>
                  </a:lvl1pPr>
                </a:lstStyle>
                <a:p>
                  <a:pPr lvl="0">
                    <a:defRPr sz="1800">
                      <a:solidFill>
                        <a:srgbClr val="000000"/>
                      </a:solidFill>
                    </a:defRPr>
                  </a:pPr>
                  <a:r>
                    <a:rPr sz="1200">
                      <a:solidFill>
                        <a:srgbClr val="4D4D4D"/>
                      </a:solidFill>
                    </a:rPr>
                    <a:t>Requirements</a:t>
                  </a:r>
                </a:p>
              </p:txBody>
            </p:sp>
          </p:grpSp>
          <p:grpSp>
            <p:nvGrpSpPr>
              <p:cNvPr id="228" name="Group 228"/>
              <p:cNvGrpSpPr/>
              <p:nvPr/>
            </p:nvGrpSpPr>
            <p:grpSpPr>
              <a:xfrm>
                <a:off x="34260" y="-1"/>
                <a:ext cx="1308582" cy="589970"/>
                <a:chOff x="0" y="0"/>
                <a:chExt cx="1308580" cy="589968"/>
              </a:xfrm>
            </p:grpSpPr>
            <p:sp>
              <p:nvSpPr>
                <p:cNvPr id="226" name="Shape 226"/>
                <p:cNvSpPr/>
                <p:nvPr/>
              </p:nvSpPr>
              <p:spPr>
                <a:xfrm>
                  <a:off x="-1" y="0"/>
                  <a:ext cx="1308582" cy="589969"/>
                </a:xfrm>
                <a:prstGeom prst="rect">
                  <a:avLst/>
                </a:prstGeom>
                <a:solidFill>
                  <a:srgbClr val="C2C2C2"/>
                </a:solidFill>
                <a:ln w="9525" cap="flat">
                  <a:solidFill>
                    <a:srgbClr val="FFFFFF"/>
                  </a:solidFill>
                  <a:prstDash val="solid"/>
                  <a:round/>
                </a:ln>
                <a:effectLst/>
              </p:spPr>
              <p:txBody>
                <a:bodyPr wrap="square" lIns="45719" tIns="45719" rIns="45719" bIns="45719" numCol="1" anchor="ctr">
                  <a:noAutofit/>
                </a:bodyPr>
                <a:lstStyle/>
                <a:p>
                  <a:pPr lvl="0" marL="0" marR="0" algn="ctr" defTabSz="457200">
                    <a:defRPr sz="1100">
                      <a:solidFill>
                        <a:srgbClr val="4D4D4D"/>
                      </a:solidFill>
                      <a:uFillTx/>
                      <a:latin typeface="Arial Bold"/>
                      <a:ea typeface="Arial Bold"/>
                      <a:cs typeface="Arial Bold"/>
                      <a:sym typeface="Arial Bold"/>
                    </a:defRPr>
                  </a:pPr>
                </a:p>
              </p:txBody>
            </p:sp>
            <p:sp>
              <p:nvSpPr>
                <p:cNvPr id="227" name="Shape 227"/>
                <p:cNvSpPr/>
                <p:nvPr/>
              </p:nvSpPr>
              <p:spPr>
                <a:xfrm>
                  <a:off x="-1" y="152062"/>
                  <a:ext cx="1308582" cy="2858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marL="0" marR="0" algn="ctr" defTabSz="457200">
                    <a:defRPr sz="1200">
                      <a:solidFill>
                        <a:srgbClr val="4D4D4D"/>
                      </a:solidFill>
                      <a:uFillTx/>
                      <a:latin typeface="Arial Bold"/>
                      <a:ea typeface="Arial Bold"/>
                      <a:cs typeface="Arial Bold"/>
                      <a:sym typeface="Arial Bold"/>
                    </a:defRPr>
                  </a:lvl1pPr>
                </a:lstStyle>
                <a:p>
                  <a:pPr lvl="0">
                    <a:defRPr sz="1800">
                      <a:solidFill>
                        <a:srgbClr val="000000"/>
                      </a:solidFill>
                    </a:defRPr>
                  </a:pPr>
                  <a:r>
                    <a:rPr sz="1200">
                      <a:solidFill>
                        <a:srgbClr val="4D4D4D"/>
                      </a:solidFill>
                    </a:rPr>
                    <a:t>Scope</a:t>
                  </a:r>
                </a:p>
              </p:txBody>
            </p:sp>
          </p:grpSp>
          <p:grpSp>
            <p:nvGrpSpPr>
              <p:cNvPr id="231" name="Group 231"/>
              <p:cNvGrpSpPr/>
              <p:nvPr/>
            </p:nvGrpSpPr>
            <p:grpSpPr>
              <a:xfrm>
                <a:off x="-1" y="1744447"/>
                <a:ext cx="1308582" cy="589969"/>
                <a:chOff x="0" y="0"/>
                <a:chExt cx="1308580" cy="589968"/>
              </a:xfrm>
            </p:grpSpPr>
            <p:sp>
              <p:nvSpPr>
                <p:cNvPr id="229" name="Shape 229"/>
                <p:cNvSpPr/>
                <p:nvPr/>
              </p:nvSpPr>
              <p:spPr>
                <a:xfrm>
                  <a:off x="-1" y="0"/>
                  <a:ext cx="1308582" cy="589969"/>
                </a:xfrm>
                <a:prstGeom prst="rect">
                  <a:avLst/>
                </a:prstGeom>
                <a:solidFill>
                  <a:srgbClr val="C2C2C2"/>
                </a:solidFill>
                <a:ln w="9525" cap="flat">
                  <a:solidFill>
                    <a:srgbClr val="FFFFFF"/>
                  </a:solidFill>
                  <a:prstDash val="solid"/>
                  <a:round/>
                </a:ln>
                <a:effectLst/>
              </p:spPr>
              <p:txBody>
                <a:bodyPr wrap="square" lIns="45719" tIns="45719" rIns="45719" bIns="45719" numCol="1" anchor="ctr">
                  <a:noAutofit/>
                </a:bodyPr>
                <a:lstStyle/>
                <a:p>
                  <a:pPr lvl="0" marL="0" marR="0" algn="ctr" defTabSz="457200">
                    <a:defRPr sz="1100">
                      <a:solidFill>
                        <a:srgbClr val="4D4D4D"/>
                      </a:solidFill>
                      <a:uFillTx/>
                      <a:latin typeface="Arial Bold"/>
                      <a:ea typeface="Arial Bold"/>
                      <a:cs typeface="Arial Bold"/>
                      <a:sym typeface="Arial Bold"/>
                    </a:defRPr>
                  </a:pPr>
                </a:p>
              </p:txBody>
            </p:sp>
            <p:sp>
              <p:nvSpPr>
                <p:cNvPr id="230" name="Shape 230"/>
                <p:cNvSpPr/>
                <p:nvPr/>
              </p:nvSpPr>
              <p:spPr>
                <a:xfrm>
                  <a:off x="-1" y="152062"/>
                  <a:ext cx="1308582" cy="2858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marL="0" marR="0" algn="ctr" defTabSz="457200">
                    <a:defRPr sz="1200">
                      <a:solidFill>
                        <a:srgbClr val="4D4D4D"/>
                      </a:solidFill>
                      <a:uFillTx/>
                      <a:latin typeface="Arial Bold"/>
                      <a:ea typeface="Arial Bold"/>
                      <a:cs typeface="Arial Bold"/>
                      <a:sym typeface="Arial Bold"/>
                    </a:defRPr>
                  </a:lvl1pPr>
                </a:lstStyle>
                <a:p>
                  <a:pPr lvl="0">
                    <a:defRPr sz="1800">
                      <a:solidFill>
                        <a:srgbClr val="000000"/>
                      </a:solidFill>
                    </a:defRPr>
                  </a:pPr>
                  <a:r>
                    <a:rPr sz="1200">
                      <a:solidFill>
                        <a:srgbClr val="4D4D4D"/>
                      </a:solidFill>
                    </a:rPr>
                    <a:t>Modeling</a:t>
                  </a:r>
                </a:p>
              </p:txBody>
            </p:sp>
          </p:grpSp>
          <p:grpSp>
            <p:nvGrpSpPr>
              <p:cNvPr id="234" name="Group 234"/>
              <p:cNvGrpSpPr/>
              <p:nvPr/>
            </p:nvGrpSpPr>
            <p:grpSpPr>
              <a:xfrm>
                <a:off x="-1" y="3096733"/>
                <a:ext cx="1308582" cy="589969"/>
                <a:chOff x="0" y="0"/>
                <a:chExt cx="1308580" cy="589968"/>
              </a:xfrm>
            </p:grpSpPr>
            <p:sp>
              <p:nvSpPr>
                <p:cNvPr id="232" name="Shape 232"/>
                <p:cNvSpPr/>
                <p:nvPr/>
              </p:nvSpPr>
              <p:spPr>
                <a:xfrm>
                  <a:off x="-1" y="0"/>
                  <a:ext cx="1308582" cy="589969"/>
                </a:xfrm>
                <a:prstGeom prst="rect">
                  <a:avLst/>
                </a:prstGeom>
                <a:solidFill>
                  <a:srgbClr val="C2C2C2"/>
                </a:solidFill>
                <a:ln w="9525" cap="flat">
                  <a:solidFill>
                    <a:srgbClr val="FFFFFF"/>
                  </a:solidFill>
                  <a:prstDash val="solid"/>
                  <a:round/>
                </a:ln>
                <a:effectLst/>
              </p:spPr>
              <p:txBody>
                <a:bodyPr wrap="square" lIns="45719" tIns="45719" rIns="45719" bIns="45719" numCol="1" anchor="ctr">
                  <a:noAutofit/>
                </a:bodyPr>
                <a:lstStyle/>
                <a:p>
                  <a:pPr lvl="0" marL="0" marR="0" algn="ctr" defTabSz="457200">
                    <a:defRPr sz="1100">
                      <a:solidFill>
                        <a:srgbClr val="4D4D4D"/>
                      </a:solidFill>
                      <a:uFillTx/>
                      <a:latin typeface="Arial Bold"/>
                      <a:ea typeface="Arial Bold"/>
                      <a:cs typeface="Arial Bold"/>
                      <a:sym typeface="Arial Bold"/>
                    </a:defRPr>
                  </a:pPr>
                </a:p>
              </p:txBody>
            </p:sp>
            <p:sp>
              <p:nvSpPr>
                <p:cNvPr id="233" name="Shape 233"/>
                <p:cNvSpPr/>
                <p:nvPr/>
              </p:nvSpPr>
              <p:spPr>
                <a:xfrm>
                  <a:off x="-1" y="152062"/>
                  <a:ext cx="1308582" cy="2858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marL="0" marR="0" algn="ctr" defTabSz="457200">
                    <a:defRPr sz="1200">
                      <a:solidFill>
                        <a:srgbClr val="4D4D4D"/>
                      </a:solidFill>
                      <a:uFillTx/>
                      <a:latin typeface="Arial Bold"/>
                      <a:ea typeface="Arial Bold"/>
                      <a:cs typeface="Arial Bold"/>
                      <a:sym typeface="Arial Bold"/>
                    </a:defRPr>
                  </a:lvl1pPr>
                </a:lstStyle>
                <a:p>
                  <a:pPr lvl="0">
                    <a:defRPr sz="1800">
                      <a:solidFill>
                        <a:srgbClr val="000000"/>
                      </a:solidFill>
                    </a:defRPr>
                  </a:pPr>
                  <a:r>
                    <a:rPr sz="1200">
                      <a:solidFill>
                        <a:srgbClr val="4D4D4D"/>
                      </a:solidFill>
                    </a:rPr>
                    <a:t>Publish</a:t>
                  </a:r>
                </a:p>
              </p:txBody>
            </p:sp>
          </p:grpSp>
        </p:grpSp>
        <p:grpSp>
          <p:nvGrpSpPr>
            <p:cNvPr id="251" name="Group 251"/>
            <p:cNvGrpSpPr/>
            <p:nvPr/>
          </p:nvGrpSpPr>
          <p:grpSpPr>
            <a:xfrm>
              <a:off x="2101789" y="850114"/>
              <a:ext cx="1500875" cy="3686703"/>
              <a:chOff x="0" y="0"/>
              <a:chExt cx="1500873" cy="3686701"/>
            </a:xfrm>
          </p:grpSpPr>
          <p:grpSp>
            <p:nvGrpSpPr>
              <p:cNvPr id="238" name="Group 238"/>
              <p:cNvGrpSpPr/>
              <p:nvPr/>
            </p:nvGrpSpPr>
            <p:grpSpPr>
              <a:xfrm>
                <a:off x="-1" y="798264"/>
                <a:ext cx="1500875" cy="589969"/>
                <a:chOff x="0" y="0"/>
                <a:chExt cx="1500873" cy="589968"/>
              </a:xfrm>
            </p:grpSpPr>
            <p:sp>
              <p:nvSpPr>
                <p:cNvPr id="236" name="Shape 236"/>
                <p:cNvSpPr/>
                <p:nvPr/>
              </p:nvSpPr>
              <p:spPr>
                <a:xfrm>
                  <a:off x="-1" y="0"/>
                  <a:ext cx="1500875" cy="589969"/>
                </a:xfrm>
                <a:prstGeom prst="rect">
                  <a:avLst/>
                </a:prstGeom>
                <a:solidFill>
                  <a:srgbClr val="4D4D4D"/>
                </a:solidFill>
                <a:ln w="9525" cap="flat">
                  <a:solidFill>
                    <a:srgbClr val="FFFFFF"/>
                  </a:solidFill>
                  <a:prstDash val="solid"/>
                  <a:round/>
                </a:ln>
                <a:effectLst/>
              </p:spPr>
              <p:txBody>
                <a:bodyPr wrap="square" lIns="45719" tIns="45719" rIns="45719" bIns="45719" numCol="1" anchor="ctr">
                  <a:noAutofit/>
                </a:bodyPr>
                <a:lstStyle/>
                <a:p>
                  <a:pPr lvl="0" marL="0" marR="0" algn="ctr" defTabSz="457200">
                    <a:defRPr sz="1100">
                      <a:solidFill>
                        <a:srgbClr val="FFFFFF"/>
                      </a:solidFill>
                      <a:uFillTx/>
                      <a:latin typeface="Arial Bold"/>
                      <a:ea typeface="Arial Bold"/>
                      <a:cs typeface="Arial Bold"/>
                      <a:sym typeface="Arial Bold"/>
                    </a:defRPr>
                  </a:pPr>
                </a:p>
              </p:txBody>
            </p:sp>
            <p:sp>
              <p:nvSpPr>
                <p:cNvPr id="237" name="Shape 237"/>
                <p:cNvSpPr/>
                <p:nvPr/>
              </p:nvSpPr>
              <p:spPr>
                <a:xfrm>
                  <a:off x="-1" y="152062"/>
                  <a:ext cx="1500875" cy="2858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marL="0" marR="0" algn="ctr" defTabSz="457200">
                    <a:defRPr sz="1200">
                      <a:solidFill>
                        <a:srgbClr val="FFFFFF"/>
                      </a:solidFill>
                      <a:uFillTx/>
                      <a:latin typeface="Arial Bold"/>
                      <a:ea typeface="Arial Bold"/>
                      <a:cs typeface="Arial Bold"/>
                      <a:sym typeface="Arial Bold"/>
                    </a:defRPr>
                  </a:lvl1pPr>
                </a:lstStyle>
                <a:p>
                  <a:pPr lvl="0">
                    <a:defRPr sz="1800">
                      <a:solidFill>
                        <a:srgbClr val="000000"/>
                      </a:solidFill>
                    </a:defRPr>
                  </a:pPr>
                  <a:r>
                    <a:rPr sz="1200">
                      <a:solidFill>
                        <a:srgbClr val="FFFFFF"/>
                      </a:solidFill>
                    </a:rPr>
                    <a:t>Use Case</a:t>
                  </a:r>
                </a:p>
              </p:txBody>
            </p:sp>
          </p:grpSp>
          <p:grpSp>
            <p:nvGrpSpPr>
              <p:cNvPr id="241" name="Group 241"/>
              <p:cNvGrpSpPr/>
              <p:nvPr/>
            </p:nvGrpSpPr>
            <p:grpSpPr>
              <a:xfrm>
                <a:off x="-1" y="-1"/>
                <a:ext cx="1500875" cy="589970"/>
                <a:chOff x="0" y="0"/>
                <a:chExt cx="1500873" cy="589968"/>
              </a:xfrm>
            </p:grpSpPr>
            <p:sp>
              <p:nvSpPr>
                <p:cNvPr id="239" name="Shape 239"/>
                <p:cNvSpPr/>
                <p:nvPr/>
              </p:nvSpPr>
              <p:spPr>
                <a:xfrm>
                  <a:off x="-1" y="0"/>
                  <a:ext cx="1500875" cy="589969"/>
                </a:xfrm>
                <a:prstGeom prst="rect">
                  <a:avLst/>
                </a:prstGeom>
                <a:solidFill>
                  <a:srgbClr val="4D4D4D"/>
                </a:solidFill>
                <a:ln w="9525" cap="flat">
                  <a:solidFill>
                    <a:srgbClr val="FFFFFF"/>
                  </a:solidFill>
                  <a:prstDash val="solid"/>
                  <a:round/>
                </a:ln>
                <a:effectLst/>
              </p:spPr>
              <p:txBody>
                <a:bodyPr wrap="square" lIns="45719" tIns="45719" rIns="45719" bIns="45719" numCol="1" anchor="ctr">
                  <a:noAutofit/>
                </a:bodyPr>
                <a:lstStyle/>
                <a:p>
                  <a:pPr lvl="0" marL="0" marR="0" algn="ctr" defTabSz="457200">
                    <a:defRPr sz="1100">
                      <a:solidFill>
                        <a:srgbClr val="FFFFFF"/>
                      </a:solidFill>
                      <a:uFillTx/>
                      <a:latin typeface="Arial Bold"/>
                      <a:ea typeface="Arial Bold"/>
                      <a:cs typeface="Arial Bold"/>
                      <a:sym typeface="Arial Bold"/>
                    </a:defRPr>
                  </a:pPr>
                </a:p>
              </p:txBody>
            </p:sp>
            <p:sp>
              <p:nvSpPr>
                <p:cNvPr id="240" name="Shape 240"/>
                <p:cNvSpPr/>
                <p:nvPr/>
              </p:nvSpPr>
              <p:spPr>
                <a:xfrm>
                  <a:off x="-1" y="152062"/>
                  <a:ext cx="1500875" cy="2858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marL="0" marR="0" algn="ctr" defTabSz="457200">
                    <a:defRPr sz="1200">
                      <a:solidFill>
                        <a:srgbClr val="FFFFFF"/>
                      </a:solidFill>
                      <a:uFillTx/>
                      <a:latin typeface="Arial Bold"/>
                      <a:ea typeface="Arial Bold"/>
                      <a:cs typeface="Arial Bold"/>
                      <a:sym typeface="Arial Bold"/>
                    </a:defRPr>
                  </a:lvl1pPr>
                </a:lstStyle>
                <a:p>
                  <a:pPr lvl="0">
                    <a:defRPr sz="1800">
                      <a:solidFill>
                        <a:srgbClr val="000000"/>
                      </a:solidFill>
                    </a:defRPr>
                  </a:pPr>
                  <a:r>
                    <a:rPr sz="1200">
                      <a:solidFill>
                        <a:srgbClr val="FFFFFF"/>
                      </a:solidFill>
                    </a:rPr>
                    <a:t>Pre-Discovery</a:t>
                  </a:r>
                </a:p>
              </p:txBody>
            </p:sp>
          </p:grpSp>
          <p:grpSp>
            <p:nvGrpSpPr>
              <p:cNvPr id="244" name="Group 244"/>
              <p:cNvGrpSpPr/>
              <p:nvPr/>
            </p:nvGrpSpPr>
            <p:grpSpPr>
              <a:xfrm>
                <a:off x="-1" y="2282287"/>
                <a:ext cx="1500875" cy="670494"/>
                <a:chOff x="0" y="0"/>
                <a:chExt cx="1500873" cy="670492"/>
              </a:xfrm>
            </p:grpSpPr>
            <p:sp>
              <p:nvSpPr>
                <p:cNvPr id="242" name="Shape 242"/>
                <p:cNvSpPr/>
                <p:nvPr/>
              </p:nvSpPr>
              <p:spPr>
                <a:xfrm>
                  <a:off x="0" y="40262"/>
                  <a:ext cx="1500874" cy="589969"/>
                </a:xfrm>
                <a:prstGeom prst="rect">
                  <a:avLst/>
                </a:prstGeom>
                <a:solidFill>
                  <a:srgbClr val="4D4D4D"/>
                </a:solidFill>
                <a:ln w="9525" cap="flat">
                  <a:solidFill>
                    <a:srgbClr val="FFFFFF"/>
                  </a:solidFill>
                  <a:prstDash val="solid"/>
                  <a:round/>
                </a:ln>
                <a:effectLst/>
              </p:spPr>
              <p:txBody>
                <a:bodyPr wrap="square" lIns="45719" tIns="45719" rIns="45719" bIns="45719" numCol="1" anchor="ctr">
                  <a:noAutofit/>
                </a:bodyPr>
                <a:lstStyle/>
                <a:p>
                  <a:pPr lvl="0" marL="0" marR="0" algn="ctr" defTabSz="457200">
                    <a:defRPr sz="1100">
                      <a:solidFill>
                        <a:srgbClr val="FFFFFF"/>
                      </a:solidFill>
                      <a:uFillTx/>
                      <a:latin typeface="Arial Bold"/>
                      <a:ea typeface="Arial Bold"/>
                      <a:cs typeface="Arial Bold"/>
                      <a:sym typeface="Arial Bold"/>
                    </a:defRPr>
                  </a:pPr>
                </a:p>
              </p:txBody>
            </p:sp>
            <p:sp>
              <p:nvSpPr>
                <p:cNvPr id="243" name="Shape 243"/>
                <p:cNvSpPr/>
                <p:nvPr/>
              </p:nvSpPr>
              <p:spPr>
                <a:xfrm>
                  <a:off x="0" y="0"/>
                  <a:ext cx="1500874" cy="6704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marL="0" marR="0" algn="ctr" defTabSz="457200">
                    <a:defRPr sz="1200">
                      <a:solidFill>
                        <a:srgbClr val="FFFFFF"/>
                      </a:solidFill>
                      <a:uFillTx/>
                      <a:latin typeface="Arial Bold"/>
                      <a:ea typeface="Arial Bold"/>
                      <a:cs typeface="Arial Bold"/>
                      <a:sym typeface="Arial Bold"/>
                    </a:defRPr>
                  </a:lvl1pPr>
                </a:lstStyle>
                <a:p>
                  <a:pPr lvl="0">
                    <a:defRPr sz="1800">
                      <a:solidFill>
                        <a:srgbClr val="000000"/>
                      </a:solidFill>
                    </a:defRPr>
                  </a:pPr>
                  <a:r>
                    <a:rPr sz="1200">
                      <a:solidFill>
                        <a:srgbClr val="FFFFFF"/>
                      </a:solidFill>
                    </a:rPr>
                    <a:t>Reference Implementation, Test  &amp; Pilot</a:t>
                  </a:r>
                </a:p>
              </p:txBody>
            </p:sp>
          </p:grpSp>
          <p:grpSp>
            <p:nvGrpSpPr>
              <p:cNvPr id="247" name="Group 247"/>
              <p:cNvGrpSpPr/>
              <p:nvPr/>
            </p:nvGrpSpPr>
            <p:grpSpPr>
              <a:xfrm>
                <a:off x="-1" y="1548366"/>
                <a:ext cx="1500875" cy="589969"/>
                <a:chOff x="0" y="0"/>
                <a:chExt cx="1500873" cy="589968"/>
              </a:xfrm>
            </p:grpSpPr>
            <p:sp>
              <p:nvSpPr>
                <p:cNvPr id="245" name="Shape 245"/>
                <p:cNvSpPr/>
                <p:nvPr/>
              </p:nvSpPr>
              <p:spPr>
                <a:xfrm>
                  <a:off x="-1" y="0"/>
                  <a:ext cx="1500875" cy="589969"/>
                </a:xfrm>
                <a:prstGeom prst="rect">
                  <a:avLst/>
                </a:prstGeom>
                <a:solidFill>
                  <a:srgbClr val="4D4D4D"/>
                </a:solidFill>
                <a:ln w="9525" cap="flat">
                  <a:solidFill>
                    <a:srgbClr val="FFFFFF"/>
                  </a:solidFill>
                  <a:prstDash val="solid"/>
                  <a:round/>
                </a:ln>
                <a:effectLst/>
              </p:spPr>
              <p:txBody>
                <a:bodyPr wrap="square" lIns="45719" tIns="45719" rIns="45719" bIns="45719" numCol="1" anchor="ctr">
                  <a:noAutofit/>
                </a:bodyPr>
                <a:lstStyle/>
                <a:p>
                  <a:pPr lvl="0" marL="0" marR="0" algn="ctr" defTabSz="457200">
                    <a:defRPr sz="1800">
                      <a:solidFill>
                        <a:srgbClr val="666666"/>
                      </a:solidFill>
                      <a:uFillTx/>
                      <a:latin typeface="Calibri"/>
                      <a:ea typeface="Calibri"/>
                      <a:cs typeface="Calibri"/>
                      <a:sym typeface="Calibri"/>
                    </a:defRPr>
                  </a:pPr>
                </a:p>
              </p:txBody>
            </p:sp>
            <p:sp>
              <p:nvSpPr>
                <p:cNvPr id="246" name="Shape 246"/>
                <p:cNvSpPr/>
                <p:nvPr/>
              </p:nvSpPr>
              <p:spPr>
                <a:xfrm>
                  <a:off x="-1" y="165575"/>
                  <a:ext cx="1500875" cy="2588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marL="0" marR="0" algn="ctr" defTabSz="457200">
                    <a:defRPr sz="1100">
                      <a:solidFill>
                        <a:srgbClr val="FFFFFF"/>
                      </a:solidFill>
                      <a:uFillTx/>
                      <a:latin typeface="Arial Bold"/>
                      <a:ea typeface="Arial Bold"/>
                      <a:cs typeface="Arial Bold"/>
                      <a:sym typeface="Arial Bold"/>
                    </a:defRPr>
                  </a:lvl1pPr>
                </a:lstStyle>
                <a:p>
                  <a:pPr lvl="0">
                    <a:defRPr sz="1800">
                      <a:solidFill>
                        <a:srgbClr val="000000"/>
                      </a:solidFill>
                    </a:defRPr>
                  </a:pPr>
                  <a:r>
                    <a:rPr sz="1100">
                      <a:solidFill>
                        <a:srgbClr val="FFFFFF"/>
                      </a:solidFill>
                    </a:rPr>
                    <a:t>Harmonization</a:t>
                  </a:r>
                </a:p>
              </p:txBody>
            </p:sp>
          </p:grpSp>
          <p:grpSp>
            <p:nvGrpSpPr>
              <p:cNvPr id="250" name="Group 250"/>
              <p:cNvGrpSpPr/>
              <p:nvPr/>
            </p:nvGrpSpPr>
            <p:grpSpPr>
              <a:xfrm>
                <a:off x="-1" y="3096733"/>
                <a:ext cx="1500875" cy="589969"/>
                <a:chOff x="0" y="0"/>
                <a:chExt cx="1500873" cy="589968"/>
              </a:xfrm>
            </p:grpSpPr>
            <p:sp>
              <p:nvSpPr>
                <p:cNvPr id="248" name="Shape 248"/>
                <p:cNvSpPr/>
                <p:nvPr/>
              </p:nvSpPr>
              <p:spPr>
                <a:xfrm>
                  <a:off x="-1" y="0"/>
                  <a:ext cx="1500875" cy="589969"/>
                </a:xfrm>
                <a:prstGeom prst="rect">
                  <a:avLst/>
                </a:prstGeom>
                <a:solidFill>
                  <a:srgbClr val="4D4D4D"/>
                </a:solidFill>
                <a:ln w="9525" cap="flat">
                  <a:solidFill>
                    <a:srgbClr val="FFFFFF"/>
                  </a:solidFill>
                  <a:prstDash val="solid"/>
                  <a:round/>
                </a:ln>
                <a:effectLst/>
              </p:spPr>
              <p:txBody>
                <a:bodyPr wrap="square" lIns="45719" tIns="45719" rIns="45719" bIns="45719" numCol="1" anchor="ctr">
                  <a:noAutofit/>
                </a:bodyPr>
                <a:lstStyle/>
                <a:p>
                  <a:pPr lvl="0" marL="0" marR="0" algn="ctr" defTabSz="457200">
                    <a:defRPr sz="1100">
                      <a:solidFill>
                        <a:srgbClr val="FFFFFF"/>
                      </a:solidFill>
                      <a:uFillTx/>
                      <a:latin typeface="Arial Bold"/>
                      <a:ea typeface="Arial Bold"/>
                      <a:cs typeface="Arial Bold"/>
                      <a:sym typeface="Arial Bold"/>
                    </a:defRPr>
                  </a:pPr>
                </a:p>
              </p:txBody>
            </p:sp>
            <p:sp>
              <p:nvSpPr>
                <p:cNvPr id="249" name="Shape 249"/>
                <p:cNvSpPr/>
                <p:nvPr/>
              </p:nvSpPr>
              <p:spPr>
                <a:xfrm>
                  <a:off x="-1" y="152062"/>
                  <a:ext cx="1500875" cy="2858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marL="0" marR="0" algn="ctr" defTabSz="457200">
                    <a:defRPr sz="1200">
                      <a:solidFill>
                        <a:srgbClr val="FFFFFF"/>
                      </a:solidFill>
                      <a:uFillTx/>
                      <a:latin typeface="Arial Bold"/>
                      <a:ea typeface="Arial Bold"/>
                      <a:cs typeface="Arial Bold"/>
                      <a:sym typeface="Arial Bold"/>
                    </a:defRPr>
                  </a:lvl1pPr>
                </a:lstStyle>
                <a:p>
                  <a:pPr lvl="0">
                    <a:defRPr sz="1800">
                      <a:solidFill>
                        <a:srgbClr val="000000"/>
                      </a:solidFill>
                    </a:defRPr>
                  </a:pPr>
                  <a:r>
                    <a:rPr sz="1200">
                      <a:solidFill>
                        <a:srgbClr val="FFFFFF"/>
                      </a:solidFill>
                    </a:rPr>
                    <a:t>Evaluation</a:t>
                  </a:r>
                </a:p>
              </p:txBody>
            </p:sp>
          </p:grpSp>
        </p:grpSp>
      </p:grpSp>
      <p:sp>
        <p:nvSpPr>
          <p:cNvPr id="253" name="Shape 253"/>
          <p:cNvSpPr/>
          <p:nvPr/>
        </p:nvSpPr>
        <p:spPr>
          <a:xfrm>
            <a:off x="6715127" y="2968550"/>
            <a:ext cx="623889" cy="213506"/>
          </a:xfrm>
          <a:prstGeom prst="rightArrow">
            <a:avLst>
              <a:gd name="adj1" fmla="val 50000"/>
              <a:gd name="adj2" fmla="val 50000"/>
            </a:avLst>
          </a:prstGeom>
          <a:gradFill>
            <a:gsLst>
              <a:gs pos="0">
                <a:srgbClr val="FFFFFF"/>
              </a:gs>
              <a:gs pos="7000">
                <a:srgbClr val="D9D9D9"/>
              </a:gs>
              <a:gs pos="21000">
                <a:srgbClr val="A3A3A3"/>
              </a:gs>
              <a:gs pos="95000">
                <a:srgbClr val="4D4D4D"/>
              </a:gs>
            </a:gsLst>
          </a:gradFill>
          <a:ln w="12700">
            <a:miter lim="400000"/>
          </a:ln>
        </p:spPr>
        <p:txBody>
          <a:bodyPr lIns="45719" rIns="45719"/>
          <a:lstStyle/>
          <a:p>
            <a:pPr lvl="0" marL="0" marR="0" defTabSz="457200">
              <a:defRPr sz="1800">
                <a:solidFill>
                  <a:srgbClr val="666666"/>
                </a:solidFill>
                <a:uFillTx/>
              </a:defRPr>
            </a:pPr>
          </a:p>
        </p:txBody>
      </p:sp>
      <p:sp>
        <p:nvSpPr>
          <p:cNvPr id="254" name="Shape 254"/>
          <p:cNvSpPr/>
          <p:nvPr/>
        </p:nvSpPr>
        <p:spPr>
          <a:xfrm>
            <a:off x="6715127" y="3558158"/>
            <a:ext cx="623889" cy="213505"/>
          </a:xfrm>
          <a:prstGeom prst="rightArrow">
            <a:avLst>
              <a:gd name="adj1" fmla="val 50000"/>
              <a:gd name="adj2" fmla="val 50000"/>
            </a:avLst>
          </a:prstGeom>
          <a:gradFill>
            <a:gsLst>
              <a:gs pos="0">
                <a:srgbClr val="FFFFFF"/>
              </a:gs>
              <a:gs pos="7000">
                <a:srgbClr val="D9D9D9"/>
              </a:gs>
              <a:gs pos="21000">
                <a:srgbClr val="A3A3A3"/>
              </a:gs>
              <a:gs pos="95000">
                <a:srgbClr val="4D4D4D"/>
              </a:gs>
            </a:gsLst>
          </a:gradFill>
          <a:ln w="12700">
            <a:miter lim="400000"/>
          </a:ln>
        </p:spPr>
        <p:txBody>
          <a:bodyPr lIns="45719" rIns="45719"/>
          <a:lstStyle/>
          <a:p>
            <a:pPr lvl="0" marL="0" marR="0" defTabSz="457200">
              <a:defRPr sz="1800">
                <a:solidFill>
                  <a:srgbClr val="666666"/>
                </a:solidFill>
                <a:uFillTx/>
              </a:defRPr>
            </a:pPr>
          </a:p>
        </p:txBody>
      </p:sp>
      <p:sp>
        <p:nvSpPr>
          <p:cNvPr id="255" name="Shape 255"/>
          <p:cNvSpPr/>
          <p:nvPr/>
        </p:nvSpPr>
        <p:spPr>
          <a:xfrm rot="21423254">
            <a:off x="6726069" y="4349141"/>
            <a:ext cx="623889" cy="213506"/>
          </a:xfrm>
          <a:prstGeom prst="rightArrow">
            <a:avLst>
              <a:gd name="adj1" fmla="val 50000"/>
              <a:gd name="adj2" fmla="val 50000"/>
            </a:avLst>
          </a:prstGeom>
          <a:gradFill>
            <a:gsLst>
              <a:gs pos="0">
                <a:srgbClr val="FFFFFF"/>
              </a:gs>
              <a:gs pos="7000">
                <a:srgbClr val="D9D9D9"/>
              </a:gs>
              <a:gs pos="21000">
                <a:srgbClr val="A3A3A3"/>
              </a:gs>
              <a:gs pos="95000">
                <a:srgbClr val="4D4D4D"/>
              </a:gs>
            </a:gsLst>
          </a:gradFill>
          <a:ln w="12700">
            <a:miter lim="400000"/>
          </a:ln>
        </p:spPr>
        <p:txBody>
          <a:bodyPr lIns="45719" rIns="45719"/>
          <a:lstStyle/>
          <a:p>
            <a:pPr lvl="0" marL="0" marR="0" defTabSz="457200">
              <a:defRPr sz="1800">
                <a:solidFill>
                  <a:srgbClr val="666666"/>
                </a:solidFill>
                <a:uFillTx/>
              </a:defRPr>
            </a:pPr>
          </a:p>
        </p:txBody>
      </p:sp>
      <p:sp>
        <p:nvSpPr>
          <p:cNvPr id="256" name="Shape 256"/>
          <p:cNvSpPr/>
          <p:nvPr/>
        </p:nvSpPr>
        <p:spPr>
          <a:xfrm rot="1855715">
            <a:off x="6618030" y="4727852"/>
            <a:ext cx="623889" cy="213506"/>
          </a:xfrm>
          <a:prstGeom prst="rightArrow">
            <a:avLst>
              <a:gd name="adj1" fmla="val 50000"/>
              <a:gd name="adj2" fmla="val 50000"/>
            </a:avLst>
          </a:prstGeom>
          <a:gradFill>
            <a:gsLst>
              <a:gs pos="0">
                <a:srgbClr val="FFFFFF"/>
              </a:gs>
              <a:gs pos="7000">
                <a:srgbClr val="D9D9D9"/>
              </a:gs>
              <a:gs pos="21000">
                <a:srgbClr val="A3A3A3"/>
              </a:gs>
              <a:gs pos="95000">
                <a:srgbClr val="4D4D4D"/>
              </a:gs>
            </a:gsLst>
          </a:gradFill>
          <a:ln w="12700">
            <a:miter lim="400000"/>
          </a:ln>
        </p:spPr>
        <p:txBody>
          <a:bodyPr lIns="45719" rIns="45719"/>
          <a:lstStyle/>
          <a:p>
            <a:pPr lvl="0" marL="0" marR="0" defTabSz="457200">
              <a:defRPr sz="1800">
                <a:solidFill>
                  <a:srgbClr val="666666"/>
                </a:solidFill>
                <a:uFillTx/>
              </a:defRPr>
            </a:pPr>
          </a:p>
        </p:txBody>
      </p:sp>
      <p:sp>
        <p:nvSpPr>
          <p:cNvPr id="257" name="Shape 257"/>
          <p:cNvSpPr/>
          <p:nvPr/>
        </p:nvSpPr>
        <p:spPr>
          <a:xfrm>
            <a:off x="6628542" y="5705299"/>
            <a:ext cx="623889" cy="213506"/>
          </a:xfrm>
          <a:prstGeom prst="rightArrow">
            <a:avLst>
              <a:gd name="adj1" fmla="val 50000"/>
              <a:gd name="adj2" fmla="val 50000"/>
            </a:avLst>
          </a:prstGeom>
          <a:gradFill>
            <a:gsLst>
              <a:gs pos="0">
                <a:srgbClr val="FFFFFF"/>
              </a:gs>
              <a:gs pos="7000">
                <a:srgbClr val="D9D9D9"/>
              </a:gs>
              <a:gs pos="21000">
                <a:srgbClr val="A3A3A3"/>
              </a:gs>
              <a:gs pos="95000">
                <a:srgbClr val="4D4D4D"/>
              </a:gs>
            </a:gsLst>
          </a:gradFill>
          <a:ln w="12700">
            <a:miter lim="400000"/>
          </a:ln>
        </p:spPr>
        <p:txBody>
          <a:bodyPr lIns="45719" rIns="45719"/>
          <a:lstStyle/>
          <a:p>
            <a:pPr lvl="0" marL="0" marR="0" defTabSz="457200">
              <a:defRPr sz="1800">
                <a:solidFill>
                  <a:srgbClr val="666666"/>
                </a:solidFill>
                <a:uFillTx/>
              </a:defRPr>
            </a:pPr>
          </a:p>
        </p:txBody>
      </p:sp>
      <p:sp>
        <p:nvSpPr>
          <p:cNvPr id="258" name="Shape 258"/>
          <p:cNvSpPr/>
          <p:nvPr/>
        </p:nvSpPr>
        <p:spPr>
          <a:xfrm rot="19142977">
            <a:off x="6669772" y="4101114"/>
            <a:ext cx="623889" cy="213506"/>
          </a:xfrm>
          <a:prstGeom prst="rightArrow">
            <a:avLst>
              <a:gd name="adj1" fmla="val 50000"/>
              <a:gd name="adj2" fmla="val 50000"/>
            </a:avLst>
          </a:prstGeom>
          <a:gradFill>
            <a:gsLst>
              <a:gs pos="0">
                <a:srgbClr val="FFFFFF"/>
              </a:gs>
              <a:gs pos="7000">
                <a:srgbClr val="D9D9D9"/>
              </a:gs>
              <a:gs pos="21000">
                <a:srgbClr val="A3A3A3"/>
              </a:gs>
              <a:gs pos="95000">
                <a:srgbClr val="4D4D4D"/>
              </a:gs>
            </a:gsLst>
          </a:gradFill>
          <a:ln w="12700">
            <a:miter lim="400000"/>
          </a:ln>
        </p:spPr>
        <p:txBody>
          <a:bodyPr lIns="45719" rIns="45719"/>
          <a:lstStyle/>
          <a:p>
            <a:pPr lvl="0" marL="0" marR="0" defTabSz="457200">
              <a:defRPr sz="1800">
                <a:solidFill>
                  <a:srgbClr val="666666"/>
                </a:solidFill>
                <a:uFillTx/>
              </a:defRPr>
            </a:pP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nvSpPr>
        <p:spPr>
          <a:xfrm>
            <a:off x="1460500" y="0"/>
            <a:ext cx="7696200" cy="381000"/>
          </a:xfrm>
          <a:prstGeom prst="rect">
            <a:avLst/>
          </a:prstGeom>
          <a:solidFill>
            <a:srgbClr val="005393"/>
          </a:solidFill>
          <a:ln>
            <a:miter lim="400000"/>
          </a:ln>
        </p:spPr>
        <p:txBody>
          <a:bodyPr lIns="0" tIns="0" rIns="0" bIns="0" anchor="ctr"/>
          <a:lstStyle/>
          <a:p>
            <a:pPr lvl="0"/>
          </a:p>
        </p:txBody>
      </p:sp>
      <p:sp>
        <p:nvSpPr>
          <p:cNvPr id="261" name="Shape 261"/>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p>
        </p:txBody>
      </p:sp>
      <p:sp>
        <p:nvSpPr>
          <p:cNvPr id="262" name="Shape 262"/>
          <p:cNvSpPr/>
          <p:nvPr/>
        </p:nvSpPr>
        <p:spPr>
          <a:xfrm>
            <a:off x="0" y="279400"/>
            <a:ext cx="152400" cy="711200"/>
          </a:xfrm>
          <a:prstGeom prst="rect">
            <a:avLst/>
          </a:prstGeom>
          <a:solidFill>
            <a:srgbClr val="005393"/>
          </a:solidFill>
          <a:ln>
            <a:miter lim="400000"/>
          </a:ln>
        </p:spPr>
        <p:txBody>
          <a:bodyPr lIns="0" tIns="0" rIns="0" bIns="0" anchor="ctr"/>
          <a:lstStyle/>
          <a:p>
            <a:pPr lvl="0"/>
          </a:p>
        </p:txBody>
      </p:sp>
      <p:sp>
        <p:nvSpPr>
          <p:cNvPr id="263" name="Shape 263"/>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p>
        </p:txBody>
      </p:sp>
      <p:sp>
        <p:nvSpPr>
          <p:cNvPr id="264" name="Shape 264"/>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p>
        </p:txBody>
      </p:sp>
      <p:pic>
        <p:nvPicPr>
          <p:cNvPr id="265" name="logo.jpg"/>
          <p:cNvPicPr/>
          <p:nvPr/>
        </p:nvPicPr>
        <p:blipFill>
          <a:blip r:embed="rId3">
            <a:extLst/>
          </a:blip>
          <a:stretch>
            <a:fillRect/>
          </a:stretch>
        </p:blipFill>
        <p:spPr>
          <a:xfrm>
            <a:off x="233362" y="217487"/>
            <a:ext cx="985838" cy="1012826"/>
          </a:xfrm>
          <a:prstGeom prst="rect">
            <a:avLst/>
          </a:prstGeom>
          <a:ln w="12700">
            <a:miter lim="400000"/>
          </a:ln>
        </p:spPr>
      </p:pic>
      <p:pic>
        <p:nvPicPr>
          <p:cNvPr id="266" name="image41.jpg" descr="Image of a computer with a stethescope, a businesspersons hand with a pen, and graphic representing connections"/>
          <p:cNvPicPr/>
          <p:nvPr/>
        </p:nvPicPr>
        <p:blipFill>
          <a:blip r:embed="rId4">
            <a:extLst/>
          </a:blip>
          <a:stretch>
            <a:fillRect/>
          </a:stretch>
        </p:blipFill>
        <p:spPr>
          <a:xfrm>
            <a:off x="4457170" y="1439332"/>
            <a:ext cx="4686830" cy="4686831"/>
          </a:xfrm>
          <a:prstGeom prst="rect">
            <a:avLst/>
          </a:prstGeom>
          <a:ln w="12700">
            <a:miter lim="400000"/>
          </a:ln>
        </p:spPr>
      </p:pic>
      <p:sp>
        <p:nvSpPr>
          <p:cNvPr id="267" name="Shape 267"/>
          <p:cNvSpPr/>
          <p:nvPr>
            <p:ph type="title"/>
          </p:nvPr>
        </p:nvSpPr>
        <p:spPr>
          <a:prstGeom prst="rect">
            <a:avLst/>
          </a:prstGeom>
        </p:spPr>
        <p:txBody>
          <a:bodyPr/>
          <a:lstStyle/>
          <a:p>
            <a:pPr lvl="0">
              <a:defRPr sz="1800">
                <a:solidFill>
                  <a:srgbClr val="000000"/>
                </a:solidFill>
                <a:uFillTx/>
              </a:defRPr>
            </a:pPr>
            <a:r>
              <a:rPr sz="3200">
                <a:solidFill>
                  <a:srgbClr val="005393"/>
                </a:solidFill>
                <a:uFill>
                  <a:solidFill>
                    <a:srgbClr val="005393"/>
                  </a:solidFill>
                </a:uFill>
              </a:rPr>
              <a:t>FHA Initiatives and </a:t>
            </a:r>
            <a:br>
              <a:rPr sz="3200">
                <a:solidFill>
                  <a:srgbClr val="005393"/>
                </a:solidFill>
                <a:uFill>
                  <a:solidFill>
                    <a:srgbClr val="005393"/>
                  </a:solidFill>
                </a:uFill>
              </a:rPr>
            </a:br>
            <a:r>
              <a:rPr sz="3200">
                <a:solidFill>
                  <a:srgbClr val="005393"/>
                </a:solidFill>
                <a:uFill>
                  <a:solidFill>
                    <a:srgbClr val="005393"/>
                  </a:solidFill>
                </a:uFill>
              </a:rPr>
              <a:t>Federal Partner Priorities</a:t>
            </a:r>
          </a:p>
        </p:txBody>
      </p:sp>
      <p:sp>
        <p:nvSpPr>
          <p:cNvPr id="268" name="Shape 268"/>
          <p:cNvSpPr/>
          <p:nvPr>
            <p:ph type="body" idx="1"/>
          </p:nvPr>
        </p:nvSpPr>
        <p:spPr>
          <a:xfrm>
            <a:off x="762000" y="1549135"/>
            <a:ext cx="7620000" cy="4686830"/>
          </a:xfrm>
          <a:prstGeom prst="rect">
            <a:avLst/>
          </a:prstGeom>
        </p:spPr>
        <p:txBody>
          <a:bodyPr/>
          <a:lstStyle/>
          <a:p>
            <a:pPr lvl="0" marL="334554" indent="-293914">
              <a:spcBef>
                <a:spcPts val="1200"/>
              </a:spcBef>
              <a:buClr>
                <a:srgbClr val="21978B"/>
              </a:buClr>
              <a:defRPr b="0" sz="1800">
                <a:solidFill>
                  <a:srgbClr val="000000"/>
                </a:solidFill>
                <a:uFillTx/>
              </a:defRPr>
            </a:pPr>
            <a:r>
              <a:rPr b="1" sz="2400">
                <a:solidFill>
                  <a:srgbClr val="104B45"/>
                </a:solidFill>
                <a:uFill>
                  <a:solidFill>
                    <a:srgbClr val="4F538B"/>
                  </a:solidFill>
                </a:uFill>
              </a:rPr>
              <a:t>CONNECT</a:t>
            </a:r>
            <a:endParaRPr b="1" sz="2400">
              <a:solidFill>
                <a:srgbClr val="104B45"/>
              </a:solidFill>
              <a:uFill>
                <a:solidFill>
                  <a:srgbClr val="4F538B"/>
                </a:solidFill>
              </a:uFill>
            </a:endParaRPr>
          </a:p>
          <a:p>
            <a:pPr lvl="0" marL="334554" indent="-293914">
              <a:spcBef>
                <a:spcPts val="1200"/>
              </a:spcBef>
              <a:buClr>
                <a:srgbClr val="21978B"/>
              </a:buClr>
              <a:defRPr b="0" sz="1800">
                <a:solidFill>
                  <a:srgbClr val="000000"/>
                </a:solidFill>
                <a:uFillTx/>
              </a:defRPr>
            </a:pPr>
            <a:r>
              <a:rPr b="1" sz="2400">
                <a:solidFill>
                  <a:srgbClr val="104B45"/>
                </a:solidFill>
                <a:uFill>
                  <a:solidFill>
                    <a:srgbClr val="4F538B"/>
                  </a:solidFill>
                </a:uFill>
              </a:rPr>
              <a:t>Directed Exchange</a:t>
            </a:r>
            <a:endParaRPr b="1" sz="2400">
              <a:solidFill>
                <a:srgbClr val="104B45"/>
              </a:solidFill>
              <a:uFill>
                <a:solidFill>
                  <a:srgbClr val="4F538B"/>
                </a:solidFill>
              </a:uFill>
            </a:endParaRPr>
          </a:p>
          <a:p>
            <a:pPr lvl="0" marL="334554" indent="-293914">
              <a:spcBef>
                <a:spcPts val="1200"/>
              </a:spcBef>
              <a:buClr>
                <a:srgbClr val="21978B"/>
              </a:buClr>
              <a:defRPr b="0" sz="1800">
                <a:solidFill>
                  <a:srgbClr val="000000"/>
                </a:solidFill>
                <a:uFillTx/>
              </a:defRPr>
            </a:pPr>
            <a:r>
              <a:rPr b="1" sz="2400">
                <a:solidFill>
                  <a:srgbClr val="104B45"/>
                </a:solidFill>
                <a:uFill>
                  <a:solidFill>
                    <a:srgbClr val="4F538B"/>
                  </a:solidFill>
                </a:uFill>
              </a:rPr>
              <a:t>Healthcare Directory</a:t>
            </a:r>
            <a:endParaRPr b="1" sz="2400">
              <a:solidFill>
                <a:srgbClr val="104B45"/>
              </a:solidFill>
              <a:uFill>
                <a:solidFill>
                  <a:srgbClr val="4F538B"/>
                </a:solidFill>
              </a:uFill>
            </a:endParaRPr>
          </a:p>
          <a:p>
            <a:pPr lvl="0" marL="334554" indent="-293914">
              <a:spcBef>
                <a:spcPts val="1200"/>
              </a:spcBef>
              <a:buClr>
                <a:srgbClr val="21978B"/>
              </a:buClr>
              <a:defRPr b="0" sz="1800">
                <a:solidFill>
                  <a:srgbClr val="000000"/>
                </a:solidFill>
                <a:uFillTx/>
              </a:defRPr>
            </a:pPr>
            <a:r>
              <a:rPr b="1" sz="2400">
                <a:solidFill>
                  <a:srgbClr val="104B45"/>
                </a:solidFill>
                <a:uFill>
                  <a:solidFill>
                    <a:srgbClr val="4F538B"/>
                  </a:solidFill>
                </a:uFill>
              </a:rPr>
              <a:t>Patient Consent </a:t>
            </a:r>
            <a:br>
              <a:rPr b="1" sz="2400">
                <a:solidFill>
                  <a:srgbClr val="104B45"/>
                </a:solidFill>
                <a:uFill>
                  <a:solidFill>
                    <a:srgbClr val="4F538B"/>
                  </a:solidFill>
                </a:uFill>
              </a:rPr>
            </a:br>
            <a:r>
              <a:rPr b="1" sz="2400">
                <a:solidFill>
                  <a:srgbClr val="104B45"/>
                </a:solidFill>
                <a:uFill>
                  <a:solidFill>
                    <a:srgbClr val="4F538B"/>
                  </a:solidFill>
                </a:uFill>
              </a:rPr>
              <a:t>&amp; Authorization</a:t>
            </a:r>
            <a:endParaRPr b="1" sz="2400">
              <a:solidFill>
                <a:srgbClr val="104B45"/>
              </a:solidFill>
              <a:uFill>
                <a:solidFill>
                  <a:srgbClr val="4F538B"/>
                </a:solidFill>
              </a:uFill>
            </a:endParaRPr>
          </a:p>
          <a:p>
            <a:pPr lvl="0" marL="334554" indent="-293914">
              <a:spcBef>
                <a:spcPts val="1200"/>
              </a:spcBef>
              <a:buClr>
                <a:srgbClr val="21978B"/>
              </a:buClr>
              <a:defRPr b="0" sz="1800">
                <a:solidFill>
                  <a:srgbClr val="000000"/>
                </a:solidFill>
                <a:uFillTx/>
              </a:defRPr>
            </a:pPr>
            <a:r>
              <a:rPr b="1" sz="2400">
                <a:solidFill>
                  <a:srgbClr val="104B45"/>
                </a:solidFill>
                <a:uFill>
                  <a:solidFill>
                    <a:srgbClr val="4F538B"/>
                  </a:solidFill>
                </a:uFill>
              </a:rPr>
              <a:t>Federal Health </a:t>
            </a:r>
            <a:br>
              <a:rPr b="1" sz="2400">
                <a:solidFill>
                  <a:srgbClr val="104B45"/>
                </a:solidFill>
                <a:uFill>
                  <a:solidFill>
                    <a:srgbClr val="4F538B"/>
                  </a:solidFill>
                </a:uFill>
              </a:rPr>
            </a:br>
            <a:r>
              <a:rPr b="1" sz="2400">
                <a:solidFill>
                  <a:srgbClr val="104B45"/>
                </a:solidFill>
                <a:uFill>
                  <a:solidFill>
                    <a:srgbClr val="4F538B"/>
                  </a:solidFill>
                </a:uFill>
              </a:rPr>
              <a:t>Information Model (FHIM)</a:t>
            </a:r>
          </a:p>
        </p:txBody>
      </p:sp>
      <p:sp>
        <p:nvSpPr>
          <p:cNvPr id="269" name="Shape 269"/>
          <p:cNvSpPr/>
          <p:nvPr>
            <p:ph type="sldNum" sz="quarter" idx="2"/>
          </p:nvPr>
        </p:nvSpPr>
        <p:spPr>
          <a:xfrm>
            <a:off x="7856308" y="6400800"/>
            <a:ext cx="213184" cy="298984"/>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400">
                <a:solidFill>
                  <a:srgbClr val="4F538B"/>
                </a:solidFill>
                <a:uFill>
                  <a:solidFill>
                    <a:srgbClr val="4F538B"/>
                  </a:solidFill>
                </a:uFill>
              </a:rPr>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nvSpPr>
        <p:spPr>
          <a:xfrm>
            <a:off x="1460500" y="0"/>
            <a:ext cx="7696200" cy="381000"/>
          </a:xfrm>
          <a:prstGeom prst="rect">
            <a:avLst/>
          </a:prstGeom>
          <a:solidFill>
            <a:srgbClr val="005393"/>
          </a:solidFill>
          <a:ln>
            <a:miter lim="400000"/>
          </a:ln>
        </p:spPr>
        <p:txBody>
          <a:bodyPr lIns="0" tIns="0" rIns="0" bIns="0" anchor="ctr"/>
          <a:lstStyle/>
          <a:p>
            <a:pPr lvl="0"/>
          </a:p>
        </p:txBody>
      </p:sp>
      <p:sp>
        <p:nvSpPr>
          <p:cNvPr id="274" name="Shape 274"/>
          <p:cNvSpPr/>
          <p:nvPr/>
        </p:nvSpPr>
        <p:spPr>
          <a:xfrm rot="5400000">
            <a:off x="-279401" y="254000"/>
            <a:ext cx="2362201" cy="182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FFFFF"/>
              </a:gs>
              <a:gs pos="100000">
                <a:srgbClr val="B8B9BB"/>
              </a:gs>
            </a:gsLst>
            <a:lin ang="16200000"/>
          </a:gradFill>
          <a:ln>
            <a:miter lim="400000"/>
          </a:ln>
        </p:spPr>
        <p:txBody>
          <a:bodyPr lIns="0" tIns="0" rIns="0" bIns="0" anchor="ctr"/>
          <a:lstStyle/>
          <a:p>
            <a:pPr lvl="0"/>
          </a:p>
        </p:txBody>
      </p:sp>
      <p:sp>
        <p:nvSpPr>
          <p:cNvPr id="275" name="Shape 275"/>
          <p:cNvSpPr/>
          <p:nvPr/>
        </p:nvSpPr>
        <p:spPr>
          <a:xfrm>
            <a:off x="0" y="279400"/>
            <a:ext cx="152400" cy="711200"/>
          </a:xfrm>
          <a:prstGeom prst="rect">
            <a:avLst/>
          </a:prstGeom>
          <a:solidFill>
            <a:srgbClr val="005393"/>
          </a:solidFill>
          <a:ln>
            <a:miter lim="400000"/>
          </a:ln>
        </p:spPr>
        <p:txBody>
          <a:bodyPr lIns="0" tIns="0" rIns="0" bIns="0" anchor="ctr"/>
          <a:lstStyle/>
          <a:p>
            <a:pPr lvl="0"/>
          </a:p>
        </p:txBody>
      </p:sp>
      <p:sp>
        <p:nvSpPr>
          <p:cNvPr id="276" name="Shape 276"/>
          <p:cNvSpPr/>
          <p:nvPr/>
        </p:nvSpPr>
        <p:spPr>
          <a:xfrm>
            <a:off x="127000" y="139700"/>
            <a:ext cx="9029700" cy="1155700"/>
          </a:xfrm>
          <a:prstGeom prst="roundRect">
            <a:avLst>
              <a:gd name="adj" fmla="val 5556"/>
            </a:avLst>
          </a:prstGeom>
          <a:solidFill>
            <a:srgbClr val="FFFFFF"/>
          </a:solidFill>
          <a:ln>
            <a:round/>
          </a:ln>
        </p:spPr>
        <p:txBody>
          <a:bodyPr lIns="0" tIns="0" rIns="0" bIns="0" anchor="ctr"/>
          <a:lstStyle/>
          <a:p>
            <a:pPr lvl="0"/>
          </a:p>
        </p:txBody>
      </p:sp>
      <p:sp>
        <p:nvSpPr>
          <p:cNvPr id="277" name="Shape 277"/>
          <p:cNvSpPr/>
          <p:nvPr/>
        </p:nvSpPr>
        <p:spPr>
          <a:xfrm>
            <a:off x="0" y="6337300"/>
            <a:ext cx="9144000" cy="533400"/>
          </a:xfrm>
          <a:prstGeom prst="rect">
            <a:avLst/>
          </a:prstGeom>
          <a:gradFill>
            <a:gsLst>
              <a:gs pos="0">
                <a:srgbClr val="B8B9BB">
                  <a:alpha val="57000"/>
                </a:srgbClr>
              </a:gs>
              <a:gs pos="100000">
                <a:srgbClr val="FFFFFF"/>
              </a:gs>
            </a:gsLst>
            <a:lin ang="16200000"/>
          </a:gradFill>
          <a:ln>
            <a:miter lim="400000"/>
          </a:ln>
        </p:spPr>
        <p:txBody>
          <a:bodyPr lIns="0" tIns="0" rIns="0" bIns="0" anchor="ctr"/>
          <a:lstStyle/>
          <a:p>
            <a:pPr lvl="0"/>
          </a:p>
        </p:txBody>
      </p:sp>
      <p:pic>
        <p:nvPicPr>
          <p:cNvPr id="278" name="logo.jpg"/>
          <p:cNvPicPr/>
          <p:nvPr/>
        </p:nvPicPr>
        <p:blipFill>
          <a:blip r:embed="rId3">
            <a:extLst/>
          </a:blip>
          <a:stretch>
            <a:fillRect/>
          </a:stretch>
        </p:blipFill>
        <p:spPr>
          <a:xfrm>
            <a:off x="233362" y="217487"/>
            <a:ext cx="985838" cy="1012826"/>
          </a:xfrm>
          <a:prstGeom prst="rect">
            <a:avLst/>
          </a:prstGeom>
          <a:ln w="12700">
            <a:miter lim="400000"/>
          </a:ln>
        </p:spPr>
      </p:pic>
      <p:sp>
        <p:nvSpPr>
          <p:cNvPr id="279" name="Shape 279"/>
          <p:cNvSpPr/>
          <p:nvPr>
            <p:ph type="title"/>
          </p:nvPr>
        </p:nvSpPr>
        <p:spPr>
          <a:prstGeom prst="rect">
            <a:avLst/>
          </a:prstGeom>
        </p:spPr>
        <p:txBody>
          <a:bodyPr/>
          <a:lstStyle>
            <a:lvl1pPr>
              <a:defRPr sz="3200"/>
            </a:lvl1pPr>
          </a:lstStyle>
          <a:p>
            <a:pPr lvl="0">
              <a:defRPr sz="1800">
                <a:solidFill>
                  <a:srgbClr val="000000"/>
                </a:solidFill>
                <a:uFillTx/>
              </a:defRPr>
            </a:pPr>
            <a:r>
              <a:rPr sz="3200">
                <a:solidFill>
                  <a:srgbClr val="005393"/>
                </a:solidFill>
                <a:uFill>
                  <a:solidFill>
                    <a:srgbClr val="005393"/>
                  </a:solidFill>
                </a:uFill>
              </a:rPr>
              <a:t>Deliverables</a:t>
            </a:r>
          </a:p>
        </p:txBody>
      </p:sp>
      <p:sp>
        <p:nvSpPr>
          <p:cNvPr id="280" name="Shape 280"/>
          <p:cNvSpPr/>
          <p:nvPr>
            <p:ph type="body" idx="1"/>
          </p:nvPr>
        </p:nvSpPr>
        <p:spPr>
          <a:xfrm>
            <a:off x="831850" y="1313656"/>
            <a:ext cx="7620000" cy="4533901"/>
          </a:xfrm>
          <a:prstGeom prst="rect">
            <a:avLst/>
          </a:prstGeom>
        </p:spPr>
        <p:txBody>
          <a:bodyPr/>
          <a:lstStyle/>
          <a:p>
            <a:pPr lvl="0" marL="512127" indent="-471487">
              <a:lnSpc>
                <a:spcPct val="90000"/>
              </a:lnSpc>
              <a:spcBef>
                <a:spcPts val="500"/>
              </a:spcBef>
              <a:buClr>
                <a:srgbClr val="005A5B"/>
              </a:buClr>
              <a:defRPr b="0" sz="1800">
                <a:solidFill>
                  <a:srgbClr val="000000"/>
                </a:solidFill>
                <a:uFillTx/>
              </a:defRPr>
            </a:pPr>
            <a:r>
              <a:rPr b="1" sz="2200">
                <a:solidFill>
                  <a:srgbClr val="005A5B"/>
                </a:solidFill>
                <a:uFill>
                  <a:solidFill>
                    <a:srgbClr val="4F538B"/>
                  </a:solidFill>
                </a:uFill>
              </a:rPr>
              <a:t>Completed</a:t>
            </a:r>
            <a:endParaRPr b="1" sz="1600">
              <a:uFill>
                <a:solidFill>
                  <a:srgbClr val="4F538B"/>
                </a:solidFill>
              </a:uFill>
            </a:endParaRPr>
          </a:p>
          <a:p>
            <a:pPr lvl="1" marL="855027" indent="-357187">
              <a:lnSpc>
                <a:spcPct val="90000"/>
              </a:lnSpc>
              <a:spcBef>
                <a:spcPts val="400"/>
              </a:spcBef>
              <a:buClr>
                <a:srgbClr val="4D4D4D"/>
              </a:buClr>
              <a:defRPr sz="1800">
                <a:solidFill>
                  <a:srgbClr val="000000"/>
                </a:solidFill>
                <a:uFillTx/>
              </a:defRPr>
            </a:pPr>
            <a:r>
              <a:rPr sz="2000">
                <a:solidFill>
                  <a:srgbClr val="4D4D4D"/>
                </a:solidFill>
                <a:uFill>
                  <a:solidFill>
                    <a:srgbClr val="4D4F4E"/>
                  </a:solidFill>
                </a:uFill>
              </a:rPr>
              <a:t>Model 17 of 37 FHIM information domains</a:t>
            </a:r>
            <a:endParaRPr sz="1600">
              <a:uFill>
                <a:solidFill>
                  <a:srgbClr val="4D4F4E"/>
                </a:solidFill>
              </a:uFill>
            </a:endParaRPr>
          </a:p>
          <a:p>
            <a:pPr lvl="1" marL="855027" indent="-357187">
              <a:lnSpc>
                <a:spcPct val="90000"/>
              </a:lnSpc>
              <a:spcBef>
                <a:spcPts val="400"/>
              </a:spcBef>
              <a:buClr>
                <a:srgbClr val="4D4D4D"/>
              </a:buClr>
              <a:defRPr sz="1800">
                <a:solidFill>
                  <a:srgbClr val="000000"/>
                </a:solidFill>
                <a:uFillTx/>
              </a:defRPr>
            </a:pPr>
            <a:r>
              <a:rPr sz="2000">
                <a:solidFill>
                  <a:srgbClr val="4D4D4D"/>
                </a:solidFill>
                <a:uFill>
                  <a:solidFill>
                    <a:srgbClr val="4D4F4E"/>
                  </a:solidFill>
                </a:uFill>
              </a:rPr>
              <a:t>Terminology modeling of 9 of 17 FHIM domains</a:t>
            </a:r>
            <a:endParaRPr sz="1600">
              <a:uFill>
                <a:solidFill>
                  <a:srgbClr val="4D4F4E"/>
                </a:solidFill>
              </a:uFill>
            </a:endParaRPr>
          </a:p>
          <a:p>
            <a:pPr lvl="1" marL="855027" indent="-357187">
              <a:lnSpc>
                <a:spcPct val="90000"/>
              </a:lnSpc>
              <a:spcBef>
                <a:spcPts val="400"/>
              </a:spcBef>
              <a:buClr>
                <a:srgbClr val="4D4D4D"/>
              </a:buClr>
              <a:defRPr sz="1800">
                <a:solidFill>
                  <a:srgbClr val="000000"/>
                </a:solidFill>
                <a:uFillTx/>
              </a:defRPr>
            </a:pPr>
            <a:r>
              <a:rPr sz="2000">
                <a:solidFill>
                  <a:srgbClr val="4D4D4D"/>
                </a:solidFill>
                <a:uFill>
                  <a:solidFill>
                    <a:srgbClr val="4D4F4E"/>
                  </a:solidFill>
                </a:uFill>
              </a:rPr>
              <a:t>Integration of FHIM and associated terminology models with    Model Driven Health Tools (MDHT)</a:t>
            </a:r>
            <a:endParaRPr sz="1600">
              <a:uFill>
                <a:solidFill>
                  <a:srgbClr val="4D4F4E"/>
                </a:solidFill>
              </a:uFill>
            </a:endParaRPr>
          </a:p>
          <a:p>
            <a:pPr lvl="1" marL="855027" indent="-357187">
              <a:lnSpc>
                <a:spcPct val="90000"/>
              </a:lnSpc>
              <a:spcBef>
                <a:spcPts val="400"/>
              </a:spcBef>
              <a:buClr>
                <a:srgbClr val="4D4D4D"/>
              </a:buClr>
              <a:defRPr sz="1800">
                <a:solidFill>
                  <a:srgbClr val="000000"/>
                </a:solidFill>
                <a:uFillTx/>
              </a:defRPr>
            </a:pPr>
            <a:r>
              <a:rPr sz="2000">
                <a:solidFill>
                  <a:srgbClr val="4D4D4D"/>
                </a:solidFill>
                <a:uFill>
                  <a:solidFill>
                    <a:srgbClr val="4D4F4E"/>
                  </a:solidFill>
                </a:uFill>
              </a:rPr>
              <a:t>Process guides </a:t>
            </a:r>
            <a:endParaRPr sz="1600">
              <a:uFill>
                <a:solidFill>
                  <a:srgbClr val="4D4F4E"/>
                </a:solidFill>
              </a:uFill>
            </a:endParaRPr>
          </a:p>
          <a:p>
            <a:pPr lvl="1" marL="855027" indent="-357187">
              <a:lnSpc>
                <a:spcPct val="90000"/>
              </a:lnSpc>
              <a:spcBef>
                <a:spcPts val="400"/>
              </a:spcBef>
              <a:buClr>
                <a:srgbClr val="4D4D4D"/>
              </a:buClr>
              <a:defRPr sz="1800">
                <a:solidFill>
                  <a:srgbClr val="000000"/>
                </a:solidFill>
                <a:uFillTx/>
              </a:defRPr>
            </a:pPr>
            <a:r>
              <a:rPr sz="2000">
                <a:solidFill>
                  <a:srgbClr val="4D4D4D"/>
                </a:solidFill>
                <a:uFill>
                  <a:solidFill>
                    <a:srgbClr val="4D4F4E"/>
                  </a:solidFill>
                </a:uFill>
              </a:rPr>
              <a:t>Prototyping of each individual process, model and tool</a:t>
            </a:r>
            <a:endParaRPr sz="1600">
              <a:uFill>
                <a:solidFill>
                  <a:srgbClr val="4D4F4E"/>
                </a:solidFill>
              </a:uFill>
            </a:endParaRPr>
          </a:p>
          <a:p>
            <a:pPr lvl="1" marL="855027" indent="-357187">
              <a:lnSpc>
                <a:spcPct val="90000"/>
              </a:lnSpc>
              <a:spcBef>
                <a:spcPts val="400"/>
              </a:spcBef>
              <a:buClr>
                <a:srgbClr val="4D4D4D"/>
              </a:buClr>
              <a:defRPr sz="1800">
                <a:solidFill>
                  <a:srgbClr val="000000"/>
                </a:solidFill>
                <a:uFillTx/>
              </a:defRPr>
            </a:pPr>
            <a:r>
              <a:rPr sz="2000">
                <a:solidFill>
                  <a:srgbClr val="4D4D4D"/>
                </a:solidFill>
                <a:uFill>
                  <a:solidFill>
                    <a:srgbClr val="4D4F4E"/>
                  </a:solidFill>
                </a:uFill>
              </a:rPr>
              <a:t>Prototyping of HIE Framework </a:t>
            </a:r>
            <a:endParaRPr sz="1600">
              <a:uFill>
                <a:solidFill>
                  <a:srgbClr val="4D4F4E"/>
                </a:solidFill>
              </a:uFill>
            </a:endParaRPr>
          </a:p>
          <a:p>
            <a:pPr lvl="1" marL="855027" indent="-357187">
              <a:lnSpc>
                <a:spcPct val="90000"/>
              </a:lnSpc>
              <a:spcBef>
                <a:spcPts val="400"/>
              </a:spcBef>
              <a:buClr>
                <a:srgbClr val="4D4D4D"/>
              </a:buClr>
              <a:defRPr sz="1800">
                <a:solidFill>
                  <a:srgbClr val="000000"/>
                </a:solidFill>
                <a:uFillTx/>
              </a:defRPr>
            </a:pPr>
            <a:r>
              <a:rPr sz="2000">
                <a:solidFill>
                  <a:srgbClr val="4D4D4D"/>
                </a:solidFill>
                <a:uFill>
                  <a:solidFill>
                    <a:srgbClr val="4D4F4E"/>
                  </a:solidFill>
                </a:uFill>
              </a:rPr>
              <a:t>Generation of a draft implementation standard in CDA &amp; NIEM</a:t>
            </a:r>
            <a:endParaRPr sz="1600">
              <a:uFill>
                <a:solidFill>
                  <a:srgbClr val="4D4F4E"/>
                </a:solidFill>
              </a:uFill>
            </a:endParaRPr>
          </a:p>
          <a:p>
            <a:pPr lvl="1" marL="855027" indent="-357187">
              <a:lnSpc>
                <a:spcPct val="90000"/>
              </a:lnSpc>
              <a:spcBef>
                <a:spcPts val="400"/>
              </a:spcBef>
              <a:buClr>
                <a:srgbClr val="4D4D4D"/>
              </a:buClr>
              <a:defRPr sz="1800">
                <a:solidFill>
                  <a:srgbClr val="000000"/>
                </a:solidFill>
                <a:uFillTx/>
              </a:defRPr>
            </a:pPr>
            <a:r>
              <a:rPr sz="2000">
                <a:solidFill>
                  <a:srgbClr val="4D4D4D"/>
                </a:solidFill>
                <a:uFill>
                  <a:solidFill>
                    <a:srgbClr val="4D4F4E"/>
                  </a:solidFill>
                </a:uFill>
              </a:rPr>
              <a:t>Map at least five S&amp;I Framework initiatives</a:t>
            </a:r>
          </a:p>
        </p:txBody>
      </p:sp>
      <p:sp>
        <p:nvSpPr>
          <p:cNvPr id="281" name="Shape 281"/>
          <p:cNvSpPr/>
          <p:nvPr>
            <p:ph type="sldNum" sz="quarter" idx="2"/>
          </p:nvPr>
        </p:nvSpPr>
        <p:spPr>
          <a:xfrm>
            <a:off x="7856308" y="6400800"/>
            <a:ext cx="213184" cy="298984"/>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400">
                <a:solidFill>
                  <a:srgbClr val="4F538B"/>
                </a:solidFill>
                <a:uFill>
                  <a:solidFill>
                    <a:srgbClr val="4F538B"/>
                  </a:solidFill>
                </a:uFill>
              </a:rPr>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AE6C1"/>
        </a:solidFill>
        <a:ln w="9525" cap="flat">
          <a:solidFill>
            <a:srgbClr val="000000"/>
          </a:solidFill>
          <a:prstDash val="solid"/>
          <a:round/>
        </a:ln>
        <a:effectLst/>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