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5"/>
    <p:sldMasterId id="2147483679" r:id="rId6"/>
  </p:sldMasterIdLst>
  <p:notesMasterIdLst>
    <p:notesMasterId r:id="rId16"/>
  </p:notesMasterIdLst>
  <p:handoutMasterIdLst>
    <p:handoutMasterId r:id="rId17"/>
  </p:handoutMasterIdLst>
  <p:sldIdLst>
    <p:sldId id="700" r:id="rId7"/>
    <p:sldId id="694" r:id="rId8"/>
    <p:sldId id="698" r:id="rId9"/>
    <p:sldId id="695" r:id="rId10"/>
    <p:sldId id="696" r:id="rId11"/>
    <p:sldId id="601" r:id="rId12"/>
    <p:sldId id="697" r:id="rId13"/>
    <p:sldId id="701" r:id="rId14"/>
    <p:sldId id="699" r:id="rId1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8EF764-BAF4-431F-862E-AFA061ECE8F7}">
          <p14:sldIdLst>
            <p14:sldId id="700"/>
            <p14:sldId id="694"/>
            <p14:sldId id="698"/>
            <p14:sldId id="695"/>
            <p14:sldId id="696"/>
            <p14:sldId id="601"/>
            <p14:sldId id="697"/>
            <p14:sldId id="701"/>
            <p14:sldId id="6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guide id="3" orient="horz" pos="3024">
          <p15:clr>
            <a:srgbClr val="A4A3A4"/>
          </p15:clr>
        </p15:guide>
        <p15:guide id="4"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0066FF"/>
    <a:srgbClr val="0066CC"/>
    <a:srgbClr val="000066"/>
    <a:srgbClr val="F4189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70" autoAdjust="0"/>
    <p:restoredTop sz="94212" autoAdjust="0"/>
  </p:normalViewPr>
  <p:slideViewPr>
    <p:cSldViewPr>
      <p:cViewPr varScale="1">
        <p:scale>
          <a:sx n="111" d="100"/>
          <a:sy n="111" d="100"/>
        </p:scale>
        <p:origin x="1947" y="54"/>
      </p:cViewPr>
      <p:guideLst>
        <p:guide orient="horz" pos="2160"/>
        <p:guide pos="2880"/>
      </p:guideLst>
    </p:cSldViewPr>
  </p:slideViewPr>
  <p:notesTextViewPr>
    <p:cViewPr>
      <p:scale>
        <a:sx n="3" d="2"/>
        <a:sy n="3" d="2"/>
      </p:scale>
      <p:origin x="0" y="0"/>
    </p:cViewPr>
  </p:notesTextViewPr>
  <p:sorterViewPr>
    <p:cViewPr>
      <p:scale>
        <a:sx n="95" d="100"/>
        <a:sy n="95" d="100"/>
      </p:scale>
      <p:origin x="0" y="0"/>
    </p:cViewPr>
  </p:sorterViewPr>
  <p:notesViewPr>
    <p:cSldViewPr>
      <p:cViewPr varScale="1">
        <p:scale>
          <a:sx n="80" d="100"/>
          <a:sy n="80" d="100"/>
        </p:scale>
        <p:origin x="-1974" y="-102"/>
      </p:cViewPr>
      <p:guideLst>
        <p:guide orient="horz" pos="2909"/>
        <p:guide pos="2208"/>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Hufnagel" userId="7f78eaa397642959" providerId="LiveId" clId="{3BD13CFD-A2AB-4208-B843-F6A29DDC917C}"/>
    <pc:docChg chg="custSel addSld delSld modSld sldOrd modSection">
      <pc:chgData name="Stephen Hufnagel" userId="7f78eaa397642959" providerId="LiveId" clId="{3BD13CFD-A2AB-4208-B843-F6A29DDC917C}" dt="2018-02-06T23:31:30.636" v="845" actId="2710"/>
      <pc:docMkLst>
        <pc:docMk/>
      </pc:docMkLst>
      <pc:sldChg chg="del">
        <pc:chgData name="Stephen Hufnagel" userId="7f78eaa397642959" providerId="LiveId" clId="{3BD13CFD-A2AB-4208-B843-F6A29DDC917C}" dt="2018-02-06T21:03:46.478" v="66" actId="2696"/>
        <pc:sldMkLst>
          <pc:docMk/>
          <pc:sldMk cId="1643764306" sldId="541"/>
        </pc:sldMkLst>
      </pc:sldChg>
      <pc:sldChg chg="del">
        <pc:chgData name="Stephen Hufnagel" userId="7f78eaa397642959" providerId="LiveId" clId="{3BD13CFD-A2AB-4208-B843-F6A29DDC917C}" dt="2018-02-06T21:03:46.457" v="64" actId="2696"/>
        <pc:sldMkLst>
          <pc:docMk/>
          <pc:sldMk cId="1476290393" sldId="562"/>
        </pc:sldMkLst>
      </pc:sldChg>
      <pc:sldChg chg="del">
        <pc:chgData name="Stephen Hufnagel" userId="7f78eaa397642959" providerId="LiveId" clId="{3BD13CFD-A2AB-4208-B843-F6A29DDC917C}" dt="2018-02-06T21:03:46.417" v="61" actId="2696"/>
        <pc:sldMkLst>
          <pc:docMk/>
          <pc:sldMk cId="91387763" sldId="564"/>
        </pc:sldMkLst>
      </pc:sldChg>
      <pc:sldChg chg="del">
        <pc:chgData name="Stephen Hufnagel" userId="7f78eaa397642959" providerId="LiveId" clId="{3BD13CFD-A2AB-4208-B843-F6A29DDC917C}" dt="2018-02-06T21:03:46.446" v="63" actId="2696"/>
        <pc:sldMkLst>
          <pc:docMk/>
          <pc:sldMk cId="2871741439" sldId="565"/>
        </pc:sldMkLst>
      </pc:sldChg>
      <pc:sldChg chg="del">
        <pc:chgData name="Stephen Hufnagel" userId="7f78eaa397642959" providerId="LiveId" clId="{3BD13CFD-A2AB-4208-B843-F6A29DDC917C}" dt="2018-02-06T21:03:46.469" v="65" actId="2696"/>
        <pc:sldMkLst>
          <pc:docMk/>
          <pc:sldMk cId="2610624101" sldId="569"/>
        </pc:sldMkLst>
      </pc:sldChg>
      <pc:sldChg chg="del">
        <pc:chgData name="Stephen Hufnagel" userId="7f78eaa397642959" providerId="LiveId" clId="{3BD13CFD-A2AB-4208-B843-F6A29DDC917C}" dt="2018-02-06T21:02:46.923" v="33" actId="2696"/>
        <pc:sldMkLst>
          <pc:docMk/>
          <pc:sldMk cId="3648301557" sldId="574"/>
        </pc:sldMkLst>
      </pc:sldChg>
      <pc:sldChg chg="del">
        <pc:chgData name="Stephen Hufnagel" userId="7f78eaa397642959" providerId="LiveId" clId="{3BD13CFD-A2AB-4208-B843-F6A29DDC917C}" dt="2018-02-06T21:03:46.430" v="62" actId="2696"/>
        <pc:sldMkLst>
          <pc:docMk/>
          <pc:sldMk cId="1149567591" sldId="578"/>
        </pc:sldMkLst>
      </pc:sldChg>
      <pc:sldChg chg="del">
        <pc:chgData name="Stephen Hufnagel" userId="7f78eaa397642959" providerId="LiveId" clId="{3BD13CFD-A2AB-4208-B843-F6A29DDC917C}" dt="2018-02-06T21:07:42.277" v="80" actId="2696"/>
        <pc:sldMkLst>
          <pc:docMk/>
          <pc:sldMk cId="3811166194" sldId="583"/>
        </pc:sldMkLst>
      </pc:sldChg>
      <pc:sldChg chg="del">
        <pc:chgData name="Stephen Hufnagel" userId="7f78eaa397642959" providerId="LiveId" clId="{3BD13CFD-A2AB-4208-B843-F6A29DDC917C}" dt="2018-02-06T21:08:17.142" v="82" actId="2696"/>
        <pc:sldMkLst>
          <pc:docMk/>
          <pc:sldMk cId="1792647480" sldId="588"/>
        </pc:sldMkLst>
      </pc:sldChg>
      <pc:sldChg chg="del">
        <pc:chgData name="Stephen Hufnagel" userId="7f78eaa397642959" providerId="LiveId" clId="{3BD13CFD-A2AB-4208-B843-F6A29DDC917C}" dt="2018-02-06T21:02:46.984" v="36" actId="2696"/>
        <pc:sldMkLst>
          <pc:docMk/>
          <pc:sldMk cId="3150985141" sldId="594"/>
        </pc:sldMkLst>
      </pc:sldChg>
      <pc:sldChg chg="del">
        <pc:chgData name="Stephen Hufnagel" userId="7f78eaa397642959" providerId="LiveId" clId="{3BD13CFD-A2AB-4208-B843-F6A29DDC917C}" dt="2018-02-06T21:11:21.622" v="86" actId="2696"/>
        <pc:sldMkLst>
          <pc:docMk/>
          <pc:sldMk cId="1045312443" sldId="596"/>
        </pc:sldMkLst>
      </pc:sldChg>
      <pc:sldChg chg="del">
        <pc:chgData name="Stephen Hufnagel" userId="7f78eaa397642959" providerId="LiveId" clId="{3BD13CFD-A2AB-4208-B843-F6A29DDC917C}" dt="2018-02-06T21:08:21.354" v="84" actId="2696"/>
        <pc:sldMkLst>
          <pc:docMk/>
          <pc:sldMk cId="3156494840" sldId="599"/>
        </pc:sldMkLst>
      </pc:sldChg>
      <pc:sldChg chg="del">
        <pc:chgData name="Stephen Hufnagel" userId="7f78eaa397642959" providerId="LiveId" clId="{3BD13CFD-A2AB-4208-B843-F6A29DDC917C}" dt="2018-02-06T21:10:17.704" v="85" actId="2696"/>
        <pc:sldMkLst>
          <pc:docMk/>
          <pc:sldMk cId="734850303" sldId="600"/>
        </pc:sldMkLst>
      </pc:sldChg>
      <pc:sldChg chg="del">
        <pc:chgData name="Stephen Hufnagel" userId="7f78eaa397642959" providerId="LiveId" clId="{3BD13CFD-A2AB-4208-B843-F6A29DDC917C}" dt="2018-02-06T21:02:46.908" v="32" actId="2696"/>
        <pc:sldMkLst>
          <pc:docMk/>
          <pc:sldMk cId="455208101" sldId="602"/>
        </pc:sldMkLst>
      </pc:sldChg>
      <pc:sldChg chg="del">
        <pc:chgData name="Stephen Hufnagel" userId="7f78eaa397642959" providerId="LiveId" clId="{3BD13CFD-A2AB-4208-B843-F6A29DDC917C}" dt="2018-02-06T21:03:13.532" v="55" actId="2696"/>
        <pc:sldMkLst>
          <pc:docMk/>
          <pc:sldMk cId="641443159" sldId="603"/>
        </pc:sldMkLst>
      </pc:sldChg>
      <pc:sldChg chg="del">
        <pc:chgData name="Stephen Hufnagel" userId="7f78eaa397642959" providerId="LiveId" clId="{3BD13CFD-A2AB-4208-B843-F6A29DDC917C}" dt="2018-02-06T21:03:46.383" v="58" actId="2696"/>
        <pc:sldMkLst>
          <pc:docMk/>
          <pc:sldMk cId="2473691102" sldId="605"/>
        </pc:sldMkLst>
      </pc:sldChg>
      <pc:sldChg chg="del">
        <pc:chgData name="Stephen Hufnagel" userId="7f78eaa397642959" providerId="LiveId" clId="{3BD13CFD-A2AB-4208-B843-F6A29DDC917C}" dt="2018-02-06T21:03:46.398" v="59" actId="2696"/>
        <pc:sldMkLst>
          <pc:docMk/>
          <pc:sldMk cId="3358862457" sldId="606"/>
        </pc:sldMkLst>
      </pc:sldChg>
      <pc:sldChg chg="del">
        <pc:chgData name="Stephen Hufnagel" userId="7f78eaa397642959" providerId="LiveId" clId="{3BD13CFD-A2AB-4208-B843-F6A29DDC917C}" dt="2018-02-06T21:03:46.407" v="60" actId="2696"/>
        <pc:sldMkLst>
          <pc:docMk/>
          <pc:sldMk cId="923530065" sldId="607"/>
        </pc:sldMkLst>
      </pc:sldChg>
      <pc:sldChg chg="del">
        <pc:chgData name="Stephen Hufnagel" userId="7f78eaa397642959" providerId="LiveId" clId="{3BD13CFD-A2AB-4208-B843-F6A29DDC917C}" dt="2018-02-06T21:02:53.307" v="37" actId="2696"/>
        <pc:sldMkLst>
          <pc:docMk/>
          <pc:sldMk cId="2939254496" sldId="612"/>
        </pc:sldMkLst>
      </pc:sldChg>
      <pc:sldChg chg="del">
        <pc:chgData name="Stephen Hufnagel" userId="7f78eaa397642959" providerId="LiveId" clId="{3BD13CFD-A2AB-4208-B843-F6A29DDC917C}" dt="2018-02-06T21:02:46.957" v="35" actId="2696"/>
        <pc:sldMkLst>
          <pc:docMk/>
          <pc:sldMk cId="1788711838" sldId="613"/>
        </pc:sldMkLst>
      </pc:sldChg>
      <pc:sldChg chg="del">
        <pc:chgData name="Stephen Hufnagel" userId="7f78eaa397642959" providerId="LiveId" clId="{3BD13CFD-A2AB-4208-B843-F6A29DDC917C}" dt="2018-02-06T21:02:46.940" v="34" actId="2696"/>
        <pc:sldMkLst>
          <pc:docMk/>
          <pc:sldMk cId="1460017370" sldId="614"/>
        </pc:sldMkLst>
      </pc:sldChg>
      <pc:sldChg chg="del">
        <pc:chgData name="Stephen Hufnagel" userId="7f78eaa397642959" providerId="LiveId" clId="{3BD13CFD-A2AB-4208-B843-F6A29DDC917C}" dt="2018-02-06T21:03:46.494" v="68" actId="2696"/>
        <pc:sldMkLst>
          <pc:docMk/>
          <pc:sldMk cId="561087377" sldId="617"/>
        </pc:sldMkLst>
      </pc:sldChg>
      <pc:sldChg chg="del">
        <pc:chgData name="Stephen Hufnagel" userId="7f78eaa397642959" providerId="LiveId" clId="{3BD13CFD-A2AB-4208-B843-F6A29DDC917C}" dt="2018-02-06T21:03:46.504" v="69" actId="2696"/>
        <pc:sldMkLst>
          <pc:docMk/>
          <pc:sldMk cId="640154342" sldId="618"/>
        </pc:sldMkLst>
      </pc:sldChg>
      <pc:sldChg chg="del">
        <pc:chgData name="Stephen Hufnagel" userId="7f78eaa397642959" providerId="LiveId" clId="{3BD13CFD-A2AB-4208-B843-F6A29DDC917C}" dt="2018-02-06T21:03:46.516" v="70" actId="2696"/>
        <pc:sldMkLst>
          <pc:docMk/>
          <pc:sldMk cId="1658152971" sldId="619"/>
        </pc:sldMkLst>
      </pc:sldChg>
      <pc:sldChg chg="del">
        <pc:chgData name="Stephen Hufnagel" userId="7f78eaa397642959" providerId="LiveId" clId="{3BD13CFD-A2AB-4208-B843-F6A29DDC917C}" dt="2018-02-06T21:03:46.521" v="71" actId="2696"/>
        <pc:sldMkLst>
          <pc:docMk/>
          <pc:sldMk cId="1492478138" sldId="620"/>
        </pc:sldMkLst>
      </pc:sldChg>
      <pc:sldChg chg="del">
        <pc:chgData name="Stephen Hufnagel" userId="7f78eaa397642959" providerId="LiveId" clId="{3BD13CFD-A2AB-4208-B843-F6A29DDC917C}" dt="2018-02-06T21:03:46.529" v="72" actId="2696"/>
        <pc:sldMkLst>
          <pc:docMk/>
          <pc:sldMk cId="3409295287" sldId="621"/>
        </pc:sldMkLst>
      </pc:sldChg>
      <pc:sldChg chg="del">
        <pc:chgData name="Stephen Hufnagel" userId="7f78eaa397642959" providerId="LiveId" clId="{3BD13CFD-A2AB-4208-B843-F6A29DDC917C}" dt="2018-02-06T21:03:46.535" v="73" actId="2696"/>
        <pc:sldMkLst>
          <pc:docMk/>
          <pc:sldMk cId="2860865994" sldId="622"/>
        </pc:sldMkLst>
      </pc:sldChg>
      <pc:sldChg chg="del">
        <pc:chgData name="Stephen Hufnagel" userId="7f78eaa397642959" providerId="LiveId" clId="{3BD13CFD-A2AB-4208-B843-F6A29DDC917C}" dt="2018-02-06T21:03:46.540" v="74" actId="2696"/>
        <pc:sldMkLst>
          <pc:docMk/>
          <pc:sldMk cId="2962219095" sldId="623"/>
        </pc:sldMkLst>
      </pc:sldChg>
      <pc:sldChg chg="del">
        <pc:chgData name="Stephen Hufnagel" userId="7f78eaa397642959" providerId="LiveId" clId="{3BD13CFD-A2AB-4208-B843-F6A29DDC917C}" dt="2018-02-06T21:03:46.484" v="67" actId="2696"/>
        <pc:sldMkLst>
          <pc:docMk/>
          <pc:sldMk cId="183250707" sldId="624"/>
        </pc:sldMkLst>
      </pc:sldChg>
      <pc:sldChg chg="del">
        <pc:chgData name="Stephen Hufnagel" userId="7f78eaa397642959" providerId="LiveId" clId="{3BD13CFD-A2AB-4208-B843-F6A29DDC917C}" dt="2018-02-06T21:11:26.517" v="88" actId="2696"/>
        <pc:sldMkLst>
          <pc:docMk/>
          <pc:sldMk cId="3714513336" sldId="626"/>
        </pc:sldMkLst>
      </pc:sldChg>
      <pc:sldChg chg="del">
        <pc:chgData name="Stephen Hufnagel" userId="7f78eaa397642959" providerId="LiveId" clId="{3BD13CFD-A2AB-4208-B843-F6A29DDC917C}" dt="2018-02-06T21:11:41.763" v="90" actId="2696"/>
        <pc:sldMkLst>
          <pc:docMk/>
          <pc:sldMk cId="1434074884" sldId="627"/>
        </pc:sldMkLst>
      </pc:sldChg>
      <pc:sldChg chg="del">
        <pc:chgData name="Stephen Hufnagel" userId="7f78eaa397642959" providerId="LiveId" clId="{3BD13CFD-A2AB-4208-B843-F6A29DDC917C}" dt="2018-02-06T21:03:13.566" v="57" actId="2696"/>
        <pc:sldMkLst>
          <pc:docMk/>
          <pc:sldMk cId="4287687146" sldId="628"/>
        </pc:sldMkLst>
      </pc:sldChg>
      <pc:sldChg chg="del">
        <pc:chgData name="Stephen Hufnagel" userId="7f78eaa397642959" providerId="LiveId" clId="{3BD13CFD-A2AB-4208-B843-F6A29DDC917C}" dt="2018-02-06T21:07:06.133" v="79" actId="2696"/>
        <pc:sldMkLst>
          <pc:docMk/>
          <pc:sldMk cId="412140034" sldId="630"/>
        </pc:sldMkLst>
      </pc:sldChg>
      <pc:sldChg chg="del">
        <pc:chgData name="Stephen Hufnagel" userId="7f78eaa397642959" providerId="LiveId" clId="{3BD13CFD-A2AB-4208-B843-F6A29DDC917C}" dt="2018-02-06T21:11:24.499" v="87" actId="2696"/>
        <pc:sldMkLst>
          <pc:docMk/>
          <pc:sldMk cId="2459724600" sldId="631"/>
        </pc:sldMkLst>
      </pc:sldChg>
      <pc:sldChg chg="del">
        <pc:chgData name="Stephen Hufnagel" userId="7f78eaa397642959" providerId="LiveId" clId="{3BD13CFD-A2AB-4208-B843-F6A29DDC917C}" dt="2018-02-06T21:03:13.287" v="38" actId="2696"/>
        <pc:sldMkLst>
          <pc:docMk/>
          <pc:sldMk cId="1182783411" sldId="632"/>
        </pc:sldMkLst>
      </pc:sldChg>
      <pc:sldChg chg="del">
        <pc:chgData name="Stephen Hufnagel" userId="7f78eaa397642959" providerId="LiveId" clId="{3BD13CFD-A2AB-4208-B843-F6A29DDC917C}" dt="2018-02-06T21:03:13.425" v="47" actId="2696"/>
        <pc:sldMkLst>
          <pc:docMk/>
          <pc:sldMk cId="1918835854" sldId="635"/>
        </pc:sldMkLst>
      </pc:sldChg>
      <pc:sldChg chg="del">
        <pc:chgData name="Stephen Hufnagel" userId="7f78eaa397642959" providerId="LiveId" clId="{3BD13CFD-A2AB-4208-B843-F6A29DDC917C}" dt="2018-02-06T21:03:13.337" v="41" actId="2696"/>
        <pc:sldMkLst>
          <pc:docMk/>
          <pc:sldMk cId="738347681" sldId="637"/>
        </pc:sldMkLst>
      </pc:sldChg>
      <pc:sldChg chg="del">
        <pc:chgData name="Stephen Hufnagel" userId="7f78eaa397642959" providerId="LiveId" clId="{3BD13CFD-A2AB-4208-B843-F6A29DDC917C}" dt="2018-02-06T21:03:13.304" v="39" actId="2696"/>
        <pc:sldMkLst>
          <pc:docMk/>
          <pc:sldMk cId="109236871" sldId="639"/>
        </pc:sldMkLst>
      </pc:sldChg>
      <pc:sldChg chg="del">
        <pc:chgData name="Stephen Hufnagel" userId="7f78eaa397642959" providerId="LiveId" clId="{3BD13CFD-A2AB-4208-B843-F6A29DDC917C}" dt="2018-02-06T21:03:13.323" v="40" actId="2696"/>
        <pc:sldMkLst>
          <pc:docMk/>
          <pc:sldMk cId="2884093253" sldId="640"/>
        </pc:sldMkLst>
      </pc:sldChg>
      <pc:sldChg chg="del">
        <pc:chgData name="Stephen Hufnagel" userId="7f78eaa397642959" providerId="LiveId" clId="{3BD13CFD-A2AB-4208-B843-F6A29DDC917C}" dt="2018-02-06T21:03:13.473" v="51" actId="2696"/>
        <pc:sldMkLst>
          <pc:docMk/>
          <pc:sldMk cId="3915587008" sldId="647"/>
        </pc:sldMkLst>
      </pc:sldChg>
      <pc:sldChg chg="del">
        <pc:chgData name="Stephen Hufnagel" userId="7f78eaa397642959" providerId="LiveId" clId="{3BD13CFD-A2AB-4208-B843-F6A29DDC917C}" dt="2018-02-06T21:03:13.448" v="49" actId="2696"/>
        <pc:sldMkLst>
          <pc:docMk/>
          <pc:sldMk cId="2848879361" sldId="648"/>
        </pc:sldMkLst>
      </pc:sldChg>
      <pc:sldChg chg="del">
        <pc:chgData name="Stephen Hufnagel" userId="7f78eaa397642959" providerId="LiveId" clId="{3BD13CFD-A2AB-4208-B843-F6A29DDC917C}" dt="2018-02-06T21:03:13.516" v="54" actId="2696"/>
        <pc:sldMkLst>
          <pc:docMk/>
          <pc:sldMk cId="3201697667" sldId="649"/>
        </pc:sldMkLst>
      </pc:sldChg>
      <pc:sldChg chg="del">
        <pc:chgData name="Stephen Hufnagel" userId="7f78eaa397642959" providerId="LiveId" clId="{3BD13CFD-A2AB-4208-B843-F6A29DDC917C}" dt="2018-02-06T21:03:13.434" v="48" actId="2696"/>
        <pc:sldMkLst>
          <pc:docMk/>
          <pc:sldMk cId="1823508701" sldId="651"/>
        </pc:sldMkLst>
      </pc:sldChg>
      <pc:sldChg chg="del">
        <pc:chgData name="Stephen Hufnagel" userId="7f78eaa397642959" providerId="LiveId" clId="{3BD13CFD-A2AB-4208-B843-F6A29DDC917C}" dt="2018-02-06T21:03:13.372" v="43" actId="2696"/>
        <pc:sldMkLst>
          <pc:docMk/>
          <pc:sldMk cId="1933763400" sldId="652"/>
        </pc:sldMkLst>
      </pc:sldChg>
      <pc:sldChg chg="del">
        <pc:chgData name="Stephen Hufnagel" userId="7f78eaa397642959" providerId="LiveId" clId="{3BD13CFD-A2AB-4208-B843-F6A29DDC917C}" dt="2018-02-06T21:01:23.295" v="1" actId="2696"/>
        <pc:sldMkLst>
          <pc:docMk/>
          <pc:sldMk cId="48943891" sldId="653"/>
        </pc:sldMkLst>
      </pc:sldChg>
      <pc:sldChg chg="del">
        <pc:chgData name="Stephen Hufnagel" userId="7f78eaa397642959" providerId="LiveId" clId="{3BD13CFD-A2AB-4208-B843-F6A29DDC917C}" dt="2018-02-06T21:03:13.382" v="44" actId="2696"/>
        <pc:sldMkLst>
          <pc:docMk/>
          <pc:sldMk cId="1600594539" sldId="654"/>
        </pc:sldMkLst>
      </pc:sldChg>
      <pc:sldChg chg="del">
        <pc:chgData name="Stephen Hufnagel" userId="7f78eaa397642959" providerId="LiveId" clId="{3BD13CFD-A2AB-4208-B843-F6A29DDC917C}" dt="2018-02-06T21:03:13.412" v="46" actId="2696"/>
        <pc:sldMkLst>
          <pc:docMk/>
          <pc:sldMk cId="862336245" sldId="655"/>
        </pc:sldMkLst>
      </pc:sldChg>
      <pc:sldChg chg="del">
        <pc:chgData name="Stephen Hufnagel" userId="7f78eaa397642959" providerId="LiveId" clId="{3BD13CFD-A2AB-4208-B843-F6A29DDC917C}" dt="2018-02-06T21:03:13.545" v="56" actId="2696"/>
        <pc:sldMkLst>
          <pc:docMk/>
          <pc:sldMk cId="3012914628" sldId="657"/>
        </pc:sldMkLst>
      </pc:sldChg>
      <pc:sldChg chg="del">
        <pc:chgData name="Stephen Hufnagel" userId="7f78eaa397642959" providerId="LiveId" clId="{3BD13CFD-A2AB-4208-B843-F6A29DDC917C}" dt="2018-02-06T21:03:13.461" v="50" actId="2696"/>
        <pc:sldMkLst>
          <pc:docMk/>
          <pc:sldMk cId="2474615314" sldId="658"/>
        </pc:sldMkLst>
      </pc:sldChg>
      <pc:sldChg chg="del">
        <pc:chgData name="Stephen Hufnagel" userId="7f78eaa397642959" providerId="LiveId" clId="{3BD13CFD-A2AB-4208-B843-F6A29DDC917C}" dt="2018-02-06T21:03:13.482" v="52" actId="2696"/>
        <pc:sldMkLst>
          <pc:docMk/>
          <pc:sldMk cId="2375771346" sldId="659"/>
        </pc:sldMkLst>
      </pc:sldChg>
      <pc:sldChg chg="del">
        <pc:chgData name="Stephen Hufnagel" userId="7f78eaa397642959" providerId="LiveId" clId="{3BD13CFD-A2AB-4208-B843-F6A29DDC917C}" dt="2018-02-06T21:03:13.497" v="53" actId="2696"/>
        <pc:sldMkLst>
          <pc:docMk/>
          <pc:sldMk cId="3194177424" sldId="661"/>
        </pc:sldMkLst>
      </pc:sldChg>
      <pc:sldChg chg="del">
        <pc:chgData name="Stephen Hufnagel" userId="7f78eaa397642959" providerId="LiveId" clId="{3BD13CFD-A2AB-4208-B843-F6A29DDC917C}" dt="2018-02-06T21:03:13.396" v="45" actId="2696"/>
        <pc:sldMkLst>
          <pc:docMk/>
          <pc:sldMk cId="3690246830" sldId="662"/>
        </pc:sldMkLst>
      </pc:sldChg>
      <pc:sldChg chg="del ord">
        <pc:chgData name="Stephen Hufnagel" userId="7f78eaa397642959" providerId="LiveId" clId="{3BD13CFD-A2AB-4208-B843-F6A29DDC917C}" dt="2018-02-06T21:11:53.238" v="92" actId="2696"/>
        <pc:sldMkLst>
          <pc:docMk/>
          <pc:sldMk cId="3709260032" sldId="665"/>
        </pc:sldMkLst>
      </pc:sldChg>
      <pc:sldChg chg="del">
        <pc:chgData name="Stephen Hufnagel" userId="7f78eaa397642959" providerId="LiveId" clId="{3BD13CFD-A2AB-4208-B843-F6A29DDC917C}" dt="2018-02-06T21:03:13.354" v="42" actId="2696"/>
        <pc:sldMkLst>
          <pc:docMk/>
          <pc:sldMk cId="1526113319" sldId="671"/>
        </pc:sldMkLst>
      </pc:sldChg>
      <pc:sldChg chg="del">
        <pc:chgData name="Stephen Hufnagel" userId="7f78eaa397642959" providerId="LiveId" clId="{3BD13CFD-A2AB-4208-B843-F6A29DDC917C}" dt="2018-02-06T21:02:20.193" v="27" actId="2696"/>
        <pc:sldMkLst>
          <pc:docMk/>
          <pc:sldMk cId="3489670950" sldId="676"/>
        </pc:sldMkLst>
      </pc:sldChg>
      <pc:sldChg chg="del">
        <pc:chgData name="Stephen Hufnagel" userId="7f78eaa397642959" providerId="LiveId" clId="{3BD13CFD-A2AB-4208-B843-F6A29DDC917C}" dt="2018-02-06T21:02:20.041" v="24" actId="2696"/>
        <pc:sldMkLst>
          <pc:docMk/>
          <pc:sldMk cId="2411519804" sldId="677"/>
        </pc:sldMkLst>
      </pc:sldChg>
      <pc:sldChg chg="del">
        <pc:chgData name="Stephen Hufnagel" userId="7f78eaa397642959" providerId="LiveId" clId="{3BD13CFD-A2AB-4208-B843-F6A29DDC917C}" dt="2018-02-06T21:02:20.090" v="25" actId="2696"/>
        <pc:sldMkLst>
          <pc:docMk/>
          <pc:sldMk cId="692353060" sldId="678"/>
        </pc:sldMkLst>
      </pc:sldChg>
      <pc:sldChg chg="del">
        <pc:chgData name="Stephen Hufnagel" userId="7f78eaa397642959" providerId="LiveId" clId="{3BD13CFD-A2AB-4208-B843-F6A29DDC917C}" dt="2018-02-06T21:02:20.417" v="31" actId="2696"/>
        <pc:sldMkLst>
          <pc:docMk/>
          <pc:sldMk cId="4033826053" sldId="679"/>
        </pc:sldMkLst>
      </pc:sldChg>
      <pc:sldChg chg="del">
        <pc:chgData name="Stephen Hufnagel" userId="7f78eaa397642959" providerId="LiveId" clId="{3BD13CFD-A2AB-4208-B843-F6A29DDC917C}" dt="2018-02-06T21:01:23.317" v="3" actId="2696"/>
        <pc:sldMkLst>
          <pc:docMk/>
          <pc:sldMk cId="1148459397" sldId="685"/>
        </pc:sldMkLst>
      </pc:sldChg>
      <pc:sldChg chg="del">
        <pc:chgData name="Stephen Hufnagel" userId="7f78eaa397642959" providerId="LiveId" clId="{3BD13CFD-A2AB-4208-B843-F6A29DDC917C}" dt="2018-02-06T21:01:23.345" v="4" actId="2696"/>
        <pc:sldMkLst>
          <pc:docMk/>
          <pc:sldMk cId="133518804" sldId="686"/>
        </pc:sldMkLst>
      </pc:sldChg>
      <pc:sldChg chg="del">
        <pc:chgData name="Stephen Hufnagel" userId="7f78eaa397642959" providerId="LiveId" clId="{3BD13CFD-A2AB-4208-B843-F6A29DDC917C}" dt="2018-02-06T21:01:23.363" v="5" actId="2696"/>
        <pc:sldMkLst>
          <pc:docMk/>
          <pc:sldMk cId="1222852429" sldId="687"/>
        </pc:sldMkLst>
      </pc:sldChg>
      <pc:sldChg chg="del">
        <pc:chgData name="Stephen Hufnagel" userId="7f78eaa397642959" providerId="LiveId" clId="{3BD13CFD-A2AB-4208-B843-F6A29DDC917C}" dt="2018-02-06T21:01:23.386" v="6" actId="2696"/>
        <pc:sldMkLst>
          <pc:docMk/>
          <pc:sldMk cId="511220777" sldId="688"/>
        </pc:sldMkLst>
      </pc:sldChg>
      <pc:sldChg chg="del">
        <pc:chgData name="Stephen Hufnagel" userId="7f78eaa397642959" providerId="LiveId" clId="{3BD13CFD-A2AB-4208-B843-F6A29DDC917C}" dt="2018-02-06T21:01:23.404" v="7" actId="2696"/>
        <pc:sldMkLst>
          <pc:docMk/>
          <pc:sldMk cId="1105085132" sldId="689"/>
        </pc:sldMkLst>
      </pc:sldChg>
      <pc:sldChg chg="del">
        <pc:chgData name="Stephen Hufnagel" userId="7f78eaa397642959" providerId="LiveId" clId="{3BD13CFD-A2AB-4208-B843-F6A29DDC917C}" dt="2018-02-06T21:01:23.439" v="8" actId="2696"/>
        <pc:sldMkLst>
          <pc:docMk/>
          <pc:sldMk cId="2931354961" sldId="690"/>
        </pc:sldMkLst>
      </pc:sldChg>
      <pc:sldChg chg="del">
        <pc:chgData name="Stephen Hufnagel" userId="7f78eaa397642959" providerId="LiveId" clId="{3BD13CFD-A2AB-4208-B843-F6A29DDC917C}" dt="2018-02-06T21:01:23.456" v="9" actId="2696"/>
        <pc:sldMkLst>
          <pc:docMk/>
          <pc:sldMk cId="2535479180" sldId="691"/>
        </pc:sldMkLst>
      </pc:sldChg>
      <pc:sldChg chg="del">
        <pc:chgData name="Stephen Hufnagel" userId="7f78eaa397642959" providerId="LiveId" clId="{3BD13CFD-A2AB-4208-B843-F6A29DDC917C}" dt="2018-02-06T21:01:23.476" v="10" actId="2696"/>
        <pc:sldMkLst>
          <pc:docMk/>
          <pc:sldMk cId="2085726247" sldId="692"/>
        </pc:sldMkLst>
      </pc:sldChg>
      <pc:sldChg chg="del">
        <pc:chgData name="Stephen Hufnagel" userId="7f78eaa397642959" providerId="LiveId" clId="{3BD13CFD-A2AB-4208-B843-F6A29DDC917C}" dt="2018-02-06T21:01:23.273" v="0" actId="2696"/>
        <pc:sldMkLst>
          <pc:docMk/>
          <pc:sldMk cId="2621231849" sldId="693"/>
        </pc:sldMkLst>
      </pc:sldChg>
      <pc:sldChg chg="delSp modSp add ord">
        <pc:chgData name="Stephen Hufnagel" userId="7f78eaa397642959" providerId="LiveId" clId="{3BD13CFD-A2AB-4208-B843-F6A29DDC917C}" dt="2018-02-06T23:31:30.636" v="845" actId="2710"/>
        <pc:sldMkLst>
          <pc:docMk/>
          <pc:sldMk cId="2053271340" sldId="696"/>
        </pc:sldMkLst>
        <pc:spChg chg="mod">
          <ac:chgData name="Stephen Hufnagel" userId="7f78eaa397642959" providerId="LiveId" clId="{3BD13CFD-A2AB-4208-B843-F6A29DDC917C}" dt="2018-02-06T21:24:18.921" v="429" actId="20577"/>
          <ac:spMkLst>
            <pc:docMk/>
            <pc:sldMk cId="2053271340" sldId="696"/>
            <ac:spMk id="2" creationId="{3D2EED60-E735-4BDB-8E8E-7ED05F7B9B34}"/>
          </ac:spMkLst>
        </pc:spChg>
        <pc:spChg chg="mod">
          <ac:chgData name="Stephen Hufnagel" userId="7f78eaa397642959" providerId="LiveId" clId="{3BD13CFD-A2AB-4208-B843-F6A29DDC917C}" dt="2018-02-06T23:31:30.636" v="845" actId="2710"/>
          <ac:spMkLst>
            <pc:docMk/>
            <pc:sldMk cId="2053271340" sldId="696"/>
            <ac:spMk id="4" creationId="{B6BCB759-A73B-433D-8CF2-BE93CF405DFD}"/>
          </ac:spMkLst>
        </pc:spChg>
        <pc:spChg chg="del">
          <ac:chgData name="Stephen Hufnagel" userId="7f78eaa397642959" providerId="LiveId" clId="{3BD13CFD-A2AB-4208-B843-F6A29DDC917C}" dt="2018-02-06T21:14:36.655" v="96" actId="478"/>
          <ac:spMkLst>
            <pc:docMk/>
            <pc:sldMk cId="2053271340" sldId="696"/>
            <ac:spMk id="5" creationId="{9E41F798-4CB5-4F7B-91D8-6E484315127E}"/>
          </ac:spMkLst>
        </pc:spChg>
      </pc:sldChg>
      <pc:sldChg chg="del">
        <pc:chgData name="Stephen Hufnagel" userId="7f78eaa397642959" providerId="LiveId" clId="{3BD13CFD-A2AB-4208-B843-F6A29DDC917C}" dt="2018-02-06T21:06:54.414" v="76" actId="2696"/>
        <pc:sldMkLst>
          <pc:docMk/>
          <pc:sldMk cId="4042726550" sldId="696"/>
        </pc:sldMkLst>
      </pc:sldChg>
      <pc:sldChg chg="del">
        <pc:chgData name="Stephen Hufnagel" userId="7f78eaa397642959" providerId="LiveId" clId="{3BD13CFD-A2AB-4208-B843-F6A29DDC917C}" dt="2018-02-06T21:06:35.412" v="75" actId="2696"/>
        <pc:sldMkLst>
          <pc:docMk/>
          <pc:sldMk cId="1479608124" sldId="697"/>
        </pc:sldMkLst>
      </pc:sldChg>
      <pc:sldChg chg="del">
        <pc:chgData name="Stephen Hufnagel" userId="7f78eaa397642959" providerId="LiveId" clId="{3BD13CFD-A2AB-4208-B843-F6A29DDC917C}" dt="2018-02-06T21:01:48.601" v="14" actId="2696"/>
        <pc:sldMkLst>
          <pc:docMk/>
          <pc:sldMk cId="2934755507" sldId="698"/>
        </pc:sldMkLst>
      </pc:sldChg>
      <pc:sldChg chg="del">
        <pc:chgData name="Stephen Hufnagel" userId="7f78eaa397642959" providerId="LiveId" clId="{3BD13CFD-A2AB-4208-B843-F6A29DDC917C}" dt="2018-02-06T21:01:48.538" v="12" actId="2696"/>
        <pc:sldMkLst>
          <pc:docMk/>
          <pc:sldMk cId="161776095" sldId="699"/>
        </pc:sldMkLst>
      </pc:sldChg>
      <pc:sldChg chg="del">
        <pc:chgData name="Stephen Hufnagel" userId="7f78eaa397642959" providerId="LiveId" clId="{3BD13CFD-A2AB-4208-B843-F6A29DDC917C}" dt="2018-02-06T21:06:57.967" v="77" actId="2696"/>
        <pc:sldMkLst>
          <pc:docMk/>
          <pc:sldMk cId="1524485294" sldId="700"/>
        </pc:sldMkLst>
      </pc:sldChg>
      <pc:sldChg chg="del">
        <pc:chgData name="Stephen Hufnagel" userId="7f78eaa397642959" providerId="LiveId" clId="{3BD13CFD-A2AB-4208-B843-F6A29DDC917C}" dt="2018-02-06T21:01:48.575" v="13" actId="2696"/>
        <pc:sldMkLst>
          <pc:docMk/>
          <pc:sldMk cId="1459590038" sldId="701"/>
        </pc:sldMkLst>
      </pc:sldChg>
      <pc:sldChg chg="del">
        <pc:chgData name="Stephen Hufnagel" userId="7f78eaa397642959" providerId="LiveId" clId="{3BD13CFD-A2AB-4208-B843-F6A29DDC917C}" dt="2018-02-06T21:01:48.511" v="11" actId="2696"/>
        <pc:sldMkLst>
          <pc:docMk/>
          <pc:sldMk cId="2770397024" sldId="702"/>
        </pc:sldMkLst>
      </pc:sldChg>
      <pc:sldChg chg="del">
        <pc:chgData name="Stephen Hufnagel" userId="7f78eaa397642959" providerId="LiveId" clId="{3BD13CFD-A2AB-4208-B843-F6A29DDC917C}" dt="2018-02-06T21:07:02.196" v="78" actId="2696"/>
        <pc:sldMkLst>
          <pc:docMk/>
          <pc:sldMk cId="3993083613" sldId="703"/>
        </pc:sldMkLst>
      </pc:sldChg>
      <pc:sldChg chg="del">
        <pc:chgData name="Stephen Hufnagel" userId="7f78eaa397642959" providerId="LiveId" clId="{3BD13CFD-A2AB-4208-B843-F6A29DDC917C}" dt="2018-02-06T21:02:19.536" v="15" actId="2696"/>
        <pc:sldMkLst>
          <pc:docMk/>
          <pc:sldMk cId="3095469784" sldId="704"/>
        </pc:sldMkLst>
      </pc:sldChg>
      <pc:sldChg chg="del">
        <pc:chgData name="Stephen Hufnagel" userId="7f78eaa397642959" providerId="LiveId" clId="{3BD13CFD-A2AB-4208-B843-F6A29DDC917C}" dt="2018-02-06T21:02:19.568" v="16" actId="2696"/>
        <pc:sldMkLst>
          <pc:docMk/>
          <pc:sldMk cId="1124389880" sldId="705"/>
        </pc:sldMkLst>
      </pc:sldChg>
      <pc:sldChg chg="del">
        <pc:chgData name="Stephen Hufnagel" userId="7f78eaa397642959" providerId="LiveId" clId="{3BD13CFD-A2AB-4208-B843-F6A29DDC917C}" dt="2018-02-06T21:02:19.602" v="17" actId="2696"/>
        <pc:sldMkLst>
          <pc:docMk/>
          <pc:sldMk cId="3131792423" sldId="706"/>
        </pc:sldMkLst>
      </pc:sldChg>
      <pc:sldChg chg="del">
        <pc:chgData name="Stephen Hufnagel" userId="7f78eaa397642959" providerId="LiveId" clId="{3BD13CFD-A2AB-4208-B843-F6A29DDC917C}" dt="2018-02-06T21:02:19.654" v="18" actId="2696"/>
        <pc:sldMkLst>
          <pc:docMk/>
          <pc:sldMk cId="3899329732" sldId="707"/>
        </pc:sldMkLst>
      </pc:sldChg>
      <pc:sldChg chg="del">
        <pc:chgData name="Stephen Hufnagel" userId="7f78eaa397642959" providerId="LiveId" clId="{3BD13CFD-A2AB-4208-B843-F6A29DDC917C}" dt="2018-02-06T21:02:19.743" v="19" actId="2696"/>
        <pc:sldMkLst>
          <pc:docMk/>
          <pc:sldMk cId="3678446975" sldId="708"/>
        </pc:sldMkLst>
      </pc:sldChg>
      <pc:sldChg chg="del">
        <pc:chgData name="Stephen Hufnagel" userId="7f78eaa397642959" providerId="LiveId" clId="{3BD13CFD-A2AB-4208-B843-F6A29DDC917C}" dt="2018-02-06T21:02:19.802" v="20" actId="2696"/>
        <pc:sldMkLst>
          <pc:docMk/>
          <pc:sldMk cId="231892862" sldId="709"/>
        </pc:sldMkLst>
      </pc:sldChg>
      <pc:sldChg chg="del">
        <pc:chgData name="Stephen Hufnagel" userId="7f78eaa397642959" providerId="LiveId" clId="{3BD13CFD-A2AB-4208-B843-F6A29DDC917C}" dt="2018-02-06T21:02:19.867" v="21" actId="2696"/>
        <pc:sldMkLst>
          <pc:docMk/>
          <pc:sldMk cId="2567120257" sldId="710"/>
        </pc:sldMkLst>
      </pc:sldChg>
      <pc:sldChg chg="del">
        <pc:chgData name="Stephen Hufnagel" userId="7f78eaa397642959" providerId="LiveId" clId="{3BD13CFD-A2AB-4208-B843-F6A29DDC917C}" dt="2018-02-06T21:02:19.932" v="22" actId="2696"/>
        <pc:sldMkLst>
          <pc:docMk/>
          <pc:sldMk cId="3898089269" sldId="711"/>
        </pc:sldMkLst>
      </pc:sldChg>
      <pc:sldChg chg="del">
        <pc:chgData name="Stephen Hufnagel" userId="7f78eaa397642959" providerId="LiveId" clId="{3BD13CFD-A2AB-4208-B843-F6A29DDC917C}" dt="2018-02-06T21:02:20.149" v="26" actId="2696"/>
        <pc:sldMkLst>
          <pc:docMk/>
          <pc:sldMk cId="1715163427" sldId="712"/>
        </pc:sldMkLst>
      </pc:sldChg>
      <pc:sldChg chg="del">
        <pc:chgData name="Stephen Hufnagel" userId="7f78eaa397642959" providerId="LiveId" clId="{3BD13CFD-A2AB-4208-B843-F6A29DDC917C}" dt="2018-02-06T21:02:19.990" v="23" actId="2696"/>
        <pc:sldMkLst>
          <pc:docMk/>
          <pc:sldMk cId="222337490" sldId="713"/>
        </pc:sldMkLst>
      </pc:sldChg>
      <pc:sldChg chg="del">
        <pc:chgData name="Stephen Hufnagel" userId="7f78eaa397642959" providerId="LiveId" clId="{3BD13CFD-A2AB-4208-B843-F6A29DDC917C}" dt="2018-02-06T21:02:20.270" v="28" actId="2696"/>
        <pc:sldMkLst>
          <pc:docMk/>
          <pc:sldMk cId="912055874" sldId="714"/>
        </pc:sldMkLst>
      </pc:sldChg>
      <pc:sldChg chg="del">
        <pc:chgData name="Stephen Hufnagel" userId="7f78eaa397642959" providerId="LiveId" clId="{3BD13CFD-A2AB-4208-B843-F6A29DDC917C}" dt="2018-02-06T21:02:20.313" v="29" actId="2696"/>
        <pc:sldMkLst>
          <pc:docMk/>
          <pc:sldMk cId="3329799418" sldId="715"/>
        </pc:sldMkLst>
      </pc:sldChg>
      <pc:sldChg chg="del">
        <pc:chgData name="Stephen Hufnagel" userId="7f78eaa397642959" providerId="LiveId" clId="{3BD13CFD-A2AB-4208-B843-F6A29DDC917C}" dt="2018-02-06T21:02:20.352" v="30" actId="2696"/>
        <pc:sldMkLst>
          <pc:docMk/>
          <pc:sldMk cId="2491132419" sldId="716"/>
        </pc:sldMkLst>
      </pc:sldChg>
      <pc:sldMasterChg chg="delSldLayout">
        <pc:chgData name="Stephen Hufnagel" userId="7f78eaa397642959" providerId="LiveId" clId="{3BD13CFD-A2AB-4208-B843-F6A29DDC917C}" dt="2018-02-06T21:11:53.239" v="93" actId="2696"/>
        <pc:sldMasterMkLst>
          <pc:docMk/>
          <pc:sldMasterMk cId="2490267876" sldId="2147483679"/>
        </pc:sldMasterMkLst>
        <pc:sldLayoutChg chg="del">
          <pc:chgData name="Stephen Hufnagel" userId="7f78eaa397642959" providerId="LiveId" clId="{3BD13CFD-A2AB-4208-B843-F6A29DDC917C}" dt="2018-02-06T21:01:23.296" v="2" actId="2696"/>
          <pc:sldLayoutMkLst>
            <pc:docMk/>
            <pc:sldMasterMk cId="2490267876" sldId="2147483679"/>
            <pc:sldLayoutMk cId="1520428220" sldId="2147483711"/>
          </pc:sldLayoutMkLst>
        </pc:sldLayoutChg>
        <pc:sldLayoutChg chg="del">
          <pc:chgData name="Stephen Hufnagel" userId="7f78eaa397642959" providerId="LiveId" clId="{3BD13CFD-A2AB-4208-B843-F6A29DDC917C}" dt="2018-02-06T21:07:42.279" v="81" actId="2696"/>
          <pc:sldLayoutMkLst>
            <pc:docMk/>
            <pc:sldMasterMk cId="2490267876" sldId="2147483679"/>
            <pc:sldLayoutMk cId="4154432044" sldId="2147483714"/>
          </pc:sldLayoutMkLst>
        </pc:sldLayoutChg>
        <pc:sldLayoutChg chg="del">
          <pc:chgData name="Stephen Hufnagel" userId="7f78eaa397642959" providerId="LiveId" clId="{3BD13CFD-A2AB-4208-B843-F6A29DDC917C}" dt="2018-02-06T21:08:17.143" v="83" actId="2696"/>
          <pc:sldLayoutMkLst>
            <pc:docMk/>
            <pc:sldMasterMk cId="2490267876" sldId="2147483679"/>
            <pc:sldLayoutMk cId="4163166683" sldId="2147483715"/>
          </pc:sldLayoutMkLst>
        </pc:sldLayoutChg>
        <pc:sldLayoutChg chg="del">
          <pc:chgData name="Stephen Hufnagel" userId="7f78eaa397642959" providerId="LiveId" clId="{3BD13CFD-A2AB-4208-B843-F6A29DDC917C}" dt="2018-02-06T21:11:53.239" v="93" actId="2696"/>
          <pc:sldLayoutMkLst>
            <pc:docMk/>
            <pc:sldMasterMk cId="2490267876" sldId="2147483679"/>
            <pc:sldLayoutMk cId="1580473807" sldId="2147483716"/>
          </pc:sldLayoutMkLst>
        </pc:sldLayoutChg>
        <pc:sldLayoutChg chg="del">
          <pc:chgData name="Stephen Hufnagel" userId="7f78eaa397642959" providerId="LiveId" clId="{3BD13CFD-A2AB-4208-B843-F6A29DDC917C}" dt="2018-02-06T21:11:26.518" v="89" actId="2696"/>
          <pc:sldLayoutMkLst>
            <pc:docMk/>
            <pc:sldMasterMk cId="2490267876" sldId="2147483679"/>
            <pc:sldLayoutMk cId="1223176046" sldId="2147483717"/>
          </pc:sldLayoutMkLst>
        </pc:sldLayoutChg>
      </pc:sldMasterChg>
    </pc:docChg>
  </pc:docChgLst>
  <pc:docChgLst>
    <pc:chgData name="Stephen Hufnagel" userId="7f78eaa397642959" providerId="LiveId" clId="{83E6EAE2-D6F6-4CC7-A013-4F12D65B62A4}"/>
    <pc:docChg chg="undo redo custSel addSld modSld sldOrd">
      <pc:chgData name="Stephen Hufnagel" userId="7f78eaa397642959" providerId="LiveId" clId="{83E6EAE2-D6F6-4CC7-A013-4F12D65B62A4}" dt="2018-02-07T17:44:48.382" v="2556" actId="6549"/>
      <pc:docMkLst>
        <pc:docMk/>
      </pc:docMkLst>
      <pc:sldChg chg="modSp">
        <pc:chgData name="Stephen Hufnagel" userId="7f78eaa397642959" providerId="LiveId" clId="{83E6EAE2-D6F6-4CC7-A013-4F12D65B62A4}" dt="2018-02-07T17:06:02.201" v="1968" actId="20577"/>
        <pc:sldMkLst>
          <pc:docMk/>
          <pc:sldMk cId="4140375855" sldId="601"/>
        </pc:sldMkLst>
        <pc:spChg chg="mod">
          <ac:chgData name="Stephen Hufnagel" userId="7f78eaa397642959" providerId="LiveId" clId="{83E6EAE2-D6F6-4CC7-A013-4F12D65B62A4}" dt="2018-02-07T17:05:16.824" v="1952" actId="20577"/>
          <ac:spMkLst>
            <pc:docMk/>
            <pc:sldMk cId="4140375855" sldId="601"/>
            <ac:spMk id="6" creationId="{00000000-0000-0000-0000-000000000000}"/>
          </ac:spMkLst>
        </pc:spChg>
        <pc:spChg chg="mod">
          <ac:chgData name="Stephen Hufnagel" userId="7f78eaa397642959" providerId="LiveId" clId="{83E6EAE2-D6F6-4CC7-A013-4F12D65B62A4}" dt="2018-02-07T17:06:02.201" v="1968" actId="20577"/>
          <ac:spMkLst>
            <pc:docMk/>
            <pc:sldMk cId="4140375855" sldId="601"/>
            <ac:spMk id="10" creationId="{00000000-0000-0000-0000-000000000000}"/>
          </ac:spMkLst>
        </pc:spChg>
      </pc:sldChg>
      <pc:sldChg chg="modSp">
        <pc:chgData name="Stephen Hufnagel" userId="7f78eaa397642959" providerId="LiveId" clId="{83E6EAE2-D6F6-4CC7-A013-4F12D65B62A4}" dt="2018-02-07T16:54:34.991" v="1855" actId="404"/>
        <pc:sldMkLst>
          <pc:docMk/>
          <pc:sldMk cId="1193582557" sldId="694"/>
        </pc:sldMkLst>
        <pc:spChg chg="mod">
          <ac:chgData name="Stephen Hufnagel" userId="7f78eaa397642959" providerId="LiveId" clId="{83E6EAE2-D6F6-4CC7-A013-4F12D65B62A4}" dt="2018-02-07T16:54:34.991" v="1855" actId="404"/>
          <ac:spMkLst>
            <pc:docMk/>
            <pc:sldMk cId="1193582557" sldId="694"/>
            <ac:spMk id="6" creationId="{00000000-0000-0000-0000-000000000000}"/>
          </ac:spMkLst>
        </pc:spChg>
        <pc:spChg chg="mod">
          <ac:chgData name="Stephen Hufnagel" userId="7f78eaa397642959" providerId="LiveId" clId="{83E6EAE2-D6F6-4CC7-A013-4F12D65B62A4}" dt="2018-02-07T16:44:55.248" v="1785" actId="313"/>
          <ac:spMkLst>
            <pc:docMk/>
            <pc:sldMk cId="1193582557" sldId="694"/>
            <ac:spMk id="38" creationId="{00000000-0000-0000-0000-000000000000}"/>
          </ac:spMkLst>
        </pc:spChg>
        <pc:spChg chg="mod">
          <ac:chgData name="Stephen Hufnagel" userId="7f78eaa397642959" providerId="LiveId" clId="{83E6EAE2-D6F6-4CC7-A013-4F12D65B62A4}" dt="2018-02-07T16:49:15.557" v="1842" actId="1037"/>
          <ac:spMkLst>
            <pc:docMk/>
            <pc:sldMk cId="1193582557" sldId="694"/>
            <ac:spMk id="39" creationId="{00000000-0000-0000-0000-000000000000}"/>
          </ac:spMkLst>
        </pc:spChg>
        <pc:spChg chg="mod">
          <ac:chgData name="Stephen Hufnagel" userId="7f78eaa397642959" providerId="LiveId" clId="{83E6EAE2-D6F6-4CC7-A013-4F12D65B62A4}" dt="2018-02-07T16:45:00.551" v="1787" actId="313"/>
          <ac:spMkLst>
            <pc:docMk/>
            <pc:sldMk cId="1193582557" sldId="694"/>
            <ac:spMk id="40" creationId="{00000000-0000-0000-0000-000000000000}"/>
          </ac:spMkLst>
        </pc:spChg>
        <pc:spChg chg="mod">
          <ac:chgData name="Stephen Hufnagel" userId="7f78eaa397642959" providerId="LiveId" clId="{83E6EAE2-D6F6-4CC7-A013-4F12D65B62A4}" dt="2018-02-07T16:45:02.303" v="1788" actId="313"/>
          <ac:spMkLst>
            <pc:docMk/>
            <pc:sldMk cId="1193582557" sldId="694"/>
            <ac:spMk id="41" creationId="{00000000-0000-0000-0000-000000000000}"/>
          </ac:spMkLst>
        </pc:spChg>
        <pc:spChg chg="mod">
          <ac:chgData name="Stephen Hufnagel" userId="7f78eaa397642959" providerId="LiveId" clId="{83E6EAE2-D6F6-4CC7-A013-4F12D65B62A4}" dt="2018-02-07T16:52:32.354" v="1847" actId="313"/>
          <ac:spMkLst>
            <pc:docMk/>
            <pc:sldMk cId="1193582557" sldId="694"/>
            <ac:spMk id="42" creationId="{00000000-0000-0000-0000-000000000000}"/>
          </ac:spMkLst>
        </pc:spChg>
        <pc:spChg chg="mod">
          <ac:chgData name="Stephen Hufnagel" userId="7f78eaa397642959" providerId="LiveId" clId="{83E6EAE2-D6F6-4CC7-A013-4F12D65B62A4}" dt="2018-02-07T16:45:03.710" v="1789" actId="313"/>
          <ac:spMkLst>
            <pc:docMk/>
            <pc:sldMk cId="1193582557" sldId="694"/>
            <ac:spMk id="43" creationId="{00000000-0000-0000-0000-000000000000}"/>
          </ac:spMkLst>
        </pc:spChg>
        <pc:spChg chg="mod">
          <ac:chgData name="Stephen Hufnagel" userId="7f78eaa397642959" providerId="LiveId" clId="{83E6EAE2-D6F6-4CC7-A013-4F12D65B62A4}" dt="2018-02-07T16:53:26.125" v="1850" actId="404"/>
          <ac:spMkLst>
            <pc:docMk/>
            <pc:sldMk cId="1193582557" sldId="694"/>
            <ac:spMk id="44" creationId="{00000000-0000-0000-0000-000000000000}"/>
          </ac:spMkLst>
        </pc:spChg>
        <pc:spChg chg="mod">
          <ac:chgData name="Stephen Hufnagel" userId="7f78eaa397642959" providerId="LiveId" clId="{83E6EAE2-D6F6-4CC7-A013-4F12D65B62A4}" dt="2018-02-07T16:49:05.868" v="1838" actId="1037"/>
          <ac:spMkLst>
            <pc:docMk/>
            <pc:sldMk cId="1193582557" sldId="694"/>
            <ac:spMk id="45" creationId="{00000000-0000-0000-0000-000000000000}"/>
          </ac:spMkLst>
        </pc:spChg>
        <pc:spChg chg="mod">
          <ac:chgData name="Stephen Hufnagel" userId="7f78eaa397642959" providerId="LiveId" clId="{83E6EAE2-D6F6-4CC7-A013-4F12D65B62A4}" dt="2018-02-07T16:48:54.509" v="1827" actId="1037"/>
          <ac:spMkLst>
            <pc:docMk/>
            <pc:sldMk cId="1193582557" sldId="694"/>
            <ac:spMk id="46" creationId="{00000000-0000-0000-0000-000000000000}"/>
          </ac:spMkLst>
        </pc:spChg>
        <pc:spChg chg="mod">
          <ac:chgData name="Stephen Hufnagel" userId="7f78eaa397642959" providerId="LiveId" clId="{83E6EAE2-D6F6-4CC7-A013-4F12D65B62A4}" dt="2018-02-07T16:49:00.419" v="1832" actId="1037"/>
          <ac:spMkLst>
            <pc:docMk/>
            <pc:sldMk cId="1193582557" sldId="694"/>
            <ac:spMk id="48" creationId="{00000000-0000-0000-0000-000000000000}"/>
          </ac:spMkLst>
        </pc:spChg>
        <pc:spChg chg="mod">
          <ac:chgData name="Stephen Hufnagel" userId="7f78eaa397642959" providerId="LiveId" clId="{83E6EAE2-D6F6-4CC7-A013-4F12D65B62A4}" dt="2018-02-07T16:53:40.088" v="1854" actId="1038"/>
          <ac:spMkLst>
            <pc:docMk/>
            <pc:sldMk cId="1193582557" sldId="694"/>
            <ac:spMk id="49" creationId="{00000000-0000-0000-0000-000000000000}"/>
          </ac:spMkLst>
        </pc:spChg>
        <pc:spChg chg="mod">
          <ac:chgData name="Stephen Hufnagel" userId="7f78eaa397642959" providerId="LiveId" clId="{83E6EAE2-D6F6-4CC7-A013-4F12D65B62A4}" dt="2018-02-07T16:53:26.125" v="1850" actId="404"/>
          <ac:spMkLst>
            <pc:docMk/>
            <pc:sldMk cId="1193582557" sldId="694"/>
            <ac:spMk id="50" creationId="{00000000-0000-0000-0000-000000000000}"/>
          </ac:spMkLst>
        </pc:spChg>
        <pc:spChg chg="mod">
          <ac:chgData name="Stephen Hufnagel" userId="7f78eaa397642959" providerId="LiveId" clId="{83E6EAE2-D6F6-4CC7-A013-4F12D65B62A4}" dt="2018-02-07T16:52:34.833" v="1849" actId="313"/>
          <ac:spMkLst>
            <pc:docMk/>
            <pc:sldMk cId="1193582557" sldId="694"/>
            <ac:spMk id="53" creationId="{00000000-0000-0000-0000-000000000000}"/>
          </ac:spMkLst>
        </pc:spChg>
      </pc:sldChg>
      <pc:sldChg chg="ord modTransition">
        <pc:chgData name="Stephen Hufnagel" userId="7f78eaa397642959" providerId="LiveId" clId="{83E6EAE2-D6F6-4CC7-A013-4F12D65B62A4}" dt="2018-02-07T16:55:13.918" v="1857" actId="6549"/>
        <pc:sldMkLst>
          <pc:docMk/>
          <pc:sldMk cId="1764441770" sldId="695"/>
        </pc:sldMkLst>
      </pc:sldChg>
      <pc:sldChg chg="modSp ord">
        <pc:chgData name="Stephen Hufnagel" userId="7f78eaa397642959" providerId="LiveId" clId="{83E6EAE2-D6F6-4CC7-A013-4F12D65B62A4}" dt="2018-02-07T17:03:02.610" v="1932" actId="108"/>
        <pc:sldMkLst>
          <pc:docMk/>
          <pc:sldMk cId="2053271340" sldId="696"/>
        </pc:sldMkLst>
        <pc:spChg chg="mod">
          <ac:chgData name="Stephen Hufnagel" userId="7f78eaa397642959" providerId="LiveId" clId="{83E6EAE2-D6F6-4CC7-A013-4F12D65B62A4}" dt="2018-02-07T16:31:59.144" v="1474" actId="20577"/>
          <ac:spMkLst>
            <pc:docMk/>
            <pc:sldMk cId="2053271340" sldId="696"/>
            <ac:spMk id="2" creationId="{3D2EED60-E735-4BDB-8E8E-7ED05F7B9B34}"/>
          </ac:spMkLst>
        </pc:spChg>
        <pc:spChg chg="mod">
          <ac:chgData name="Stephen Hufnagel" userId="7f78eaa397642959" providerId="LiveId" clId="{83E6EAE2-D6F6-4CC7-A013-4F12D65B62A4}" dt="2018-02-07T17:03:02.610" v="1932" actId="108"/>
          <ac:spMkLst>
            <pc:docMk/>
            <pc:sldMk cId="2053271340" sldId="696"/>
            <ac:spMk id="4" creationId="{B6BCB759-A73B-433D-8CF2-BE93CF405DFD}"/>
          </ac:spMkLst>
        </pc:spChg>
      </pc:sldChg>
      <pc:sldChg chg="addSp delSp modSp add">
        <pc:chgData name="Stephen Hufnagel" userId="7f78eaa397642959" providerId="LiveId" clId="{83E6EAE2-D6F6-4CC7-A013-4F12D65B62A4}" dt="2018-02-07T16:36:24.704" v="1510" actId="948"/>
        <pc:sldMkLst>
          <pc:docMk/>
          <pc:sldMk cId="392199225" sldId="697"/>
        </pc:sldMkLst>
        <pc:spChg chg="add mod">
          <ac:chgData name="Stephen Hufnagel" userId="7f78eaa397642959" providerId="LiveId" clId="{83E6EAE2-D6F6-4CC7-A013-4F12D65B62A4}" dt="2018-02-07T16:36:24.704" v="1510" actId="948"/>
          <ac:spMkLst>
            <pc:docMk/>
            <pc:sldMk cId="392199225" sldId="697"/>
            <ac:spMk id="2" creationId="{C3AB1F07-42E8-4B07-9328-08CF2EF84401}"/>
          </ac:spMkLst>
        </pc:spChg>
        <pc:spChg chg="mod">
          <ac:chgData name="Stephen Hufnagel" userId="7f78eaa397642959" providerId="LiveId" clId="{83E6EAE2-D6F6-4CC7-A013-4F12D65B62A4}" dt="2018-02-07T16:33:20.966" v="1497" actId="20577"/>
          <ac:spMkLst>
            <pc:docMk/>
            <pc:sldMk cId="392199225" sldId="697"/>
            <ac:spMk id="6" creationId="{00000000-0000-0000-0000-000000000000}"/>
          </ac:spMkLst>
        </pc:spChg>
        <pc:spChg chg="del">
          <ac:chgData name="Stephen Hufnagel" userId="7f78eaa397642959" providerId="LiveId" clId="{83E6EAE2-D6F6-4CC7-A013-4F12D65B62A4}" dt="2018-02-07T16:33:49.790" v="1500" actId="478"/>
          <ac:spMkLst>
            <pc:docMk/>
            <pc:sldMk cId="392199225" sldId="697"/>
            <ac:spMk id="7" creationId="{00000000-0000-0000-0000-000000000000}"/>
          </ac:spMkLst>
        </pc:spChg>
        <pc:spChg chg="del">
          <ac:chgData name="Stephen Hufnagel" userId="7f78eaa397642959" providerId="LiveId" clId="{83E6EAE2-D6F6-4CC7-A013-4F12D65B62A4}" dt="2018-02-07T16:32:49.194" v="1479" actId="478"/>
          <ac:spMkLst>
            <pc:docMk/>
            <pc:sldMk cId="392199225" sldId="697"/>
            <ac:spMk id="10" creationId="{00000000-0000-0000-0000-000000000000}"/>
          </ac:spMkLst>
        </pc:spChg>
        <pc:picChg chg="del">
          <ac:chgData name="Stephen Hufnagel" userId="7f78eaa397642959" providerId="LiveId" clId="{83E6EAE2-D6F6-4CC7-A013-4F12D65B62A4}" dt="2018-02-07T16:32:44.392" v="1478" actId="478"/>
          <ac:picMkLst>
            <pc:docMk/>
            <pc:sldMk cId="392199225" sldId="697"/>
            <ac:picMk id="4" creationId="{00000000-0000-0000-0000-000000000000}"/>
          </ac:picMkLst>
        </pc:picChg>
      </pc:sldChg>
      <pc:sldChg chg="addSp delSp modSp add">
        <pc:chgData name="Stephen Hufnagel" userId="7f78eaa397642959" providerId="LiveId" clId="{83E6EAE2-D6F6-4CC7-A013-4F12D65B62A4}" dt="2018-02-07T17:31:36.910" v="2199" actId="404"/>
        <pc:sldMkLst>
          <pc:docMk/>
          <pc:sldMk cId="399702162" sldId="698"/>
        </pc:sldMkLst>
        <pc:spChg chg="add mod">
          <ac:chgData name="Stephen Hufnagel" userId="7f78eaa397642959" providerId="LiveId" clId="{83E6EAE2-D6F6-4CC7-A013-4F12D65B62A4}" dt="2018-02-07T16:39:16.999" v="1589" actId="20577"/>
          <ac:spMkLst>
            <pc:docMk/>
            <pc:sldMk cId="399702162" sldId="698"/>
            <ac:spMk id="2" creationId="{9FFAAC04-39EF-4BD4-8FA5-8A25BCE499E7}"/>
          </ac:spMkLst>
        </pc:spChg>
        <pc:spChg chg="add mod">
          <ac:chgData name="Stephen Hufnagel" userId="7f78eaa397642959" providerId="LiveId" clId="{83E6EAE2-D6F6-4CC7-A013-4F12D65B62A4}" dt="2018-02-07T17:27:15.824" v="2196" actId="6549"/>
          <ac:spMkLst>
            <pc:docMk/>
            <pc:sldMk cId="399702162" sldId="698"/>
            <ac:spMk id="3" creationId="{AEB7A3E9-0086-4E9C-A341-78F6761D48DD}"/>
          </ac:spMkLst>
        </pc:spChg>
        <pc:spChg chg="mod">
          <ac:chgData name="Stephen Hufnagel" userId="7f78eaa397642959" providerId="LiveId" clId="{83E6EAE2-D6F6-4CC7-A013-4F12D65B62A4}" dt="2018-02-07T17:31:36.910" v="2199" actId="404"/>
          <ac:spMkLst>
            <pc:docMk/>
            <pc:sldMk cId="399702162" sldId="698"/>
            <ac:spMk id="6" creationId="{00000000-0000-0000-0000-000000000000}"/>
          </ac:spMkLst>
        </pc:spChg>
        <pc:spChg chg="del">
          <ac:chgData name="Stephen Hufnagel" userId="7f78eaa397642959" providerId="LiveId" clId="{83E6EAE2-D6F6-4CC7-A013-4F12D65B62A4}" dt="2018-02-07T16:37:32.957" v="1515" actId="478"/>
          <ac:spMkLst>
            <pc:docMk/>
            <pc:sldMk cId="399702162" sldId="698"/>
            <ac:spMk id="35" creationId="{00000000-0000-0000-0000-000000000000}"/>
          </ac:spMkLst>
        </pc:spChg>
        <pc:spChg chg="del">
          <ac:chgData name="Stephen Hufnagel" userId="7f78eaa397642959" providerId="LiveId" clId="{83E6EAE2-D6F6-4CC7-A013-4F12D65B62A4}" dt="2018-02-07T16:37:32.957" v="1515" actId="478"/>
          <ac:spMkLst>
            <pc:docMk/>
            <pc:sldMk cId="399702162" sldId="698"/>
            <ac:spMk id="36" creationId="{00000000-0000-0000-0000-000000000000}"/>
          </ac:spMkLst>
        </pc:spChg>
        <pc:spChg chg="del">
          <ac:chgData name="Stephen Hufnagel" userId="7f78eaa397642959" providerId="LiveId" clId="{83E6EAE2-D6F6-4CC7-A013-4F12D65B62A4}" dt="2018-02-07T16:37:32.957" v="1515" actId="478"/>
          <ac:spMkLst>
            <pc:docMk/>
            <pc:sldMk cId="399702162" sldId="698"/>
            <ac:spMk id="37" creationId="{00000000-0000-0000-0000-000000000000}"/>
          </ac:spMkLst>
        </pc:spChg>
        <pc:spChg chg="del">
          <ac:chgData name="Stephen Hufnagel" userId="7f78eaa397642959" providerId="LiveId" clId="{83E6EAE2-D6F6-4CC7-A013-4F12D65B62A4}" dt="2018-02-07T16:37:32.957" v="1515" actId="478"/>
          <ac:spMkLst>
            <pc:docMk/>
            <pc:sldMk cId="399702162" sldId="698"/>
            <ac:spMk id="38" creationId="{00000000-0000-0000-0000-000000000000}"/>
          </ac:spMkLst>
        </pc:spChg>
        <pc:spChg chg="del">
          <ac:chgData name="Stephen Hufnagel" userId="7f78eaa397642959" providerId="LiveId" clId="{83E6EAE2-D6F6-4CC7-A013-4F12D65B62A4}" dt="2018-02-07T16:37:32.957" v="1515" actId="478"/>
          <ac:spMkLst>
            <pc:docMk/>
            <pc:sldMk cId="399702162" sldId="698"/>
            <ac:spMk id="39" creationId="{00000000-0000-0000-0000-000000000000}"/>
          </ac:spMkLst>
        </pc:spChg>
        <pc:spChg chg="del">
          <ac:chgData name="Stephen Hufnagel" userId="7f78eaa397642959" providerId="LiveId" clId="{83E6EAE2-D6F6-4CC7-A013-4F12D65B62A4}" dt="2018-02-07T16:37:32.957" v="1515" actId="478"/>
          <ac:spMkLst>
            <pc:docMk/>
            <pc:sldMk cId="399702162" sldId="698"/>
            <ac:spMk id="40" creationId="{00000000-0000-0000-0000-000000000000}"/>
          </ac:spMkLst>
        </pc:spChg>
        <pc:spChg chg="del">
          <ac:chgData name="Stephen Hufnagel" userId="7f78eaa397642959" providerId="LiveId" clId="{83E6EAE2-D6F6-4CC7-A013-4F12D65B62A4}" dt="2018-02-07T16:37:32.957" v="1515" actId="478"/>
          <ac:spMkLst>
            <pc:docMk/>
            <pc:sldMk cId="399702162" sldId="698"/>
            <ac:spMk id="41" creationId="{00000000-0000-0000-0000-000000000000}"/>
          </ac:spMkLst>
        </pc:spChg>
        <pc:spChg chg="del">
          <ac:chgData name="Stephen Hufnagel" userId="7f78eaa397642959" providerId="LiveId" clId="{83E6EAE2-D6F6-4CC7-A013-4F12D65B62A4}" dt="2018-02-07T16:37:32.957" v="1515" actId="478"/>
          <ac:spMkLst>
            <pc:docMk/>
            <pc:sldMk cId="399702162" sldId="698"/>
            <ac:spMk id="42" creationId="{00000000-0000-0000-0000-000000000000}"/>
          </ac:spMkLst>
        </pc:spChg>
        <pc:spChg chg="del">
          <ac:chgData name="Stephen Hufnagel" userId="7f78eaa397642959" providerId="LiveId" clId="{83E6EAE2-D6F6-4CC7-A013-4F12D65B62A4}" dt="2018-02-07T16:37:32.957" v="1515" actId="478"/>
          <ac:spMkLst>
            <pc:docMk/>
            <pc:sldMk cId="399702162" sldId="698"/>
            <ac:spMk id="43" creationId="{00000000-0000-0000-0000-000000000000}"/>
          </ac:spMkLst>
        </pc:spChg>
        <pc:spChg chg="del">
          <ac:chgData name="Stephen Hufnagel" userId="7f78eaa397642959" providerId="LiveId" clId="{83E6EAE2-D6F6-4CC7-A013-4F12D65B62A4}" dt="2018-02-07T16:39:20.363" v="1590" actId="478"/>
          <ac:spMkLst>
            <pc:docMk/>
            <pc:sldMk cId="399702162" sldId="698"/>
            <ac:spMk id="44" creationId="{00000000-0000-0000-0000-000000000000}"/>
          </ac:spMkLst>
        </pc:spChg>
        <pc:spChg chg="del">
          <ac:chgData name="Stephen Hufnagel" userId="7f78eaa397642959" providerId="LiveId" clId="{83E6EAE2-D6F6-4CC7-A013-4F12D65B62A4}" dt="2018-02-07T16:37:32.957" v="1515" actId="478"/>
          <ac:spMkLst>
            <pc:docMk/>
            <pc:sldMk cId="399702162" sldId="698"/>
            <ac:spMk id="45" creationId="{00000000-0000-0000-0000-000000000000}"/>
          </ac:spMkLst>
        </pc:spChg>
        <pc:spChg chg="del">
          <ac:chgData name="Stephen Hufnagel" userId="7f78eaa397642959" providerId="LiveId" clId="{83E6EAE2-D6F6-4CC7-A013-4F12D65B62A4}" dt="2018-02-07T16:37:32.957" v="1515" actId="478"/>
          <ac:spMkLst>
            <pc:docMk/>
            <pc:sldMk cId="399702162" sldId="698"/>
            <ac:spMk id="46" creationId="{00000000-0000-0000-0000-000000000000}"/>
          </ac:spMkLst>
        </pc:spChg>
        <pc:spChg chg="del">
          <ac:chgData name="Stephen Hufnagel" userId="7f78eaa397642959" providerId="LiveId" clId="{83E6EAE2-D6F6-4CC7-A013-4F12D65B62A4}" dt="2018-02-07T16:37:32.957" v="1515" actId="478"/>
          <ac:spMkLst>
            <pc:docMk/>
            <pc:sldMk cId="399702162" sldId="698"/>
            <ac:spMk id="47" creationId="{00000000-0000-0000-0000-000000000000}"/>
          </ac:spMkLst>
        </pc:spChg>
        <pc:spChg chg="del">
          <ac:chgData name="Stephen Hufnagel" userId="7f78eaa397642959" providerId="LiveId" clId="{83E6EAE2-D6F6-4CC7-A013-4F12D65B62A4}" dt="2018-02-07T16:37:32.957" v="1515" actId="478"/>
          <ac:spMkLst>
            <pc:docMk/>
            <pc:sldMk cId="399702162" sldId="698"/>
            <ac:spMk id="48" creationId="{00000000-0000-0000-0000-000000000000}"/>
          </ac:spMkLst>
        </pc:spChg>
        <pc:spChg chg="del">
          <ac:chgData name="Stephen Hufnagel" userId="7f78eaa397642959" providerId="LiveId" clId="{83E6EAE2-D6F6-4CC7-A013-4F12D65B62A4}" dt="2018-02-07T16:37:32.957" v="1515" actId="478"/>
          <ac:spMkLst>
            <pc:docMk/>
            <pc:sldMk cId="399702162" sldId="698"/>
            <ac:spMk id="49" creationId="{00000000-0000-0000-0000-000000000000}"/>
          </ac:spMkLst>
        </pc:spChg>
        <pc:spChg chg="del">
          <ac:chgData name="Stephen Hufnagel" userId="7f78eaa397642959" providerId="LiveId" clId="{83E6EAE2-D6F6-4CC7-A013-4F12D65B62A4}" dt="2018-02-07T16:37:32.957" v="1515" actId="478"/>
          <ac:spMkLst>
            <pc:docMk/>
            <pc:sldMk cId="399702162" sldId="698"/>
            <ac:spMk id="50" creationId="{00000000-0000-0000-0000-000000000000}"/>
          </ac:spMkLst>
        </pc:spChg>
        <pc:spChg chg="del">
          <ac:chgData name="Stephen Hufnagel" userId="7f78eaa397642959" providerId="LiveId" clId="{83E6EAE2-D6F6-4CC7-A013-4F12D65B62A4}" dt="2018-02-07T16:37:32.957" v="1515" actId="478"/>
          <ac:spMkLst>
            <pc:docMk/>
            <pc:sldMk cId="399702162" sldId="698"/>
            <ac:spMk id="52" creationId="{00000000-0000-0000-0000-000000000000}"/>
          </ac:spMkLst>
        </pc:spChg>
        <pc:spChg chg="del">
          <ac:chgData name="Stephen Hufnagel" userId="7f78eaa397642959" providerId="LiveId" clId="{83E6EAE2-D6F6-4CC7-A013-4F12D65B62A4}" dt="2018-02-07T16:37:32.957" v="1515" actId="478"/>
          <ac:spMkLst>
            <pc:docMk/>
            <pc:sldMk cId="399702162" sldId="698"/>
            <ac:spMk id="53" creationId="{00000000-0000-0000-0000-000000000000}"/>
          </ac:spMkLst>
        </pc:spChg>
        <pc:spChg chg="del">
          <ac:chgData name="Stephen Hufnagel" userId="7f78eaa397642959" providerId="LiveId" clId="{83E6EAE2-D6F6-4CC7-A013-4F12D65B62A4}" dt="2018-02-07T16:37:32.957" v="1515" actId="478"/>
          <ac:spMkLst>
            <pc:docMk/>
            <pc:sldMk cId="399702162" sldId="698"/>
            <ac:spMk id="54" creationId="{00000000-0000-0000-0000-000000000000}"/>
          </ac:spMkLst>
        </pc:spChg>
        <pc:spChg chg="del">
          <ac:chgData name="Stephen Hufnagel" userId="7f78eaa397642959" providerId="LiveId" clId="{83E6EAE2-D6F6-4CC7-A013-4F12D65B62A4}" dt="2018-02-07T16:37:32.957" v="1515" actId="478"/>
          <ac:spMkLst>
            <pc:docMk/>
            <pc:sldMk cId="399702162" sldId="698"/>
            <ac:spMk id="55" creationId="{00000000-0000-0000-0000-000000000000}"/>
          </ac:spMkLst>
        </pc:spChg>
        <pc:spChg chg="del">
          <ac:chgData name="Stephen Hufnagel" userId="7f78eaa397642959" providerId="LiveId" clId="{83E6EAE2-D6F6-4CC7-A013-4F12D65B62A4}" dt="2018-02-07T16:37:32.957" v="1515" actId="478"/>
          <ac:spMkLst>
            <pc:docMk/>
            <pc:sldMk cId="399702162" sldId="698"/>
            <ac:spMk id="56" creationId="{00000000-0000-0000-0000-000000000000}"/>
          </ac:spMkLst>
        </pc:spChg>
        <pc:spChg chg="del">
          <ac:chgData name="Stephen Hufnagel" userId="7f78eaa397642959" providerId="LiveId" clId="{83E6EAE2-D6F6-4CC7-A013-4F12D65B62A4}" dt="2018-02-07T16:37:32.957" v="1515" actId="478"/>
          <ac:spMkLst>
            <pc:docMk/>
            <pc:sldMk cId="399702162" sldId="698"/>
            <ac:spMk id="57" creationId="{00000000-0000-0000-0000-000000000000}"/>
          </ac:spMkLst>
        </pc:spChg>
        <pc:picChg chg="del mod">
          <ac:chgData name="Stephen Hufnagel" userId="7f78eaa397642959" providerId="LiveId" clId="{83E6EAE2-D6F6-4CC7-A013-4F12D65B62A4}" dt="2018-02-07T16:37:32.957" v="1515" actId="478"/>
          <ac:picMkLst>
            <pc:docMk/>
            <pc:sldMk cId="399702162" sldId="698"/>
            <ac:picMk id="30" creationId="{00000000-0000-0000-0000-000000000000}"/>
          </ac:picMkLst>
        </pc:picChg>
        <pc:picChg chg="del">
          <ac:chgData name="Stephen Hufnagel" userId="7f78eaa397642959" providerId="LiveId" clId="{83E6EAE2-D6F6-4CC7-A013-4F12D65B62A4}" dt="2018-02-07T16:37:32.957" v="1515" actId="478"/>
          <ac:picMkLst>
            <pc:docMk/>
            <pc:sldMk cId="399702162" sldId="698"/>
            <ac:picMk id="51" creationId="{00000000-0000-0000-0000-000000000000}"/>
          </ac:picMkLst>
        </pc:picChg>
      </pc:sldChg>
      <pc:sldChg chg="modSp add ord">
        <pc:chgData name="Stephen Hufnagel" userId="7f78eaa397642959" providerId="LiveId" clId="{83E6EAE2-D6F6-4CC7-A013-4F12D65B62A4}" dt="2018-02-07T17:33:02.753" v="2203" actId="404"/>
        <pc:sldMkLst>
          <pc:docMk/>
          <pc:sldMk cId="2305644281" sldId="699"/>
        </pc:sldMkLst>
        <pc:spChg chg="mod">
          <ac:chgData name="Stephen Hufnagel" userId="7f78eaa397642959" providerId="LiveId" clId="{83E6EAE2-D6F6-4CC7-A013-4F12D65B62A4}" dt="2018-02-07T17:21:45.138" v="2175" actId="113"/>
          <ac:spMkLst>
            <pc:docMk/>
            <pc:sldMk cId="2305644281" sldId="699"/>
            <ac:spMk id="2" creationId="{3D2EED60-E735-4BDB-8E8E-7ED05F7B9B34}"/>
          </ac:spMkLst>
        </pc:spChg>
        <pc:spChg chg="mod">
          <ac:chgData name="Stephen Hufnagel" userId="7f78eaa397642959" providerId="LiveId" clId="{83E6EAE2-D6F6-4CC7-A013-4F12D65B62A4}" dt="2018-02-07T17:33:02.753" v="2203" actId="404"/>
          <ac:spMkLst>
            <pc:docMk/>
            <pc:sldMk cId="2305644281" sldId="699"/>
            <ac:spMk id="4" creationId="{B6BCB759-A73B-433D-8CF2-BE93CF405DFD}"/>
          </ac:spMkLst>
        </pc:spChg>
      </pc:sldChg>
      <pc:sldChg chg="modSp add ord">
        <pc:chgData name="Stephen Hufnagel" userId="7f78eaa397642959" providerId="LiveId" clId="{83E6EAE2-D6F6-4CC7-A013-4F12D65B62A4}" dt="2018-02-07T17:30:37.666" v="2197" actId="404"/>
        <pc:sldMkLst>
          <pc:docMk/>
          <pc:sldMk cId="2979518481" sldId="700"/>
        </pc:sldMkLst>
        <pc:spChg chg="mod">
          <ac:chgData name="Stephen Hufnagel" userId="7f78eaa397642959" providerId="LiveId" clId="{83E6EAE2-D6F6-4CC7-A013-4F12D65B62A4}" dt="2018-02-07T17:13:37.961" v="2031" actId="6549"/>
          <ac:spMkLst>
            <pc:docMk/>
            <pc:sldMk cId="2979518481" sldId="700"/>
            <ac:spMk id="2" creationId="{3D2EED60-E735-4BDB-8E8E-7ED05F7B9B34}"/>
          </ac:spMkLst>
        </pc:spChg>
        <pc:spChg chg="mod">
          <ac:chgData name="Stephen Hufnagel" userId="7f78eaa397642959" providerId="LiveId" clId="{83E6EAE2-D6F6-4CC7-A013-4F12D65B62A4}" dt="2018-02-07T17:30:37.666" v="2197" actId="404"/>
          <ac:spMkLst>
            <pc:docMk/>
            <pc:sldMk cId="2979518481" sldId="700"/>
            <ac:spMk id="4" creationId="{B6BCB759-A73B-433D-8CF2-BE93CF405DFD}"/>
          </ac:spMkLst>
        </pc:spChg>
      </pc:sldChg>
      <pc:sldChg chg="modSp add ord">
        <pc:chgData name="Stephen Hufnagel" userId="7f78eaa397642959" providerId="LiveId" clId="{83E6EAE2-D6F6-4CC7-A013-4F12D65B62A4}" dt="2018-02-07T17:44:48.382" v="2556" actId="6549"/>
        <pc:sldMkLst>
          <pc:docMk/>
          <pc:sldMk cId="327838364" sldId="701"/>
        </pc:sldMkLst>
        <pc:spChg chg="mod">
          <ac:chgData name="Stephen Hufnagel" userId="7f78eaa397642959" providerId="LiveId" clId="{83E6EAE2-D6F6-4CC7-A013-4F12D65B62A4}" dt="2018-02-07T17:36:15.568" v="2217" actId="20577"/>
          <ac:spMkLst>
            <pc:docMk/>
            <pc:sldMk cId="327838364" sldId="701"/>
            <ac:spMk id="2" creationId="{3D2EED60-E735-4BDB-8E8E-7ED05F7B9B34}"/>
          </ac:spMkLst>
        </pc:spChg>
        <pc:spChg chg="mod">
          <ac:chgData name="Stephen Hufnagel" userId="7f78eaa397642959" providerId="LiveId" clId="{83E6EAE2-D6F6-4CC7-A013-4F12D65B62A4}" dt="2018-02-07T17:44:48.382" v="2556" actId="6549"/>
          <ac:spMkLst>
            <pc:docMk/>
            <pc:sldMk cId="327838364" sldId="701"/>
            <ac:spMk id="4" creationId="{B6BCB759-A73B-433D-8CF2-BE93CF405DF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207" tIns="47604" rIns="95207" bIns="47604" rtlCol="0"/>
          <a:lstStyle>
            <a:lvl1pPr algn="l">
              <a:defRPr sz="12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5207" tIns="47604" rIns="95207" bIns="47604" rtlCol="0"/>
          <a:lstStyle>
            <a:lvl1pPr algn="r">
              <a:defRPr sz="1200"/>
            </a:lvl1pPr>
          </a:lstStyle>
          <a:p>
            <a:fld id="{38EFA263-9BBA-4E17-BD15-8DB54F4AD24F}" type="datetimeFigureOut">
              <a:rPr lang="en-US" smtClean="0"/>
              <a:t>2018-02-07</a:t>
            </a:fld>
            <a:endParaRPr lang="en-US" dirty="0"/>
          </a:p>
        </p:txBody>
      </p:sp>
      <p:sp>
        <p:nvSpPr>
          <p:cNvPr id="4" name="Footer Placeholder 3"/>
          <p:cNvSpPr>
            <a:spLocks noGrp="1"/>
          </p:cNvSpPr>
          <p:nvPr>
            <p:ph type="ftr" sz="quarter" idx="2"/>
          </p:nvPr>
        </p:nvSpPr>
        <p:spPr>
          <a:xfrm>
            <a:off x="0" y="9119475"/>
            <a:ext cx="3169920" cy="480060"/>
          </a:xfrm>
          <a:prstGeom prst="rect">
            <a:avLst/>
          </a:prstGeom>
        </p:spPr>
        <p:txBody>
          <a:bodyPr vert="horz" lIns="95207" tIns="47604" rIns="95207" bIns="47604"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587" y="9119475"/>
            <a:ext cx="3169920" cy="480060"/>
          </a:xfrm>
          <a:prstGeom prst="rect">
            <a:avLst/>
          </a:prstGeom>
        </p:spPr>
        <p:txBody>
          <a:bodyPr vert="horz" lIns="95207" tIns="47604" rIns="95207" bIns="47604" rtlCol="0" anchor="b"/>
          <a:lstStyle>
            <a:lvl1pPr algn="r">
              <a:defRPr sz="1200"/>
            </a:lvl1pPr>
          </a:lstStyle>
          <a:p>
            <a:fld id="{8B89A1E8-34F6-4188-BD0E-BEDA82ADF718}" type="slidenum">
              <a:rPr lang="en-US" smtClean="0"/>
              <a:t>‹#›</a:t>
            </a:fld>
            <a:endParaRPr lang="en-US" dirty="0"/>
          </a:p>
        </p:txBody>
      </p:sp>
    </p:spTree>
    <p:extLst>
      <p:ext uri="{BB962C8B-B14F-4D97-AF65-F5344CB8AC3E}">
        <p14:creationId xmlns:p14="http://schemas.microsoft.com/office/powerpoint/2010/main" val="1280721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207" tIns="47604" rIns="95207" bIns="47604" rtlCol="0"/>
          <a:lstStyle>
            <a:lvl1pPr algn="l">
              <a:defRPr sz="12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5207" tIns="47604" rIns="95207" bIns="47604" rtlCol="0"/>
          <a:lstStyle>
            <a:lvl1pPr algn="r">
              <a:defRPr sz="1200"/>
            </a:lvl1pPr>
          </a:lstStyle>
          <a:p>
            <a:fld id="{0297863D-62C3-4FCE-8D6E-CEF6E7FF9773}" type="datetimeFigureOut">
              <a:rPr lang="en-US" smtClean="0"/>
              <a:t>2018-02-07</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207" tIns="47604" rIns="95207" bIns="47604" rtlCol="0" anchor="ctr"/>
          <a:lstStyle/>
          <a:p>
            <a:endParaRPr lang="en-US"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5207" tIns="47604" rIns="95207" bIns="4760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5207" tIns="47604" rIns="95207" bIns="4760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5207" tIns="47604" rIns="95207" bIns="47604" rtlCol="0" anchor="b"/>
          <a:lstStyle>
            <a:lvl1pPr algn="r">
              <a:defRPr sz="1200"/>
            </a:lvl1pPr>
          </a:lstStyle>
          <a:p>
            <a:fld id="{C4C54939-C608-486A-BE30-E8A8CF819837}" type="slidenum">
              <a:rPr lang="en-US" smtClean="0"/>
              <a:t>‹#›</a:t>
            </a:fld>
            <a:endParaRPr lang="en-US" dirty="0"/>
          </a:p>
        </p:txBody>
      </p:sp>
    </p:spTree>
    <p:extLst>
      <p:ext uri="{BB962C8B-B14F-4D97-AF65-F5344CB8AC3E}">
        <p14:creationId xmlns:p14="http://schemas.microsoft.com/office/powerpoint/2010/main" val="227885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a:t>
            </a:fld>
            <a:endParaRPr lang="en-US" dirty="0"/>
          </a:p>
        </p:txBody>
      </p:sp>
    </p:spTree>
    <p:extLst>
      <p:ext uri="{BB962C8B-B14F-4D97-AF65-F5344CB8AC3E}">
        <p14:creationId xmlns:p14="http://schemas.microsoft.com/office/powerpoint/2010/main" val="708188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shown in </a:t>
            </a:r>
            <a:r>
              <a:rPr lang="en-US" sz="1200" i="1" kern="1200" dirty="0">
                <a:solidFill>
                  <a:schemeClr val="tx1"/>
                </a:solidFill>
                <a:effectLst/>
                <a:latin typeface="+mn-lt"/>
                <a:ea typeface="+mn-ea"/>
                <a:cs typeface="+mn-cs"/>
              </a:rPr>
              <a:t>this</a:t>
            </a:r>
            <a:r>
              <a:rPr lang="en-US" sz="1200" i="1" kern="1200" baseline="0" dirty="0">
                <a:solidFill>
                  <a:schemeClr val="tx1"/>
                </a:solidFill>
                <a:effectLst/>
                <a:latin typeface="+mn-lt"/>
                <a:ea typeface="+mn-ea"/>
                <a:cs typeface="+mn-cs"/>
              </a:rPr>
              <a:t> slide,</a:t>
            </a:r>
            <a:r>
              <a:rPr lang="en-US" sz="1200" i="1" kern="1200" dirty="0">
                <a:solidFill>
                  <a:schemeClr val="tx1"/>
                </a:solidFill>
                <a:effectLst/>
                <a:latin typeface="+mn-lt"/>
                <a:ea typeface="+mn-ea"/>
                <a:cs typeface="+mn-cs"/>
              </a:rPr>
              <a:t> each model contributes to an Integrated Model Stack</a:t>
            </a:r>
            <a:r>
              <a:rPr lang="en-US" sz="1200" kern="1200" dirty="0">
                <a:solidFill>
                  <a:schemeClr val="tx1"/>
                </a:solidFill>
                <a:effectLst/>
                <a:latin typeface="+mn-lt"/>
                <a:ea typeface="+mn-ea"/>
                <a:cs typeface="+mn-cs"/>
              </a:rPr>
              <a:t>, the proposed operational architecture involves the definition of clinical knowledge in the form of formally modeled information artifacts that could be used in compose-able health records, care plans and other shared clinical data. As represented in this slide, the combination of SOLOR, FHIM, CIMI DCMs and CQF KNARTs while complementary fulfill a different information modeling contribution.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SOLOR is SNOMED</a:t>
            </a:r>
            <a:r>
              <a:rPr lang="en-US" sz="1200" kern="1200" baseline="0" dirty="0">
                <a:solidFill>
                  <a:schemeClr val="tx1"/>
                </a:solidFill>
                <a:effectLst/>
                <a:latin typeface="+mn-lt"/>
                <a:ea typeface="+mn-ea"/>
                <a:cs typeface="+mn-cs"/>
              </a:rPr>
              <a:t> with extensions for LOINC and RXNorm.</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FHIM is Federal Health Information Model</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CIMI DCMs is Clinical Information Model Initiative Detailed Clinical Model</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CQF KNARTs is Clinical Quality Framework Knowledge Artefacts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2</a:t>
            </a:fld>
            <a:endParaRPr lang="en-US" dirty="0"/>
          </a:p>
        </p:txBody>
      </p:sp>
    </p:spTree>
    <p:extLst>
      <p:ext uri="{BB962C8B-B14F-4D97-AF65-F5344CB8AC3E}">
        <p14:creationId xmlns:p14="http://schemas.microsoft.com/office/powerpoint/2010/main" val="1617581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shown in </a:t>
            </a:r>
            <a:r>
              <a:rPr lang="en-US" sz="1200" i="1" kern="1200" dirty="0">
                <a:solidFill>
                  <a:schemeClr val="tx1"/>
                </a:solidFill>
                <a:effectLst/>
                <a:latin typeface="+mn-lt"/>
                <a:ea typeface="+mn-ea"/>
                <a:cs typeface="+mn-cs"/>
              </a:rPr>
              <a:t>this</a:t>
            </a:r>
            <a:r>
              <a:rPr lang="en-US" sz="1200" i="1" kern="1200" baseline="0" dirty="0">
                <a:solidFill>
                  <a:schemeClr val="tx1"/>
                </a:solidFill>
                <a:effectLst/>
                <a:latin typeface="+mn-lt"/>
                <a:ea typeface="+mn-ea"/>
                <a:cs typeface="+mn-cs"/>
              </a:rPr>
              <a:t> slide,</a:t>
            </a:r>
            <a:r>
              <a:rPr lang="en-US" sz="1200" i="1" kern="1200" dirty="0">
                <a:solidFill>
                  <a:schemeClr val="tx1"/>
                </a:solidFill>
                <a:effectLst/>
                <a:latin typeface="+mn-lt"/>
                <a:ea typeface="+mn-ea"/>
                <a:cs typeface="+mn-cs"/>
              </a:rPr>
              <a:t> each model contributes to an Integrated Model Stack</a:t>
            </a:r>
            <a:r>
              <a:rPr lang="en-US" sz="1200" kern="1200" dirty="0">
                <a:solidFill>
                  <a:schemeClr val="tx1"/>
                </a:solidFill>
                <a:effectLst/>
                <a:latin typeface="+mn-lt"/>
                <a:ea typeface="+mn-ea"/>
                <a:cs typeface="+mn-cs"/>
              </a:rPr>
              <a:t>, the proposed operational architecture involves the definition of clinical knowledge in the form of formally modeled information artifacts that could be used in compose-able health records, care plans and other shared clinical data. As represented in this slide, the combination of SOLOR, FHIM, CIMI DCMs and CQF KNARTs while complementary fulfill a different information modeling contribution.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SOLOR is SNOMED</a:t>
            </a:r>
            <a:r>
              <a:rPr lang="en-US" sz="1200" kern="1200" baseline="0" dirty="0">
                <a:solidFill>
                  <a:schemeClr val="tx1"/>
                </a:solidFill>
                <a:effectLst/>
                <a:latin typeface="+mn-lt"/>
                <a:ea typeface="+mn-ea"/>
                <a:cs typeface="+mn-cs"/>
              </a:rPr>
              <a:t> with extensions for LOINC and RXNorm.</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FHIM is Federal Health Information Model</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CIMI DCMs is Clinical Information Model Initiative Detailed Clinical Model</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CQF KNARTs is Clinical Quality Framework Knowledge Artefacts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3</a:t>
            </a:fld>
            <a:endParaRPr lang="en-US" dirty="0"/>
          </a:p>
        </p:txBody>
      </p:sp>
    </p:spTree>
    <p:extLst>
      <p:ext uri="{BB962C8B-B14F-4D97-AF65-F5344CB8AC3E}">
        <p14:creationId xmlns:p14="http://schemas.microsoft.com/office/powerpoint/2010/main" val="3293806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ctr">
              <a:buNone/>
            </a:pPr>
            <a:r>
              <a:rPr lang="en-US" sz="1800" b="1" i="1" dirty="0">
                <a:latin typeface="Arial Narrow" panose="020B0606020202030204" pitchFamily="34" charset="0"/>
              </a:rPr>
              <a:t>“CIMI makes FHIR better” with FHIM and SOLOR pre-requisites</a:t>
            </a:r>
            <a:r>
              <a:rPr lang="en-US" sz="1800" i="1" dirty="0">
                <a:latin typeface="Arial Narrow" panose="020B0606020202030204" pitchFamily="34" charset="0"/>
              </a:rPr>
              <a:t>. </a:t>
            </a:r>
          </a:p>
          <a:p>
            <a:pPr algn="just"/>
            <a:r>
              <a:rPr lang="en-US" sz="1800" b="1" i="1" dirty="0">
                <a:latin typeface="Arial Narrow" panose="020B0606020202030204" pitchFamily="34" charset="0"/>
              </a:rPr>
              <a:t>Is FHIM still needed</a:t>
            </a:r>
            <a:r>
              <a:rPr lang="en-US" sz="1800" i="1" dirty="0">
                <a:latin typeface="Arial Narrow" panose="020B0606020202030204" pitchFamily="34" charset="0"/>
              </a:rPr>
              <a:t>? </a:t>
            </a:r>
            <a:r>
              <a:rPr lang="en-US" sz="1800" dirty="0">
                <a:solidFill>
                  <a:srgbClr val="0000FF"/>
                </a:solidFill>
                <a:latin typeface="Arial Narrow" panose="020B0606020202030204" pitchFamily="34" charset="0"/>
              </a:rPr>
              <a:t>YES, where, FHIM is being assimilated into HL7</a:t>
            </a:r>
          </a:p>
          <a:p>
            <a:pPr lvl="1" algn="just"/>
            <a:r>
              <a:rPr lang="en-US" sz="1400" b="1" dirty="0">
                <a:solidFill>
                  <a:srgbClr val="0000FF"/>
                </a:solidFill>
                <a:latin typeface="Arial Narrow" panose="020B0606020202030204" pitchFamily="34" charset="0"/>
              </a:rPr>
              <a:t>CIMI relies on FHIM as do CIC and EHR WGs</a:t>
            </a:r>
          </a:p>
          <a:p>
            <a:pPr lvl="1" algn="just"/>
            <a:r>
              <a:rPr lang="en-US" sz="1400" b="1" dirty="0">
                <a:solidFill>
                  <a:srgbClr val="0000FF"/>
                </a:solidFill>
                <a:latin typeface="Arial Narrow" panose="020B0606020202030204" pitchFamily="34" charset="0"/>
              </a:rPr>
              <a:t>CIMI wants to ballot FHIM as its healthcare Reference Domain Information Model (RDIM)</a:t>
            </a:r>
          </a:p>
          <a:p>
            <a:pPr lvl="1" algn="just"/>
            <a:r>
              <a:rPr lang="en-US" sz="1400" b="1" dirty="0">
                <a:solidFill>
                  <a:srgbClr val="0000FF"/>
                </a:solidFill>
                <a:latin typeface="Arial Narrow" panose="020B0606020202030204" pitchFamily="34" charset="0"/>
              </a:rPr>
              <a:t>EHR WG and CIC want to ballot FHIM within their Reference Domain Analysis Model (RDAM) </a:t>
            </a:r>
          </a:p>
          <a:p>
            <a:pPr algn="just"/>
            <a:r>
              <a:rPr lang="en-US" sz="1800" b="1" dirty="0">
                <a:latin typeface="Arial Narrow" panose="020B0606020202030204" pitchFamily="34" charset="0"/>
              </a:rPr>
              <a:t>FHIM value to the agencies, vendors, or healthcare systems? </a:t>
            </a:r>
          </a:p>
          <a:p>
            <a:pPr lvl="1" algn="just"/>
            <a:r>
              <a:rPr lang="en-US" sz="1400" b="1" dirty="0">
                <a:solidFill>
                  <a:srgbClr val="0000FF"/>
                </a:solidFill>
                <a:latin typeface="Arial Narrow" panose="020B0606020202030204" pitchFamily="34" charset="0"/>
              </a:rPr>
              <a:t>FHIM is a priceless SME requirements repository, containing over 10 years of clinical knowledge. </a:t>
            </a:r>
          </a:p>
          <a:p>
            <a:pPr lvl="1" algn="just"/>
            <a:r>
              <a:rPr lang="en-US" sz="1400" b="1" dirty="0">
                <a:solidFill>
                  <a:srgbClr val="0000FF"/>
                </a:solidFill>
                <a:latin typeface="Arial Narrow" panose="020B0606020202030204" pitchFamily="34" charset="0"/>
              </a:rPr>
              <a:t>FHIM is essential to Model Driven Development (MDD) traceability and consistency</a:t>
            </a:r>
          </a:p>
          <a:p>
            <a:pPr lvl="2" algn="just"/>
            <a:r>
              <a:rPr lang="en-US" sz="1200" b="1" dirty="0">
                <a:solidFill>
                  <a:srgbClr val="0000FF"/>
                </a:solidFill>
                <a:latin typeface="Arial Narrow" panose="020B0606020202030204" pitchFamily="34" charset="0"/>
              </a:rPr>
              <a:t>CDA templates and FHIR structure definitions</a:t>
            </a:r>
          </a:p>
          <a:p>
            <a:pPr algn="just"/>
            <a:r>
              <a:rPr lang="en-US" sz="1800" b="1" dirty="0">
                <a:latin typeface="Arial Narrow" panose="020B0606020202030204" pitchFamily="34" charset="0"/>
              </a:rPr>
              <a:t>How does FHIM make FHIR better? </a:t>
            </a:r>
          </a:p>
          <a:p>
            <a:pPr lvl="1" algn="just"/>
            <a:r>
              <a:rPr lang="en-US" sz="1400" b="1" dirty="0">
                <a:solidFill>
                  <a:srgbClr val="0000FF"/>
                </a:solidFill>
                <a:latin typeface="Arial Narrow" panose="020B0606020202030204" pitchFamily="34" charset="0"/>
              </a:rPr>
              <a:t>FHIM is the </a:t>
            </a:r>
            <a:r>
              <a:rPr lang="en-US" sz="1400" b="1" dirty="0" err="1">
                <a:solidFill>
                  <a:srgbClr val="0000FF"/>
                </a:solidFill>
                <a:latin typeface="Arial Narrow" panose="020B0606020202030204" pitchFamily="34" charset="0"/>
              </a:rPr>
              <a:t>uber</a:t>
            </a:r>
            <a:r>
              <a:rPr lang="en-US" sz="1400" b="1" dirty="0">
                <a:solidFill>
                  <a:srgbClr val="0000FF"/>
                </a:solidFill>
                <a:latin typeface="Arial Narrow" panose="020B0606020202030204" pitchFamily="34" charset="0"/>
              </a:rPr>
              <a:t> model, constrained into consistent CIMI DCMs, FHIR Structure Definitions, CDA/NIEM templates</a:t>
            </a:r>
          </a:p>
          <a:p>
            <a:pPr lvl="1" algn="just"/>
            <a:r>
              <a:rPr lang="en-US" sz="1400" b="1" dirty="0">
                <a:solidFill>
                  <a:srgbClr val="0000FF"/>
                </a:solidFill>
                <a:latin typeface="Arial Narrow" panose="020B0606020202030204" pitchFamily="34" charset="0"/>
              </a:rPr>
              <a:t>FHIM is where clinicians and implementers can seamlessly share knowledge</a:t>
            </a:r>
          </a:p>
          <a:p>
            <a:pPr algn="just"/>
            <a:r>
              <a:rPr lang="en-US" sz="1800" b="1" dirty="0">
                <a:latin typeface="Arial Narrow" panose="020B0606020202030204" pitchFamily="34" charset="0"/>
              </a:rPr>
              <a:t>Why sustain FHIM? </a:t>
            </a:r>
          </a:p>
          <a:p>
            <a:pPr lvl="1" algn="just"/>
            <a:r>
              <a:rPr lang="en-US" sz="1400" b="1" dirty="0">
                <a:solidFill>
                  <a:srgbClr val="0000FF"/>
                </a:solidFill>
                <a:latin typeface="Arial Narrow" panose="020B0606020202030204" pitchFamily="34" charset="0"/>
              </a:rPr>
              <a:t>Efficient and effective Model driven development relies on a trusted and consistent reference model, e.g., FHIM</a:t>
            </a:r>
          </a:p>
          <a:p>
            <a:pPr algn="just"/>
            <a:r>
              <a:rPr lang="en-US" sz="1800" b="1" dirty="0">
                <a:latin typeface="Arial Narrow" panose="020B0606020202030204" pitchFamily="34" charset="0"/>
              </a:rPr>
              <a:t>Elevator speech</a:t>
            </a:r>
            <a:r>
              <a:rPr lang="en-US" sz="1800" dirty="0">
                <a:latin typeface="Arial Narrow" panose="020B0606020202030204" pitchFamily="34" charset="0"/>
              </a:rPr>
              <a:t>: </a:t>
            </a:r>
            <a:r>
              <a:rPr lang="en-US" sz="1800" dirty="0">
                <a:solidFill>
                  <a:srgbClr val="0000FF"/>
                </a:solidFill>
                <a:latin typeface="Arial Narrow" panose="020B0606020202030204" pitchFamily="34" charset="0"/>
              </a:rPr>
              <a:t>Collectively, FHIM-CIMI-SOLOR-FHIR are a big 21st Century Cures Act Enabler</a:t>
            </a:r>
          </a:p>
          <a:p>
            <a:pPr lvl="1" algn="just">
              <a:spcBef>
                <a:spcPts val="25"/>
              </a:spcBef>
            </a:pPr>
            <a:r>
              <a:rPr lang="en-US" sz="1400" b="1" dirty="0">
                <a:solidFill>
                  <a:srgbClr val="0000FF"/>
                </a:solidFill>
                <a:latin typeface="Arial Narrow" panose="020B0606020202030204" pitchFamily="34" charset="0"/>
              </a:rPr>
              <a:t>FHIM Domains are constrained into CIMI detailed clinical models (DCMs),</a:t>
            </a:r>
          </a:p>
          <a:p>
            <a:pPr lvl="1" algn="just">
              <a:spcBef>
                <a:spcPts val="25"/>
              </a:spcBef>
            </a:pPr>
            <a:r>
              <a:rPr lang="en-US" sz="1400" b="1" dirty="0">
                <a:solidFill>
                  <a:srgbClr val="0000FF"/>
                </a:solidFill>
                <a:latin typeface="Arial Narrow" panose="020B0606020202030204" pitchFamily="34" charset="0"/>
              </a:rPr>
              <a:t> DCMs are bound with SOLOR terminology semantics</a:t>
            </a:r>
          </a:p>
          <a:p>
            <a:pPr lvl="1" algn="just">
              <a:spcBef>
                <a:spcPts val="25"/>
              </a:spcBef>
            </a:pPr>
            <a:r>
              <a:rPr lang="en-US" sz="1400" b="1" dirty="0">
                <a:solidFill>
                  <a:srgbClr val="0000FF"/>
                </a:solidFill>
                <a:latin typeface="Arial Narrow" panose="020B0606020202030204" pitchFamily="34" charset="0"/>
              </a:rPr>
              <a:t>SOLOR-DCMs are transformed into consistent and traceable </a:t>
            </a:r>
          </a:p>
          <a:p>
            <a:pPr lvl="2" algn="just">
              <a:spcBef>
                <a:spcPts val="25"/>
              </a:spcBef>
            </a:pPr>
            <a:r>
              <a:rPr lang="en-US" sz="1200" b="1" dirty="0">
                <a:solidFill>
                  <a:srgbClr val="0000FF"/>
                </a:solidFill>
                <a:latin typeface="Arial Narrow" panose="020B0606020202030204" pitchFamily="34" charset="0"/>
              </a:rPr>
              <a:t>FHIR Structure Definitions and CDA/NIEM templates, using MDD, e.g., SIGG (MDHT, MDMI). </a:t>
            </a:r>
          </a:p>
          <a:p>
            <a:pPr lvl="2" algn="just">
              <a:spcBef>
                <a:spcPts val="25"/>
              </a:spcBef>
            </a:pPr>
            <a:r>
              <a:rPr lang="en-US" sz="1200" b="1" dirty="0">
                <a:solidFill>
                  <a:srgbClr val="0000FF"/>
                </a:solidFill>
                <a:latin typeface="Arial Narrow" panose="020B0606020202030204" pitchFamily="34" charset="0"/>
              </a:rPr>
              <a:t>21</a:t>
            </a:r>
            <a:r>
              <a:rPr lang="en-US" sz="1200" b="1" baseline="30000" dirty="0">
                <a:solidFill>
                  <a:srgbClr val="0000FF"/>
                </a:solidFill>
                <a:latin typeface="Arial Narrow" panose="020B0606020202030204" pitchFamily="34" charset="0"/>
              </a:rPr>
              <a:t>st</a:t>
            </a:r>
            <a:r>
              <a:rPr lang="en-US" sz="1200" b="1" dirty="0">
                <a:solidFill>
                  <a:srgbClr val="0000FF"/>
                </a:solidFill>
                <a:latin typeface="Arial Narrow" panose="020B0606020202030204" pitchFamily="34" charset="0"/>
              </a:rPr>
              <a:t> Century Cures act requires efficient-and–effective data sharing templates requiring rapid MDD customizations. </a:t>
            </a:r>
          </a:p>
          <a:p>
            <a:pPr lvl="3" algn="just">
              <a:spcBef>
                <a:spcPts val="25"/>
              </a:spcBef>
            </a:pPr>
            <a:r>
              <a:rPr lang="en-US" sz="1200" b="1" dirty="0">
                <a:solidFill>
                  <a:srgbClr val="0000FF"/>
                </a:solidFill>
                <a:latin typeface="Arial Narrow" panose="020B0606020202030204" pitchFamily="34" charset="0"/>
              </a:rPr>
              <a:t>DoD, VA and HIE information sharing requirements are constantly changing</a:t>
            </a:r>
          </a:p>
          <a:p>
            <a:pPr lvl="3" algn="just">
              <a:spcBef>
                <a:spcPts val="25"/>
              </a:spcBef>
            </a:pPr>
            <a:r>
              <a:rPr lang="en-US" sz="1200" b="1" dirty="0">
                <a:solidFill>
                  <a:srgbClr val="0000FF"/>
                </a:solidFill>
                <a:latin typeface="Arial Narrow" panose="020B0606020202030204" pitchFamily="34" charset="0"/>
              </a:rPr>
              <a:t>Implementers want faster-cheaper tools to build interfaces and information exchange artefacts</a:t>
            </a:r>
          </a:p>
          <a:p>
            <a:pPr lvl="3" algn="just">
              <a:spcBef>
                <a:spcPts val="25"/>
              </a:spcBef>
            </a:pPr>
            <a:r>
              <a:rPr lang="en-US" sz="1200" b="1" dirty="0">
                <a:solidFill>
                  <a:srgbClr val="0000FF"/>
                </a:solidFill>
                <a:latin typeface="Arial Narrow" panose="020B0606020202030204" pitchFamily="34" charset="0"/>
              </a:rPr>
              <a:t>FHIM-CIMI-SOLOR make FHIR faster-better-cheaper! </a:t>
            </a:r>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4</a:t>
            </a:fld>
            <a:endParaRPr lang="en-US" dirty="0"/>
          </a:p>
        </p:txBody>
      </p:sp>
    </p:spTree>
    <p:extLst>
      <p:ext uri="{BB962C8B-B14F-4D97-AF65-F5344CB8AC3E}">
        <p14:creationId xmlns:p14="http://schemas.microsoft.com/office/powerpoint/2010/main" val="2744662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5</a:t>
            </a:fld>
            <a:endParaRPr lang="en-US" dirty="0"/>
          </a:p>
        </p:txBody>
      </p:sp>
    </p:spTree>
    <p:extLst>
      <p:ext uri="{BB962C8B-B14F-4D97-AF65-F5344CB8AC3E}">
        <p14:creationId xmlns:p14="http://schemas.microsoft.com/office/powerpoint/2010/main" val="805259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dirty="0">
                <a:latin typeface="Arial Narrow" panose="020B0606020202030204" pitchFamily="34" charset="0"/>
              </a:rPr>
              <a:t>The High-Level Architectural-View slide shows how CIMI-FHIM-SOLOR-CQF Integration enables Consistent “Foundational Health Information” and “Common Clinical Information” to support Computable Semantic-Interoperability in “Continuum of Care” Implementations  and aggregated, portable and computable patient-records, care plans, clinical knowledge and other shared healthcare information.</a:t>
            </a:r>
          </a:p>
          <a:p>
            <a:pPr lvl="1"/>
            <a:endParaRPr lang="en-US" sz="1400" dirty="0">
              <a:latin typeface="Arial Narrow" panose="020B0606020202030204" pitchFamily="34" charset="0"/>
            </a:endParaRPr>
          </a:p>
          <a:p>
            <a:pPr lvl="0"/>
            <a:r>
              <a:rPr lang="en-US" sz="1400" dirty="0">
                <a:latin typeface="Arial Narrow" panose="020B0606020202030204" pitchFamily="34" charset="0"/>
              </a:rPr>
              <a:t>The top Business Architecture typically includes:</a:t>
            </a:r>
          </a:p>
          <a:p>
            <a:pPr marL="285750" lvl="0" indent="-285750">
              <a:buFont typeface="Arial" panose="020B0604020202020204" pitchFamily="34" charset="0"/>
              <a:buChar char="•"/>
            </a:pPr>
            <a:r>
              <a:rPr lang="en-US" sz="1400" dirty="0">
                <a:latin typeface="Arial Narrow" panose="020B0606020202030204" pitchFamily="34" charset="0"/>
              </a:rPr>
              <a:t>Legal, ethical requirements, policies and rules</a:t>
            </a:r>
          </a:p>
          <a:p>
            <a:pPr marL="285750" lvl="0" indent="-285750">
              <a:buFont typeface="Arial" panose="020B0604020202020204" pitchFamily="34" charset="0"/>
              <a:buChar char="•"/>
            </a:pPr>
            <a:r>
              <a:rPr lang="en-US" sz="1400" dirty="0">
                <a:latin typeface="Arial Narrow" panose="020B0606020202030204" pitchFamily="34" charset="0"/>
              </a:rPr>
              <a:t>Societal/organizational (e.g., cities, states and countries) requirements</a:t>
            </a:r>
          </a:p>
          <a:p>
            <a:pPr marL="285750" lvl="0" indent="-285750">
              <a:buFont typeface="Arial" panose="020B0604020202020204" pitchFamily="34" charset="0"/>
              <a:buChar char="•"/>
            </a:pPr>
            <a:r>
              <a:rPr lang="en-US" sz="1400" dirty="0">
                <a:latin typeface="Arial Narrow" panose="020B0606020202030204" pitchFamily="34" charset="0"/>
              </a:rPr>
              <a:t>EHR-system requirements </a:t>
            </a:r>
          </a:p>
          <a:p>
            <a:pPr marL="742950" lvl="1" indent="-285750">
              <a:buFont typeface="Arial" panose="020B0604020202020204" pitchFamily="34" charset="0"/>
              <a:buChar char="•"/>
            </a:pPr>
            <a:r>
              <a:rPr lang="en-US" sz="1400" dirty="0">
                <a:latin typeface="Arial Narrow" panose="020B0606020202030204" pitchFamily="34" charset="0"/>
              </a:rPr>
              <a:t>Vocabulary (Shared: Syntax, words, phrases)</a:t>
            </a:r>
          </a:p>
          <a:p>
            <a:pPr marL="742950" lvl="1" indent="-285750">
              <a:buFont typeface="Arial" panose="020B0604020202020204" pitchFamily="34" charset="0"/>
              <a:buChar char="•"/>
            </a:pPr>
            <a:r>
              <a:rPr lang="en-US" sz="1400" dirty="0">
                <a:latin typeface="Arial Narrow" panose="020B0606020202030204" pitchFamily="34" charset="0"/>
              </a:rPr>
              <a:t>Ways to present and enter data via screens, forms, etc.</a:t>
            </a:r>
          </a:p>
          <a:p>
            <a:pPr marL="742950" lvl="1" indent="-285750">
              <a:buFont typeface="Arial" panose="020B0604020202020204" pitchFamily="34" charset="0"/>
              <a:buChar char="•"/>
            </a:pPr>
            <a:r>
              <a:rPr lang="en-US" sz="1400" dirty="0">
                <a:latin typeface="Arial Narrow" panose="020B0606020202030204" pitchFamily="34" charset="0"/>
              </a:rPr>
              <a:t>Notions about archiving/documentation/information security</a:t>
            </a:r>
          </a:p>
          <a:p>
            <a:pPr marL="742950" lvl="1" indent="-285750">
              <a:buFont typeface="Arial" panose="020B0604020202020204" pitchFamily="34" charset="0"/>
              <a:buChar char="•"/>
            </a:pPr>
            <a:r>
              <a:rPr lang="en-US" sz="1400" dirty="0">
                <a:latin typeface="Arial Narrow" panose="020B0606020202030204" pitchFamily="34" charset="0"/>
              </a:rPr>
              <a:t>Care quality measurement and improvement through clinical knowledge</a:t>
            </a:r>
          </a:p>
          <a:p>
            <a:pPr lvl="1"/>
            <a:endParaRPr lang="en-US" sz="1400" dirty="0">
              <a:latin typeface="Arial Narrow" panose="020B0606020202030204" pitchFamily="34" charset="0"/>
            </a:endParaRPr>
          </a:p>
          <a:p>
            <a:pPr lvl="0"/>
            <a:r>
              <a:rPr lang="en-US" sz="1400" dirty="0">
                <a:latin typeface="Arial Narrow" panose="020B0606020202030204" pitchFamily="34" charset="0"/>
              </a:rPr>
              <a:t>The center Information architecture, </a:t>
            </a:r>
            <a:r>
              <a:rPr lang="en-US" sz="1400" dirty="0" err="1">
                <a:latin typeface="Arial Narrow" panose="020B0606020202030204" pitchFamily="34" charset="0"/>
              </a:rPr>
              <a:t>includs</a:t>
            </a:r>
            <a:r>
              <a:rPr lang="en-US" sz="1400" dirty="0">
                <a:latin typeface="Arial Narrow" panose="020B0606020202030204" pitchFamily="34" charset="0"/>
              </a:rPr>
              <a:t>:</a:t>
            </a:r>
          </a:p>
          <a:p>
            <a:pPr marL="285750" lvl="0" indent="-285750">
              <a:buFont typeface="Arial" panose="020B0604020202020204" pitchFamily="34" charset="0"/>
              <a:buChar char="•"/>
            </a:pPr>
            <a:r>
              <a:rPr lang="en-US" sz="1400" dirty="0">
                <a:latin typeface="Arial Narrow" panose="020B0606020202030204" pitchFamily="34" charset="0"/>
              </a:rPr>
              <a:t>FHIM, EHRS-FM and CQF, which consolidate Health domain requirements </a:t>
            </a:r>
          </a:p>
          <a:p>
            <a:pPr marL="285750" lvl="0" indent="-285750">
              <a:buFont typeface="Arial" panose="020B0604020202020204" pitchFamily="34" charset="0"/>
              <a:buChar char="•"/>
            </a:pPr>
            <a:r>
              <a:rPr lang="en-US" sz="1400" dirty="0">
                <a:latin typeface="Arial Narrow" panose="020B0606020202030204" pitchFamily="34" charset="0"/>
              </a:rPr>
              <a:t>CIMI and LEGO; where, LEGO is the Q&amp;A subset of CIMI, using the CIMI Observation Model and Description Logic.</a:t>
            </a:r>
          </a:p>
          <a:p>
            <a:pPr marL="285750" lvl="0" indent="-285750">
              <a:buFont typeface="Arial" panose="020B0604020202020204" pitchFamily="34" charset="0"/>
              <a:buChar char="•"/>
            </a:pPr>
            <a:r>
              <a:rPr lang="en-US" sz="1400" dirty="0">
                <a:latin typeface="Arial Narrow" panose="020B0606020202030204" pitchFamily="34" charset="0"/>
              </a:rPr>
              <a:t>Other Info Models, e.g., CQF, SDC, DAF, V2, CCD, etc. –</a:t>
            </a:r>
          </a:p>
          <a:p>
            <a:pPr marL="285750" lvl="0" indent="-285750">
              <a:buFont typeface="Arial" panose="020B0604020202020204" pitchFamily="34" charset="0"/>
              <a:buChar char="•"/>
            </a:pPr>
            <a:r>
              <a:rPr lang="en-US" sz="1400" dirty="0">
                <a:latin typeface="Arial Narrow" panose="020B0606020202030204" pitchFamily="34" charset="0"/>
              </a:rPr>
              <a:t>SOLOR Terminology and Value Sets based on SNOMED-CT expressions.</a:t>
            </a:r>
          </a:p>
          <a:p>
            <a:pPr lvl="0"/>
            <a:endParaRPr lang="en-US" sz="1400" dirty="0">
              <a:latin typeface="Arial Narrow" panose="020B0606020202030204" pitchFamily="34" charset="0"/>
            </a:endParaRPr>
          </a:p>
          <a:p>
            <a:pPr lvl="0"/>
            <a:r>
              <a:rPr lang="en-US" sz="1400" dirty="0">
                <a:latin typeface="Arial Narrow" panose="020B0606020202030204" pitchFamily="34" charset="0"/>
              </a:rPr>
              <a:t>The bottom Solution Architecture includes:</a:t>
            </a:r>
          </a:p>
          <a:p>
            <a:pPr marL="285750" lvl="0" indent="-285750">
              <a:buFont typeface="Arial" panose="020B0604020202020204" pitchFamily="34" charset="0"/>
              <a:buChar char="•"/>
            </a:pPr>
            <a:r>
              <a:rPr lang="en-US" sz="1400" dirty="0">
                <a:latin typeface="Arial Narrow" panose="020B0606020202030204" pitchFamily="34" charset="0"/>
              </a:rPr>
              <a:t>EHR-systems with CCDA, FHIR, NIEM, JSON API, RDF, HL7</a:t>
            </a:r>
            <a:r>
              <a:rPr lang="en-US" sz="1400" baseline="0" dirty="0">
                <a:latin typeface="Arial Narrow" panose="020B0606020202030204" pitchFamily="34" charset="0"/>
              </a:rPr>
              <a:t> V2 &amp; V3</a:t>
            </a:r>
            <a:r>
              <a:rPr lang="en-US" sz="1400" dirty="0">
                <a:latin typeface="Arial Narrow" panose="020B0606020202030204" pitchFamily="34" charset="0"/>
              </a:rPr>
              <a:t> interfaces among EHR-system Services. </a:t>
            </a:r>
          </a:p>
          <a:p>
            <a:pPr marL="285750" lvl="0" indent="-285750">
              <a:buFont typeface="Arial" panose="020B0604020202020204" pitchFamily="34" charset="0"/>
              <a:buChar char="•"/>
            </a:pPr>
            <a:r>
              <a:rPr lang="en-US" sz="1400" dirty="0">
                <a:latin typeface="Arial Narrow" panose="020B0606020202030204" pitchFamily="34" charset="0"/>
              </a:rPr>
              <a:t>Supporting services (Terminologies, Terminology servers (e.g., SOLOR), Value set servers, Protocol servers, Clinical guideline servers, clinical decisions support servers, Presentation/data input services, Exchange services)</a:t>
            </a:r>
          </a:p>
          <a:p>
            <a:pPr marL="285750" lvl="0" indent="-285750">
              <a:buFont typeface="Arial" panose="020B0604020202020204" pitchFamily="34" charset="0"/>
              <a:buChar char="•"/>
            </a:pPr>
            <a:r>
              <a:rPr lang="en-US" sz="1400" dirty="0">
                <a:latin typeface="Arial Narrow" panose="020B0606020202030204" pitchFamily="34" charset="0"/>
              </a:rPr>
              <a:t>Technical Infrastructural services: networks, internet, information security,</a:t>
            </a:r>
          </a:p>
          <a:p>
            <a:pPr marL="285750" lvl="0" indent="-285750">
              <a:buFont typeface="Arial" panose="020B0604020202020204" pitchFamily="34" charset="0"/>
              <a:buChar char="•"/>
            </a:pPr>
            <a:r>
              <a:rPr lang="en-US" sz="1400" dirty="0">
                <a:latin typeface="Arial Narrow" panose="020B0606020202030204" pitchFamily="34" charset="0"/>
              </a:rPr>
              <a:t>Hardware and Software</a:t>
            </a:r>
          </a:p>
          <a:p>
            <a:pPr lvl="1"/>
            <a:endParaRPr lang="en-US" sz="1400" dirty="0">
              <a:latin typeface="Arial Narrow" panose="020B0606020202030204" pitchFamily="34" charset="0"/>
            </a:endParaRPr>
          </a:p>
          <a:p>
            <a:pPr lvl="0"/>
            <a:r>
              <a:rPr lang="en-US" sz="1400" dirty="0">
                <a:latin typeface="Arial Narrow" panose="020B0606020202030204" pitchFamily="34" charset="0"/>
              </a:rPr>
              <a:t>with a clear separation of semantics. </a:t>
            </a:r>
          </a:p>
          <a:p>
            <a:endParaRPr lang="en-US" dirty="0">
              <a:latin typeface="Arial Narrow" panose="020B0606020202030204" pitchFamily="34" charset="0"/>
            </a:endParaRPr>
          </a:p>
        </p:txBody>
      </p:sp>
      <p:sp>
        <p:nvSpPr>
          <p:cNvPr id="4" name="Slide Number Placeholder 3"/>
          <p:cNvSpPr>
            <a:spLocks noGrp="1"/>
          </p:cNvSpPr>
          <p:nvPr>
            <p:ph type="sldNum" sz="quarter" idx="10"/>
          </p:nvPr>
        </p:nvSpPr>
        <p:spPr/>
        <p:txBody>
          <a:bodyPr/>
          <a:lstStyle/>
          <a:p>
            <a:fld id="{C4C54939-C608-486A-BE30-E8A8CF819837}" type="slidenum">
              <a:rPr lang="en-US" smtClean="0"/>
              <a:t>6</a:t>
            </a:fld>
            <a:endParaRPr lang="en-US" dirty="0"/>
          </a:p>
        </p:txBody>
      </p:sp>
    </p:spTree>
    <p:extLst>
      <p:ext uri="{BB962C8B-B14F-4D97-AF65-F5344CB8AC3E}">
        <p14:creationId xmlns:p14="http://schemas.microsoft.com/office/powerpoint/2010/main" val="1170113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dirty="0">
                <a:latin typeface="Arial Narrow" panose="020B0606020202030204" pitchFamily="34" charset="0"/>
              </a:rPr>
              <a:t>The High-Level Architectural-View slide shows how CIMI-FHIM-SOLOR-CQF Integration enables Consistent “Foundational Health Information” and “Common Clinical Information” to support Computable Semantic-Interoperability in “Continuum of Care” Implementations  and aggregated, portable and computable patient-records, care plans, clinical knowledge and other shared healthcare information.</a:t>
            </a:r>
          </a:p>
          <a:p>
            <a:pPr lvl="1"/>
            <a:endParaRPr lang="en-US" sz="1400" dirty="0">
              <a:latin typeface="Arial Narrow" panose="020B0606020202030204" pitchFamily="34" charset="0"/>
            </a:endParaRPr>
          </a:p>
          <a:p>
            <a:pPr lvl="0"/>
            <a:r>
              <a:rPr lang="en-US" sz="1400" dirty="0">
                <a:latin typeface="Arial Narrow" panose="020B0606020202030204" pitchFamily="34" charset="0"/>
              </a:rPr>
              <a:t>The top Business Architecture typically includes:</a:t>
            </a:r>
          </a:p>
          <a:p>
            <a:pPr marL="285750" lvl="0" indent="-285750">
              <a:buFont typeface="Arial" panose="020B0604020202020204" pitchFamily="34" charset="0"/>
              <a:buChar char="•"/>
            </a:pPr>
            <a:r>
              <a:rPr lang="en-US" sz="1400" dirty="0">
                <a:latin typeface="Arial Narrow" panose="020B0606020202030204" pitchFamily="34" charset="0"/>
              </a:rPr>
              <a:t>Legal, ethical requirements, policies and rules</a:t>
            </a:r>
          </a:p>
          <a:p>
            <a:pPr marL="285750" lvl="0" indent="-285750">
              <a:buFont typeface="Arial" panose="020B0604020202020204" pitchFamily="34" charset="0"/>
              <a:buChar char="•"/>
            </a:pPr>
            <a:r>
              <a:rPr lang="en-US" sz="1400" dirty="0">
                <a:latin typeface="Arial Narrow" panose="020B0606020202030204" pitchFamily="34" charset="0"/>
              </a:rPr>
              <a:t>Societal/organizational (e.g., cities, states and countries) requirements</a:t>
            </a:r>
          </a:p>
          <a:p>
            <a:pPr marL="285750" lvl="0" indent="-285750">
              <a:buFont typeface="Arial" panose="020B0604020202020204" pitchFamily="34" charset="0"/>
              <a:buChar char="•"/>
            </a:pPr>
            <a:r>
              <a:rPr lang="en-US" sz="1400" dirty="0">
                <a:latin typeface="Arial Narrow" panose="020B0606020202030204" pitchFamily="34" charset="0"/>
              </a:rPr>
              <a:t>EHR-system requirements </a:t>
            </a:r>
          </a:p>
          <a:p>
            <a:pPr marL="742950" lvl="1" indent="-285750">
              <a:buFont typeface="Arial" panose="020B0604020202020204" pitchFamily="34" charset="0"/>
              <a:buChar char="•"/>
            </a:pPr>
            <a:r>
              <a:rPr lang="en-US" sz="1400" dirty="0">
                <a:latin typeface="Arial Narrow" panose="020B0606020202030204" pitchFamily="34" charset="0"/>
              </a:rPr>
              <a:t>Vocabulary (Shared: Syntax, words, phrases)</a:t>
            </a:r>
          </a:p>
          <a:p>
            <a:pPr marL="742950" lvl="1" indent="-285750">
              <a:buFont typeface="Arial" panose="020B0604020202020204" pitchFamily="34" charset="0"/>
              <a:buChar char="•"/>
            </a:pPr>
            <a:r>
              <a:rPr lang="en-US" sz="1400" dirty="0">
                <a:latin typeface="Arial Narrow" panose="020B0606020202030204" pitchFamily="34" charset="0"/>
              </a:rPr>
              <a:t>Ways to present and enter data via screens, forms, etc.</a:t>
            </a:r>
          </a:p>
          <a:p>
            <a:pPr marL="742950" lvl="1" indent="-285750">
              <a:buFont typeface="Arial" panose="020B0604020202020204" pitchFamily="34" charset="0"/>
              <a:buChar char="•"/>
            </a:pPr>
            <a:r>
              <a:rPr lang="en-US" sz="1400" dirty="0">
                <a:latin typeface="Arial Narrow" panose="020B0606020202030204" pitchFamily="34" charset="0"/>
              </a:rPr>
              <a:t>Notions about archiving/documentation/information security</a:t>
            </a:r>
          </a:p>
          <a:p>
            <a:pPr marL="742950" lvl="1" indent="-285750">
              <a:buFont typeface="Arial" panose="020B0604020202020204" pitchFamily="34" charset="0"/>
              <a:buChar char="•"/>
            </a:pPr>
            <a:r>
              <a:rPr lang="en-US" sz="1400" dirty="0">
                <a:latin typeface="Arial Narrow" panose="020B0606020202030204" pitchFamily="34" charset="0"/>
              </a:rPr>
              <a:t>Care quality measurement and improvement through clinical knowledge</a:t>
            </a:r>
          </a:p>
          <a:p>
            <a:pPr lvl="1"/>
            <a:endParaRPr lang="en-US" sz="1400" dirty="0">
              <a:latin typeface="Arial Narrow" panose="020B0606020202030204" pitchFamily="34" charset="0"/>
            </a:endParaRPr>
          </a:p>
          <a:p>
            <a:pPr lvl="0"/>
            <a:r>
              <a:rPr lang="en-US" sz="1400" dirty="0">
                <a:latin typeface="Arial Narrow" panose="020B0606020202030204" pitchFamily="34" charset="0"/>
              </a:rPr>
              <a:t>The center Information architecture, </a:t>
            </a:r>
            <a:r>
              <a:rPr lang="en-US" sz="1400" dirty="0" err="1">
                <a:latin typeface="Arial Narrow" panose="020B0606020202030204" pitchFamily="34" charset="0"/>
              </a:rPr>
              <a:t>includs</a:t>
            </a:r>
            <a:r>
              <a:rPr lang="en-US" sz="1400" dirty="0">
                <a:latin typeface="Arial Narrow" panose="020B0606020202030204" pitchFamily="34" charset="0"/>
              </a:rPr>
              <a:t>:</a:t>
            </a:r>
          </a:p>
          <a:p>
            <a:pPr marL="285750" lvl="0" indent="-285750">
              <a:buFont typeface="Arial" panose="020B0604020202020204" pitchFamily="34" charset="0"/>
              <a:buChar char="•"/>
            </a:pPr>
            <a:r>
              <a:rPr lang="en-US" sz="1400" dirty="0">
                <a:latin typeface="Arial Narrow" panose="020B0606020202030204" pitchFamily="34" charset="0"/>
              </a:rPr>
              <a:t>FHIM, EHRS-FM and CQF, which consolidate Health domain requirements </a:t>
            </a:r>
          </a:p>
          <a:p>
            <a:pPr marL="285750" lvl="0" indent="-285750">
              <a:buFont typeface="Arial" panose="020B0604020202020204" pitchFamily="34" charset="0"/>
              <a:buChar char="•"/>
            </a:pPr>
            <a:r>
              <a:rPr lang="en-US" sz="1400" dirty="0">
                <a:latin typeface="Arial Narrow" panose="020B0606020202030204" pitchFamily="34" charset="0"/>
              </a:rPr>
              <a:t>CIMI and LEGO; where, LEGO is the Q&amp;A subset of CIMI, using the CIMI Observation Model and Description Logic.</a:t>
            </a:r>
          </a:p>
          <a:p>
            <a:pPr marL="285750" lvl="0" indent="-285750">
              <a:buFont typeface="Arial" panose="020B0604020202020204" pitchFamily="34" charset="0"/>
              <a:buChar char="•"/>
            </a:pPr>
            <a:r>
              <a:rPr lang="en-US" sz="1400" dirty="0">
                <a:latin typeface="Arial Narrow" panose="020B0606020202030204" pitchFamily="34" charset="0"/>
              </a:rPr>
              <a:t>Other Info Models, e.g., CQF, SDC, DAF, V2, CCD, etc. –</a:t>
            </a:r>
          </a:p>
          <a:p>
            <a:pPr marL="285750" lvl="0" indent="-285750">
              <a:buFont typeface="Arial" panose="020B0604020202020204" pitchFamily="34" charset="0"/>
              <a:buChar char="•"/>
            </a:pPr>
            <a:r>
              <a:rPr lang="en-US" sz="1400" dirty="0">
                <a:latin typeface="Arial Narrow" panose="020B0606020202030204" pitchFamily="34" charset="0"/>
              </a:rPr>
              <a:t>SOLOR Terminology and Value Sets based on SNOMED-CT expressions.</a:t>
            </a:r>
          </a:p>
          <a:p>
            <a:pPr lvl="0"/>
            <a:endParaRPr lang="en-US" sz="1400" dirty="0">
              <a:latin typeface="Arial Narrow" panose="020B0606020202030204" pitchFamily="34" charset="0"/>
            </a:endParaRPr>
          </a:p>
          <a:p>
            <a:pPr lvl="0"/>
            <a:r>
              <a:rPr lang="en-US" sz="1400" dirty="0">
                <a:latin typeface="Arial Narrow" panose="020B0606020202030204" pitchFamily="34" charset="0"/>
              </a:rPr>
              <a:t>The bottom Solution Architecture includes:</a:t>
            </a:r>
          </a:p>
          <a:p>
            <a:pPr marL="285750" lvl="0" indent="-285750">
              <a:buFont typeface="Arial" panose="020B0604020202020204" pitchFamily="34" charset="0"/>
              <a:buChar char="•"/>
            </a:pPr>
            <a:r>
              <a:rPr lang="en-US" sz="1400" dirty="0">
                <a:latin typeface="Arial Narrow" panose="020B0606020202030204" pitchFamily="34" charset="0"/>
              </a:rPr>
              <a:t>EHR-systems with CCDA, FHIR, NIEM, JSON API, RDF, HL7</a:t>
            </a:r>
            <a:r>
              <a:rPr lang="en-US" sz="1400" baseline="0" dirty="0">
                <a:latin typeface="Arial Narrow" panose="020B0606020202030204" pitchFamily="34" charset="0"/>
              </a:rPr>
              <a:t> V2 &amp; V3</a:t>
            </a:r>
            <a:r>
              <a:rPr lang="en-US" sz="1400" dirty="0">
                <a:latin typeface="Arial Narrow" panose="020B0606020202030204" pitchFamily="34" charset="0"/>
              </a:rPr>
              <a:t> interfaces among EHR-system Services. </a:t>
            </a:r>
          </a:p>
          <a:p>
            <a:pPr marL="285750" lvl="0" indent="-285750">
              <a:buFont typeface="Arial" panose="020B0604020202020204" pitchFamily="34" charset="0"/>
              <a:buChar char="•"/>
            </a:pPr>
            <a:r>
              <a:rPr lang="en-US" sz="1400" dirty="0">
                <a:latin typeface="Arial Narrow" panose="020B0606020202030204" pitchFamily="34" charset="0"/>
              </a:rPr>
              <a:t>Supporting services (Terminologies, Terminology servers (e.g., SOLOR), Value set servers, Protocol servers, Clinical guideline servers, clinical decisions support servers, Presentation/data input services, Exchange services)</a:t>
            </a:r>
          </a:p>
          <a:p>
            <a:pPr marL="285750" lvl="0" indent="-285750">
              <a:buFont typeface="Arial" panose="020B0604020202020204" pitchFamily="34" charset="0"/>
              <a:buChar char="•"/>
            </a:pPr>
            <a:r>
              <a:rPr lang="en-US" sz="1400" dirty="0">
                <a:latin typeface="Arial Narrow" panose="020B0606020202030204" pitchFamily="34" charset="0"/>
              </a:rPr>
              <a:t>Technical Infrastructural services: networks, internet, information security,</a:t>
            </a:r>
          </a:p>
          <a:p>
            <a:pPr marL="285750" lvl="0" indent="-285750">
              <a:buFont typeface="Arial" panose="020B0604020202020204" pitchFamily="34" charset="0"/>
              <a:buChar char="•"/>
            </a:pPr>
            <a:r>
              <a:rPr lang="en-US" sz="1400" dirty="0">
                <a:latin typeface="Arial Narrow" panose="020B0606020202030204" pitchFamily="34" charset="0"/>
              </a:rPr>
              <a:t>Hardware and Software</a:t>
            </a:r>
          </a:p>
          <a:p>
            <a:pPr lvl="1"/>
            <a:endParaRPr lang="en-US" sz="1400" dirty="0">
              <a:latin typeface="Arial Narrow" panose="020B0606020202030204" pitchFamily="34" charset="0"/>
            </a:endParaRPr>
          </a:p>
          <a:p>
            <a:pPr lvl="0"/>
            <a:r>
              <a:rPr lang="en-US" sz="1400" dirty="0">
                <a:latin typeface="Arial Narrow" panose="020B0606020202030204" pitchFamily="34" charset="0"/>
              </a:rPr>
              <a:t>with a clear separation of semantics. </a:t>
            </a:r>
          </a:p>
          <a:p>
            <a:endParaRPr lang="en-US" dirty="0">
              <a:latin typeface="Arial Narrow" panose="020B0606020202030204" pitchFamily="34" charset="0"/>
            </a:endParaRPr>
          </a:p>
        </p:txBody>
      </p:sp>
      <p:sp>
        <p:nvSpPr>
          <p:cNvPr id="4" name="Slide Number Placeholder 3"/>
          <p:cNvSpPr>
            <a:spLocks noGrp="1"/>
          </p:cNvSpPr>
          <p:nvPr>
            <p:ph type="sldNum" sz="quarter" idx="10"/>
          </p:nvPr>
        </p:nvSpPr>
        <p:spPr/>
        <p:txBody>
          <a:bodyPr/>
          <a:lstStyle/>
          <a:p>
            <a:fld id="{C4C54939-C608-486A-BE30-E8A8CF819837}" type="slidenum">
              <a:rPr lang="en-US" smtClean="0"/>
              <a:t>7</a:t>
            </a:fld>
            <a:endParaRPr lang="en-US" dirty="0"/>
          </a:p>
        </p:txBody>
      </p:sp>
    </p:spTree>
    <p:extLst>
      <p:ext uri="{BB962C8B-B14F-4D97-AF65-F5344CB8AC3E}">
        <p14:creationId xmlns:p14="http://schemas.microsoft.com/office/powerpoint/2010/main" val="2933495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8</a:t>
            </a:fld>
            <a:endParaRPr lang="en-US" dirty="0"/>
          </a:p>
        </p:txBody>
      </p:sp>
    </p:spTree>
    <p:extLst>
      <p:ext uri="{BB962C8B-B14F-4D97-AF65-F5344CB8AC3E}">
        <p14:creationId xmlns:p14="http://schemas.microsoft.com/office/powerpoint/2010/main" val="3159160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9</a:t>
            </a:fld>
            <a:endParaRPr lang="en-US" dirty="0"/>
          </a:p>
        </p:txBody>
      </p:sp>
    </p:spTree>
    <p:extLst>
      <p:ext uri="{BB962C8B-B14F-4D97-AF65-F5344CB8AC3E}">
        <p14:creationId xmlns:p14="http://schemas.microsoft.com/office/powerpoint/2010/main" val="73148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5"/>
          <p:cNvSpPr>
            <a:spLocks noGrp="1"/>
          </p:cNvSpPr>
          <p:nvPr>
            <p:ph type="sldNum" sz="quarter" idx="11"/>
          </p:nvPr>
        </p:nvSpPr>
        <p:spPr/>
        <p:txBody>
          <a:bodyPr/>
          <a:lstStyle>
            <a:lvl1pPr>
              <a:defRPr/>
            </a:lvl1pPr>
          </a:lstStyle>
          <a:p>
            <a:fld id="{3FDB7380-9603-43D8-BFF4-722408AEB0E4}" type="slidenum">
              <a:rPr lang="en-US" altLang="en-US"/>
              <a:pPr/>
              <a:t>‹#›</a:t>
            </a:fld>
            <a:endParaRPr lang="en-US" altLang="en-US"/>
          </a:p>
        </p:txBody>
      </p:sp>
      <p:sp>
        <p:nvSpPr>
          <p:cNvPr id="5" name="Text Placeholder 2"/>
          <p:cNvSpPr>
            <a:spLocks noGrp="1"/>
          </p:cNvSpPr>
          <p:nvPr>
            <p:ph idx="1"/>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418500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a:t>
            </a:fld>
            <a:endParaRPr lang="en-US" altLang="en-US">
              <a:ea typeface="MS PGothic" pitchFamily="34" charset="-128"/>
            </a:endParaRPr>
          </a:p>
        </p:txBody>
      </p:sp>
      <p:sp>
        <p:nvSpPr>
          <p:cNvPr id="5" name="Text Placeholder 4"/>
          <p:cNvSpPr>
            <a:spLocks noGrp="1"/>
          </p:cNvSpPr>
          <p:nvPr>
            <p:ph type="body" sz="quarter" idx="11"/>
          </p:nvPr>
        </p:nvSpPr>
        <p:spPr>
          <a:xfrm>
            <a:off x="609600" y="1295400"/>
            <a:ext cx="36576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p:cNvSpPr>
            <a:spLocks noGrp="1"/>
          </p:cNvSpPr>
          <p:nvPr>
            <p:ph type="body" sz="quarter" idx="12"/>
          </p:nvPr>
        </p:nvSpPr>
        <p:spPr>
          <a:xfrm>
            <a:off x="4724400" y="1295400"/>
            <a:ext cx="35814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873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36E0607A-8BEF-4DA1-818F-451B9EB3320F}" type="datetimeFigureOut">
              <a:rPr lang="en-US" smtClean="0"/>
              <a:t>2018-02-07</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AD1157B-4E11-4BBA-B398-71C0F40116DB}" type="slidenum">
              <a:rPr lang="en-US" smtClean="0"/>
              <a:t>‹#›</a:t>
            </a:fld>
            <a:endParaRPr lang="en-US"/>
          </a:p>
        </p:txBody>
      </p:sp>
    </p:spTree>
    <p:extLst>
      <p:ext uri="{BB962C8B-B14F-4D97-AF65-F5344CB8AC3E}">
        <p14:creationId xmlns:p14="http://schemas.microsoft.com/office/powerpoint/2010/main" val="31858698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encimi.org/" TargetMode="External"/><Relationship Id="rId1" Type="http://schemas.openxmlformats.org/officeDocument/2006/relationships/theme" Target="../theme/theme1.xml"/><Relationship Id="rId5" Type="http://schemas.openxmlformats.org/officeDocument/2006/relationships/image" Target="../media/image2.gif"/><Relationship Id="rId4" Type="http://schemas.openxmlformats.org/officeDocument/2006/relationships/hyperlink" Target="http://www.hl7.org/index.cf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1"/>
          <p:cNvSpPr txBox="1">
            <a:spLocks/>
          </p:cNvSpPr>
          <p:nvPr/>
        </p:nvSpPr>
        <p:spPr>
          <a:xfrm>
            <a:off x="685800" y="2873375"/>
            <a:ext cx="77724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endParaRPr lang="en-US" dirty="0">
              <a:solidFill>
                <a:prstClr val="black"/>
              </a:solidFill>
            </a:endParaRPr>
          </a:p>
        </p:txBody>
      </p:sp>
      <p:sp>
        <p:nvSpPr>
          <p:cNvPr id="14" name="Subtitle 2"/>
          <p:cNvSpPr txBox="1">
            <a:spLocks/>
          </p:cNvSpPr>
          <p:nvPr/>
        </p:nvSpPr>
        <p:spPr>
          <a:xfrm>
            <a:off x="1371600" y="4419600"/>
            <a:ext cx="6400800" cy="175260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dirty="0">
              <a:solidFill>
                <a:prstClr val="black"/>
              </a:solidFill>
              <a:latin typeface="Times New Roman" pitchFamily="18" charset="0"/>
              <a:cs typeface="Times New Roman" pitchFamily="18" charset="0"/>
            </a:endParaRPr>
          </a:p>
        </p:txBody>
      </p:sp>
      <p:sp>
        <p:nvSpPr>
          <p:cNvPr id="17415" name="Title Placeholder 1"/>
          <p:cNvSpPr>
            <a:spLocks noGrp="1"/>
          </p:cNvSpPr>
          <p:nvPr>
            <p:ph type="title"/>
          </p:nvPr>
        </p:nvSpPr>
        <p:spPr bwMode="auto">
          <a:xfrm>
            <a:off x="457200" y="2743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7" name="Picture 6" descr="Home">
            <a:hlinkClick r:id="rId2" tooltip="&quot;Home&quo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0"/>
            <a:ext cx="1476375" cy="1676400"/>
          </a:xfrm>
          <a:prstGeom prst="rect">
            <a:avLst/>
          </a:prstGeom>
          <a:noFill/>
          <a:ln>
            <a:noFill/>
          </a:ln>
        </p:spPr>
      </p:pic>
      <p:pic>
        <p:nvPicPr>
          <p:cNvPr id="8" name="Picture 7" descr="HL7">
            <a:hlinkClick r:id="rId4"/>
          </p:cNvPr>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1905000" cy="2209800"/>
          </a:xfrm>
          <a:prstGeom prst="rect">
            <a:avLst/>
          </a:prstGeom>
          <a:noFill/>
          <a:ln>
            <a:noFill/>
          </a:ln>
        </p:spPr>
      </p:pic>
    </p:spTree>
    <p:extLst>
      <p:ext uri="{BB962C8B-B14F-4D97-AF65-F5344CB8AC3E}">
        <p14:creationId xmlns:p14="http://schemas.microsoft.com/office/powerpoint/2010/main" val="1468274063"/>
      </p:ext>
    </p:extLst>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pitchFamily="34" charset="-128"/>
        </a:defRPr>
      </a:lvl1pPr>
      <a:lvl2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panose="020B0600070205080204" pitchFamily="34" charset="-128"/>
          <a:cs typeface="ＭＳ Ｐゴシック" pitchFamily="34" charset="-128"/>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panose="020B0600070205080204" pitchFamily="34" charset="-128"/>
          <a:cs typeface="ＭＳ Ｐゴシック" pitchFamily="34" charset="-128"/>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panose="020B0600070205080204" pitchFamily="34" charset="-128"/>
          <a:cs typeface="ＭＳ Ｐゴシック" pitchFamily="34" charset="-128"/>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ＭＳ Ｐゴシック" pitchFamily="34" charset="-128"/>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ＭＳ Ｐゴシック" pitchFamily="3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2051" name="Text Placeholder 2"/>
          <p:cNvSpPr>
            <a:spLocks noGrp="1"/>
          </p:cNvSpPr>
          <p:nvPr>
            <p:ph type="body" idx="1"/>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6553200" y="6494463"/>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itchFamily="34" charset="0"/>
              </a:defRPr>
            </a:lvl1pPr>
          </a:lstStyle>
          <a:p>
            <a:pPr fontAlgn="base">
              <a:spcBef>
                <a:spcPct val="0"/>
              </a:spcBef>
              <a:spcAft>
                <a:spcPct val="0"/>
              </a:spcAft>
            </a:pPr>
            <a:fld id="{41031DCC-A264-46BE-A1C1-C5ACB901849B}" type="slidenum">
              <a:rPr lang="en-US" altLang="en-US">
                <a:ea typeface="MS PGothic" pitchFamily="34" charset="-128"/>
              </a:rPr>
              <a:pPr fontAlgn="base">
                <a:spcBef>
                  <a:spcPct val="0"/>
                </a:spcBef>
                <a:spcAft>
                  <a:spcPct val="0"/>
                </a:spcAft>
              </a:pPr>
              <a:t>‹#›</a:t>
            </a:fld>
            <a:endParaRPr lang="en-US" altLang="en-US" dirty="0">
              <a:ea typeface="MS PGothic" pitchFamily="34" charset="-128"/>
            </a:endParaRPr>
          </a:p>
        </p:txBody>
      </p:sp>
      <p:grpSp>
        <p:nvGrpSpPr>
          <p:cNvPr id="2056" name="Group 42"/>
          <p:cNvGrpSpPr>
            <a:grpSpLocks/>
          </p:cNvGrpSpPr>
          <p:nvPr/>
        </p:nvGrpSpPr>
        <p:grpSpPr bwMode="auto">
          <a:xfrm>
            <a:off x="0" y="914400"/>
            <a:ext cx="9144000" cy="46038"/>
            <a:chOff x="336" y="2592"/>
            <a:chExt cx="5040" cy="144"/>
          </a:xfrm>
        </p:grpSpPr>
        <p:sp>
          <p:nvSpPr>
            <p:cNvPr id="2" name="Rectangle 39"/>
            <p:cNvSpPr>
              <a:spLocks noChangeArrowheads="1"/>
            </p:cNvSpPr>
            <p:nvPr userDrawn="1"/>
          </p:nvSpPr>
          <p:spPr bwMode="auto">
            <a:xfrm>
              <a:off x="336" y="2592"/>
              <a:ext cx="1680" cy="144"/>
            </a:xfrm>
            <a:prstGeom prst="rect">
              <a:avLst/>
            </a:prstGeom>
            <a:solidFill>
              <a:srgbClr val="CC0000"/>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altLang="en-US" dirty="0">
                <a:solidFill>
                  <a:srgbClr val="000000"/>
                </a:solidFill>
                <a:ea typeface="ＭＳ Ｐゴシック" panose="020B0600070205080204" pitchFamily="34" charset="-128"/>
                <a:cs typeface="Arial" charset="0"/>
              </a:endParaRPr>
            </a:p>
          </p:txBody>
        </p:sp>
        <p:sp>
          <p:nvSpPr>
            <p:cNvPr id="2059" name="Rectangle 40"/>
            <p:cNvSpPr>
              <a:spLocks noChangeArrowheads="1"/>
            </p:cNvSpPr>
            <p:nvPr userDrawn="1"/>
          </p:nvSpPr>
          <p:spPr bwMode="auto">
            <a:xfrm>
              <a:off x="2016" y="2592"/>
              <a:ext cx="1680" cy="144"/>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altLang="en-US" dirty="0">
                <a:solidFill>
                  <a:srgbClr val="000000"/>
                </a:solidFill>
                <a:ea typeface="ＭＳ Ｐゴシック" panose="020B0600070205080204" pitchFamily="34" charset="-128"/>
                <a:cs typeface="Arial" charset="0"/>
              </a:endParaRPr>
            </a:p>
          </p:txBody>
        </p:sp>
        <p:sp>
          <p:nvSpPr>
            <p:cNvPr id="2060" name="Rectangle 41"/>
            <p:cNvSpPr>
              <a:spLocks noChangeArrowheads="1"/>
            </p:cNvSpPr>
            <p:nvPr userDrawn="1"/>
          </p:nvSpPr>
          <p:spPr bwMode="auto">
            <a:xfrm>
              <a:off x="3696" y="2592"/>
              <a:ext cx="1680" cy="144"/>
            </a:xfrm>
            <a:prstGeom prst="rect">
              <a:avLst/>
            </a:prstGeom>
            <a:solidFill>
              <a:srgbClr val="0000C4"/>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altLang="en-US" dirty="0">
                <a:solidFill>
                  <a:srgbClr val="000000"/>
                </a:solidFill>
                <a:ea typeface="ＭＳ Ｐゴシック" panose="020B0600070205080204" pitchFamily="34" charset="-128"/>
                <a:cs typeface="Arial" charset="0"/>
              </a:endParaRPr>
            </a:p>
          </p:txBody>
        </p:sp>
      </p:grpSp>
      <p:pic>
        <p:nvPicPr>
          <p:cNvPr id="5" name="Picture 4"/>
          <p:cNvPicPr>
            <a:picLocks noChangeAspect="1"/>
          </p:cNvPicPr>
          <p:nvPr userDrawn="1"/>
        </p:nvPicPr>
        <p:blipFill>
          <a:blip r:embed="rId5"/>
          <a:stretch>
            <a:fillRect/>
          </a:stretch>
        </p:blipFill>
        <p:spPr>
          <a:xfrm>
            <a:off x="8382000" y="74790"/>
            <a:ext cx="710594" cy="839610"/>
          </a:xfrm>
          <a:prstGeom prst="rect">
            <a:avLst/>
          </a:prstGeom>
        </p:spPr>
      </p:pic>
    </p:spTree>
    <p:extLst>
      <p:ext uri="{BB962C8B-B14F-4D97-AF65-F5344CB8AC3E}">
        <p14:creationId xmlns:p14="http://schemas.microsoft.com/office/powerpoint/2010/main" val="2490267876"/>
      </p:ext>
    </p:extLst>
  </p:cSld>
  <p:clrMap bg1="lt1" tx1="dk1" bg2="lt2" tx2="dk2" accent1="accent1" accent2="accent2" accent3="accent3" accent4="accent4" accent5="accent5" accent6="accent6" hlink="hlink" folHlink="folHlink"/>
  <p:sldLayoutIdLst>
    <p:sldLayoutId id="2147483680" r:id="rId1"/>
    <p:sldLayoutId id="2147483712" r:id="rId2"/>
    <p:sldLayoutId id="2147483713" r:id="rId3"/>
  </p:sldLayoutIdLst>
  <p:hf hdr="0" ftr="0" dt="0"/>
  <p:txStyles>
    <p:titleStyle>
      <a:lvl1pPr algn="ctr" rtl="0" eaLnBrk="0" fontAlgn="base" hangingPunct="0">
        <a:spcBef>
          <a:spcPct val="0"/>
        </a:spcBef>
        <a:spcAft>
          <a:spcPct val="0"/>
        </a:spcAft>
        <a:defRPr sz="2800" b="1" kern="1200">
          <a:solidFill>
            <a:schemeClr val="tx1"/>
          </a:solidFill>
          <a:latin typeface="+mj-lt"/>
          <a:ea typeface="MS PGothic" panose="020B0600070205080204" pitchFamily="34" charset="-128"/>
          <a:cs typeface="Times New Roman" pitchFamily="18" charset="0"/>
        </a:defRPr>
      </a:lvl1pPr>
      <a:lvl2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2pPr>
      <a:lvl3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3pPr>
      <a:lvl4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4pPr>
      <a:lvl5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5pPr>
      <a:lvl6pPr marL="457200" algn="ctr" rtl="0" fontAlgn="base">
        <a:spcBef>
          <a:spcPct val="0"/>
        </a:spcBef>
        <a:spcAft>
          <a:spcPct val="0"/>
        </a:spcAft>
        <a:defRPr sz="2800" b="1">
          <a:solidFill>
            <a:schemeClr val="tx1"/>
          </a:solidFill>
          <a:latin typeface="Times New Roman" pitchFamily="18" charset="0"/>
          <a:cs typeface="Times New Roman" pitchFamily="18" charset="0"/>
        </a:defRPr>
      </a:lvl6pPr>
      <a:lvl7pPr marL="914400" algn="ctr" rtl="0" fontAlgn="base">
        <a:spcBef>
          <a:spcPct val="0"/>
        </a:spcBef>
        <a:spcAft>
          <a:spcPct val="0"/>
        </a:spcAft>
        <a:defRPr sz="2800" b="1">
          <a:solidFill>
            <a:schemeClr val="tx1"/>
          </a:solidFill>
          <a:latin typeface="Times New Roman" pitchFamily="18" charset="0"/>
          <a:cs typeface="Times New Roman" pitchFamily="18" charset="0"/>
        </a:defRPr>
      </a:lvl7pPr>
      <a:lvl8pPr marL="1371600" algn="ctr" rtl="0" fontAlgn="base">
        <a:spcBef>
          <a:spcPct val="0"/>
        </a:spcBef>
        <a:spcAft>
          <a:spcPct val="0"/>
        </a:spcAft>
        <a:defRPr sz="2800" b="1">
          <a:solidFill>
            <a:schemeClr val="tx1"/>
          </a:solidFill>
          <a:latin typeface="Times New Roman" pitchFamily="18" charset="0"/>
          <a:cs typeface="Times New Roman" pitchFamily="18" charset="0"/>
        </a:defRPr>
      </a:lvl8pPr>
      <a:lvl9pPr marL="1828800" algn="ctr" rtl="0" fontAlgn="base">
        <a:spcBef>
          <a:spcPct val="0"/>
        </a:spcBef>
        <a:spcAft>
          <a:spcPct val="0"/>
        </a:spcAft>
        <a:defRPr sz="2800" b="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itchFamily="34" charset="0"/>
        <a:buChar char="•"/>
        <a:defRPr sz="2400" kern="1200">
          <a:solidFill>
            <a:schemeClr val="tx1"/>
          </a:solidFill>
          <a:latin typeface="+mn-lt"/>
          <a:ea typeface="MS PGothic" panose="020B0600070205080204" pitchFamily="34" charset="-128"/>
          <a:cs typeface="ＭＳ Ｐゴシック" pitchFamily="34" charset="-128"/>
        </a:defRPr>
      </a:lvl1pPr>
      <a:lvl2pPr marL="742950" indent="-285750" algn="l"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ＭＳ Ｐゴシック" pitchFamily="34" charset="-128"/>
        </a:defRPr>
      </a:lvl2pPr>
      <a:lvl3pPr marL="1143000" indent="-228600" algn="l" rtl="0" eaLnBrk="0" fontAlgn="base" hangingPunct="0">
        <a:spcBef>
          <a:spcPct val="20000"/>
        </a:spcBef>
        <a:spcAft>
          <a:spcPct val="0"/>
        </a:spcAft>
        <a:buFont typeface="Arial" pitchFamily="34" charset="0"/>
        <a:buChar char="•"/>
        <a:defRPr kern="1200">
          <a:solidFill>
            <a:schemeClr val="tx1"/>
          </a:solidFill>
          <a:latin typeface="+mn-lt"/>
          <a:ea typeface="MS PGothic" panose="020B0600070205080204" pitchFamily="34" charset="-128"/>
          <a:cs typeface="ＭＳ Ｐゴシック" pitchFamily="34" charset="-128"/>
        </a:defRPr>
      </a:lvl3pPr>
      <a:lvl4pPr marL="16002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S PGothic" panose="020B0600070205080204" pitchFamily="34" charset="-128"/>
          <a:cs typeface="ＭＳ Ｐゴシック" pitchFamily="34" charset="-128"/>
        </a:defRPr>
      </a:lvl4pPr>
      <a:lvl5pPr marL="20574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S PGothic" panose="020B0600070205080204" pitchFamily="34" charset="-128"/>
          <a:cs typeface="ＭＳ Ｐゴシック" pitchFamily="3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D60-E735-4BDB-8E8E-7ED05F7B9B34}"/>
              </a:ext>
            </a:extLst>
          </p:cNvPr>
          <p:cNvSpPr>
            <a:spLocks noGrp="1"/>
          </p:cNvSpPr>
          <p:nvPr>
            <p:ph type="title"/>
          </p:nvPr>
        </p:nvSpPr>
        <p:spPr>
          <a:xfrm>
            <a:off x="0" y="0"/>
            <a:ext cx="8686800" cy="868363"/>
          </a:xfrm>
        </p:spPr>
        <p:txBody>
          <a:bodyPr/>
          <a:lstStyle/>
          <a:p>
            <a:r>
              <a:rPr lang="en-US" sz="2400" dirty="0">
                <a:latin typeface="Arial Narrow" panose="020B0606020202030204" pitchFamily="34" charset="0"/>
              </a:rPr>
              <a:t>Jan2018 HL7 Work Group Meeting Trip Report</a:t>
            </a:r>
            <a:br>
              <a:rPr lang="en-US" sz="2400" dirty="0">
                <a:latin typeface="Arial Narrow" panose="020B0606020202030204" pitchFamily="34" charset="0"/>
              </a:rPr>
            </a:br>
            <a:r>
              <a:rPr lang="en-US" sz="2400" dirty="0">
                <a:latin typeface="Arial Narrow" panose="020B0606020202030204" pitchFamily="34" charset="0"/>
              </a:rPr>
              <a:t>Steve Hufnagel PhD, HL7 facilitator and HL7 co-chair </a:t>
            </a:r>
          </a:p>
        </p:txBody>
      </p:sp>
      <p:sp>
        <p:nvSpPr>
          <p:cNvPr id="3" name="Slide Number Placeholder 2">
            <a:extLst>
              <a:ext uri="{FF2B5EF4-FFF2-40B4-BE49-F238E27FC236}">
                <a16:creationId xmlns:a16="http://schemas.microsoft.com/office/drawing/2014/main" id="{58171A02-840B-4F7C-AB8C-F64507E39C9E}"/>
              </a:ext>
            </a:extLst>
          </p:cNvPr>
          <p:cNvSpPr>
            <a:spLocks noGrp="1"/>
          </p:cNvSpPr>
          <p:nvPr>
            <p:ph type="sldNum" sz="quarter" idx="10"/>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1</a:t>
            </a:fld>
            <a:endParaRPr lang="en-US" altLang="en-US">
              <a:ea typeface="MS PGothic" pitchFamily="34" charset="-128"/>
            </a:endParaRPr>
          </a:p>
        </p:txBody>
      </p:sp>
      <p:sp>
        <p:nvSpPr>
          <p:cNvPr id="4" name="Text Placeholder 3">
            <a:extLst>
              <a:ext uri="{FF2B5EF4-FFF2-40B4-BE49-F238E27FC236}">
                <a16:creationId xmlns:a16="http://schemas.microsoft.com/office/drawing/2014/main" id="{B6BCB759-A73B-433D-8CF2-BE93CF405DFD}"/>
              </a:ext>
            </a:extLst>
          </p:cNvPr>
          <p:cNvSpPr>
            <a:spLocks noGrp="1"/>
          </p:cNvSpPr>
          <p:nvPr>
            <p:ph type="body" sz="quarter" idx="11"/>
          </p:nvPr>
        </p:nvSpPr>
        <p:spPr>
          <a:xfrm>
            <a:off x="26581" y="1187942"/>
            <a:ext cx="9117419" cy="5524500"/>
          </a:xfrm>
        </p:spPr>
        <p:txBody>
          <a:bodyPr/>
          <a:lstStyle/>
          <a:p>
            <a:pPr marL="365760">
              <a:spcBef>
                <a:spcPts val="1800"/>
              </a:spcBef>
            </a:pPr>
            <a:r>
              <a:rPr lang="en-US" dirty="0"/>
              <a:t>HL7 is in a state of rapid transition, since the ‘2010 introduction of Fast Healthcare Resources (</a:t>
            </a:r>
            <a:r>
              <a:rPr lang="en-US" b="1" dirty="0"/>
              <a:t>FHIR</a:t>
            </a:r>
            <a:r>
              <a:rPr lang="en-US" dirty="0"/>
              <a:t>) and the ‘2016 arrival of the Clinical Information Model Initiative (</a:t>
            </a:r>
            <a:r>
              <a:rPr lang="en-US" b="1" dirty="0"/>
              <a:t>CIMI</a:t>
            </a:r>
            <a:r>
              <a:rPr lang="en-US" dirty="0"/>
              <a:t>); where, </a:t>
            </a:r>
          </a:p>
          <a:p>
            <a:pPr marL="365760">
              <a:spcBef>
                <a:spcPts val="1800"/>
              </a:spcBef>
            </a:pPr>
            <a:r>
              <a:rPr lang="en-US" dirty="0">
                <a:solidFill>
                  <a:srgbClr val="0000FF"/>
                </a:solidFill>
              </a:rPr>
              <a:t>FHIR makes interface implementations faster and cheaper; where, CIMI’s Healthcare common logical information model </a:t>
            </a:r>
            <a:r>
              <a:rPr lang="en-US" b="1" dirty="0">
                <a:solidFill>
                  <a:srgbClr val="0000FF"/>
                </a:solidFill>
              </a:rPr>
              <a:t>CLIM</a:t>
            </a:r>
            <a:r>
              <a:rPr lang="en-US" dirty="0">
                <a:solidFill>
                  <a:srgbClr val="0000FF"/>
                </a:solidFill>
              </a:rPr>
              <a:t> (SOLOR, FHIM, CIMI, CQF) makes FHIR better. </a:t>
            </a:r>
          </a:p>
          <a:p>
            <a:pPr marL="365760">
              <a:spcBef>
                <a:spcPts val="1800"/>
              </a:spcBef>
            </a:pPr>
            <a:r>
              <a:rPr lang="en-US" dirty="0"/>
              <a:t>HL7 is moving to four “interoperable” product lines. The V2, V3, CDA, FHIR and CIMI product lines, management groups and respective families. Their collective goal is clear, complete, concise, correct, consistent and traceable computable interoperability-specifications and implementation guides, which are efficient and effective to implementers, thereby, contributing to patient value (safety, quality, cost).</a:t>
            </a:r>
            <a:endParaRPr lang="en-US" sz="1800" dirty="0">
              <a:latin typeface="Arial Narrow" panose="020B0606020202030204" pitchFamily="34" charset="0"/>
            </a:endParaRPr>
          </a:p>
        </p:txBody>
      </p:sp>
    </p:spTree>
    <p:extLst>
      <p:ext uri="{BB962C8B-B14F-4D97-AF65-F5344CB8AC3E}">
        <p14:creationId xmlns:p14="http://schemas.microsoft.com/office/powerpoint/2010/main" val="297951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0" y="6324600"/>
            <a:ext cx="9144000" cy="533479"/>
          </a:xfrm>
          <a:prstGeom prst="rect">
            <a:avLst/>
          </a:prstGeom>
          <a:solidFill>
            <a:schemeClr val="tx2">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1400" b="1" dirty="0">
                <a:solidFill>
                  <a:schemeClr val="bg1"/>
                </a:solidFill>
                <a:latin typeface="Arial Narrow" panose="020B0606020202030204" pitchFamily="34" charset="0"/>
              </a:rPr>
              <a:t>DCM</a:t>
            </a:r>
            <a:r>
              <a:rPr lang="en-US" sz="1400" dirty="0">
                <a:solidFill>
                  <a:schemeClr val="bg1"/>
                </a:solidFill>
                <a:latin typeface="Arial Narrow" panose="020B0606020202030204" pitchFamily="34" charset="0"/>
              </a:rPr>
              <a:t> - Detailed Clinical Models				</a:t>
            </a:r>
            <a:r>
              <a:rPr lang="en-US" sz="1400" b="1" dirty="0">
                <a:solidFill>
                  <a:schemeClr val="bg1"/>
                </a:solidFill>
                <a:latin typeface="Arial Narrow" panose="020B0606020202030204" pitchFamily="34" charset="0"/>
              </a:rPr>
              <a:t>KNART</a:t>
            </a:r>
            <a:r>
              <a:rPr lang="en-US" sz="1400" dirty="0">
                <a:solidFill>
                  <a:schemeClr val="bg1"/>
                </a:solidFill>
                <a:latin typeface="Arial Narrow" panose="020B0606020202030204" pitchFamily="34" charset="0"/>
              </a:rPr>
              <a:t>– Knowledge Artifact</a:t>
            </a:r>
          </a:p>
          <a:p>
            <a:pPr algn="ctr"/>
            <a:r>
              <a:rPr lang="en-US" sz="1400" b="1" dirty="0">
                <a:solidFill>
                  <a:schemeClr val="bg1"/>
                </a:solidFill>
                <a:latin typeface="Arial Narrow" panose="020B0606020202030204" pitchFamily="34" charset="0"/>
              </a:rPr>
              <a:t>FHIM</a:t>
            </a:r>
            <a:r>
              <a:rPr lang="en-US" sz="1400" dirty="0">
                <a:solidFill>
                  <a:schemeClr val="bg1"/>
                </a:solidFill>
                <a:latin typeface="Arial Narrow" panose="020B0606020202030204" pitchFamily="34" charset="0"/>
              </a:rPr>
              <a:t> – Federal Health Information Model				</a:t>
            </a:r>
            <a:r>
              <a:rPr lang="en-US" sz="1400" b="1" dirty="0">
                <a:solidFill>
                  <a:schemeClr val="bg1"/>
                </a:solidFill>
                <a:latin typeface="Arial Narrow" panose="020B0606020202030204" pitchFamily="34" charset="0"/>
              </a:rPr>
              <a:t>SOLOR</a:t>
            </a:r>
            <a:r>
              <a:rPr lang="en-US" sz="1400" dirty="0">
                <a:solidFill>
                  <a:schemeClr val="bg1"/>
                </a:solidFill>
                <a:latin typeface="Arial Narrow" panose="020B0606020202030204" pitchFamily="34" charset="0"/>
              </a:rPr>
              <a:t> – SNOMED, LOINC, </a:t>
            </a:r>
            <a:r>
              <a:rPr lang="en-US" sz="1400" dirty="0" err="1">
                <a:solidFill>
                  <a:schemeClr val="bg1"/>
                </a:solidFill>
                <a:latin typeface="Arial Narrow" panose="020B0606020202030204" pitchFamily="34" charset="0"/>
              </a:rPr>
              <a:t>RxNorm</a:t>
            </a:r>
            <a:endParaRPr lang="en-US" sz="1400" dirty="0">
              <a:solidFill>
                <a:schemeClr val="bg1"/>
              </a:solidFill>
              <a:latin typeface="Arial Narrow" panose="020B0606020202030204" pitchFamily="34" charset="0"/>
            </a:endParaRPr>
          </a:p>
        </p:txBody>
      </p:sp>
      <p:sp>
        <p:nvSpPr>
          <p:cNvPr id="6" name="Title 5"/>
          <p:cNvSpPr>
            <a:spLocks noGrp="1"/>
          </p:cNvSpPr>
          <p:nvPr>
            <p:ph type="title"/>
          </p:nvPr>
        </p:nvSpPr>
        <p:spPr>
          <a:xfrm>
            <a:off x="-76200" y="0"/>
            <a:ext cx="8458200" cy="868363"/>
          </a:xfrm>
        </p:spPr>
        <p:txBody>
          <a:bodyPr/>
          <a:lstStyle/>
          <a:p>
            <a:r>
              <a:rPr lang="en-US" dirty="0">
                <a:latin typeface="Arial Narrow" panose="020B0606020202030204" pitchFamily="34" charset="0"/>
              </a:rPr>
              <a:t>CIMI makes FHIR better, </a:t>
            </a:r>
            <a:r>
              <a:rPr lang="en-US" sz="2000" dirty="0">
                <a:latin typeface="Arial Narrow" panose="020B0606020202030204" pitchFamily="34" charset="0"/>
              </a:rPr>
              <a:t>with FHIM &amp; SOLOR pre-requisites </a:t>
            </a:r>
            <a:br>
              <a:rPr lang="en-US" dirty="0">
                <a:latin typeface="Arial Narrow" panose="020B0606020202030204" pitchFamily="34" charset="0"/>
              </a:rPr>
            </a:br>
            <a:r>
              <a:rPr lang="en-US" sz="2400" b="0" dirty="0">
                <a:latin typeface="Arial Narrow" panose="020B0606020202030204" pitchFamily="34" charset="0"/>
              </a:rPr>
              <a:t>Integrated Model Stack - Each Plays a Role</a:t>
            </a:r>
            <a:endParaRPr lang="en-US" b="0" dirty="0">
              <a:latin typeface="Arial Narrow" panose="020B0606020202030204" pitchFamily="34" charset="0"/>
            </a:endParaRPr>
          </a:p>
        </p:txBody>
      </p:sp>
      <p:pic>
        <p:nvPicPr>
          <p:cNvPr id="30" name="Picture 29" descr="Whispy Tree by dear_theophilus - Tree with thin branches and leav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765" y="1150937"/>
            <a:ext cx="5078470" cy="4818198"/>
          </a:xfrm>
          <a:prstGeom prst="rect">
            <a:avLst/>
          </a:prstGeom>
        </p:spPr>
      </p:pic>
      <p:sp>
        <p:nvSpPr>
          <p:cNvPr id="35" name="TextBox 34"/>
          <p:cNvSpPr txBox="1"/>
          <p:nvPr/>
        </p:nvSpPr>
        <p:spPr>
          <a:xfrm>
            <a:off x="3952872" y="4191000"/>
            <a:ext cx="1219200" cy="400110"/>
          </a:xfrm>
          <a:prstGeom prst="rect">
            <a:avLst/>
          </a:prstGeom>
          <a:solidFill>
            <a:schemeClr val="bg1"/>
          </a:solidFill>
        </p:spPr>
        <p:txBody>
          <a:bodyPr wrap="square" rtlCol="0">
            <a:spAutoFit/>
          </a:bodyPr>
          <a:lstStyle/>
          <a:p>
            <a:pPr algn="ctr"/>
            <a:r>
              <a:rPr lang="en-US" sz="2000" dirty="0">
                <a:latin typeface="Arial Black" panose="020B0A04020102020204" pitchFamily="34" charset="0"/>
              </a:rPr>
              <a:t>FHIM</a:t>
            </a:r>
          </a:p>
        </p:txBody>
      </p:sp>
      <p:sp>
        <p:nvSpPr>
          <p:cNvPr id="36" name="TextBox 35"/>
          <p:cNvSpPr txBox="1"/>
          <p:nvPr/>
        </p:nvSpPr>
        <p:spPr>
          <a:xfrm>
            <a:off x="4876800" y="3665537"/>
            <a:ext cx="583814" cy="369332"/>
          </a:xfrm>
          <a:prstGeom prst="rect">
            <a:avLst/>
          </a:prstGeom>
          <a:solidFill>
            <a:schemeClr val="bg1"/>
          </a:solidFill>
        </p:spPr>
        <p:txBody>
          <a:bodyPr wrap="none" rtlCol="0">
            <a:spAutoFit/>
          </a:bodyPr>
          <a:lstStyle/>
          <a:p>
            <a:r>
              <a:rPr lang="en-US" b="1" dirty="0">
                <a:latin typeface="Arial Narrow" panose="020B0606020202030204" pitchFamily="34" charset="0"/>
              </a:rPr>
              <a:t>CIMI</a:t>
            </a:r>
          </a:p>
        </p:txBody>
      </p:sp>
      <p:sp>
        <p:nvSpPr>
          <p:cNvPr id="37" name="TextBox 36"/>
          <p:cNvSpPr txBox="1"/>
          <p:nvPr/>
        </p:nvSpPr>
        <p:spPr>
          <a:xfrm>
            <a:off x="4185391" y="2590800"/>
            <a:ext cx="583813" cy="674031"/>
          </a:xfrm>
          <a:prstGeom prst="rect">
            <a:avLst/>
          </a:prstGeom>
          <a:solidFill>
            <a:schemeClr val="bg1"/>
          </a:solidFill>
        </p:spPr>
        <p:txBody>
          <a:bodyPr wrap="none" rtlCol="0">
            <a:spAutoFit/>
          </a:bodyPr>
          <a:lstStyle/>
          <a:p>
            <a:pPr algn="ctr">
              <a:lnSpc>
                <a:spcPct val="70000"/>
              </a:lnSpc>
            </a:pPr>
            <a:r>
              <a:rPr lang="en-US" b="1" dirty="0">
                <a:latin typeface="Arial Narrow" panose="020B0606020202030204" pitchFamily="34" charset="0"/>
              </a:rPr>
              <a:t>CQI</a:t>
            </a:r>
          </a:p>
          <a:p>
            <a:pPr algn="ctr">
              <a:lnSpc>
                <a:spcPct val="70000"/>
              </a:lnSpc>
            </a:pPr>
            <a:r>
              <a:rPr lang="en-US" b="1" dirty="0">
                <a:latin typeface="Arial Narrow" panose="020B0606020202030204" pitchFamily="34" charset="0"/>
              </a:rPr>
              <a:t>CQF</a:t>
            </a:r>
          </a:p>
          <a:p>
            <a:pPr algn="ctr">
              <a:lnSpc>
                <a:spcPct val="70000"/>
              </a:lnSpc>
            </a:pPr>
            <a:r>
              <a:rPr lang="en-US" b="1" dirty="0">
                <a:latin typeface="Arial Narrow" panose="020B0606020202030204" pitchFamily="34" charset="0"/>
              </a:rPr>
              <a:t>CDS</a:t>
            </a:r>
          </a:p>
        </p:txBody>
      </p:sp>
      <p:sp>
        <p:nvSpPr>
          <p:cNvPr id="38" name="TextBox 37"/>
          <p:cNvSpPr txBox="1"/>
          <p:nvPr/>
        </p:nvSpPr>
        <p:spPr>
          <a:xfrm>
            <a:off x="6466412" y="1497121"/>
            <a:ext cx="1117614" cy="369332"/>
          </a:xfrm>
          <a:prstGeom prst="rect">
            <a:avLst/>
          </a:prstGeom>
          <a:noFill/>
        </p:spPr>
        <p:txBody>
          <a:bodyPr wrap="none" rtlCol="0">
            <a:spAutoFit/>
          </a:bodyPr>
          <a:lstStyle/>
          <a:p>
            <a:r>
              <a:rPr lang="en-US" dirty="0">
                <a:latin typeface="Arial Narrow" panose="020B0606020202030204" pitchFamily="34" charset="0"/>
              </a:rPr>
              <a:t>DCM-FHIR</a:t>
            </a:r>
          </a:p>
        </p:txBody>
      </p:sp>
      <p:sp>
        <p:nvSpPr>
          <p:cNvPr id="39" name="TextBox 38"/>
          <p:cNvSpPr txBox="1"/>
          <p:nvPr/>
        </p:nvSpPr>
        <p:spPr>
          <a:xfrm>
            <a:off x="7086600" y="2552253"/>
            <a:ext cx="1180131" cy="369332"/>
          </a:xfrm>
          <a:prstGeom prst="rect">
            <a:avLst/>
          </a:prstGeom>
          <a:noFill/>
        </p:spPr>
        <p:txBody>
          <a:bodyPr wrap="none" rtlCol="0">
            <a:spAutoFit/>
          </a:bodyPr>
          <a:lstStyle/>
          <a:p>
            <a:r>
              <a:rPr lang="en-US" dirty="0">
                <a:latin typeface="Arial Narrow" panose="020B0606020202030204" pitchFamily="34" charset="0"/>
              </a:rPr>
              <a:t>DCM-FHIR`</a:t>
            </a:r>
          </a:p>
        </p:txBody>
      </p:sp>
      <p:sp>
        <p:nvSpPr>
          <p:cNvPr id="40" name="TextBox 39"/>
          <p:cNvSpPr txBox="1"/>
          <p:nvPr/>
        </p:nvSpPr>
        <p:spPr>
          <a:xfrm>
            <a:off x="5894678" y="2140059"/>
            <a:ext cx="1117614" cy="369332"/>
          </a:xfrm>
          <a:prstGeom prst="rect">
            <a:avLst/>
          </a:prstGeom>
          <a:noFill/>
        </p:spPr>
        <p:txBody>
          <a:bodyPr wrap="none" rtlCol="0">
            <a:spAutoFit/>
          </a:bodyPr>
          <a:lstStyle/>
          <a:p>
            <a:r>
              <a:rPr lang="en-US" dirty="0">
                <a:latin typeface="Arial Narrow" panose="020B0606020202030204" pitchFamily="34" charset="0"/>
              </a:rPr>
              <a:t>DCM-FHIR</a:t>
            </a:r>
          </a:p>
        </p:txBody>
      </p:sp>
      <p:sp>
        <p:nvSpPr>
          <p:cNvPr id="41" name="TextBox 40"/>
          <p:cNvSpPr txBox="1"/>
          <p:nvPr/>
        </p:nvSpPr>
        <p:spPr>
          <a:xfrm>
            <a:off x="6858000" y="3275756"/>
            <a:ext cx="1117614" cy="369332"/>
          </a:xfrm>
          <a:prstGeom prst="rect">
            <a:avLst/>
          </a:prstGeom>
          <a:noFill/>
        </p:spPr>
        <p:txBody>
          <a:bodyPr wrap="none" rtlCol="0">
            <a:spAutoFit/>
          </a:bodyPr>
          <a:lstStyle/>
          <a:p>
            <a:r>
              <a:rPr lang="en-US" dirty="0">
                <a:latin typeface="Arial Narrow" panose="020B0606020202030204" pitchFamily="34" charset="0"/>
              </a:rPr>
              <a:t>DCM-FHIR</a:t>
            </a:r>
          </a:p>
        </p:txBody>
      </p:sp>
      <p:sp>
        <p:nvSpPr>
          <p:cNvPr id="42" name="TextBox 41"/>
          <p:cNvSpPr txBox="1"/>
          <p:nvPr/>
        </p:nvSpPr>
        <p:spPr>
          <a:xfrm>
            <a:off x="4686066" y="1268521"/>
            <a:ext cx="1223412" cy="369332"/>
          </a:xfrm>
          <a:prstGeom prst="rect">
            <a:avLst/>
          </a:prstGeom>
          <a:noFill/>
        </p:spPr>
        <p:txBody>
          <a:bodyPr wrap="none" rtlCol="0">
            <a:spAutoFit/>
          </a:bodyPr>
          <a:lstStyle/>
          <a:p>
            <a:r>
              <a:rPr lang="en-US" dirty="0" err="1">
                <a:latin typeface="Arial Narrow" panose="020B0606020202030204" pitchFamily="34" charset="0"/>
              </a:rPr>
              <a:t>eCQM</a:t>
            </a:r>
            <a:r>
              <a:rPr lang="en-US" dirty="0">
                <a:latin typeface="Arial Narrow" panose="020B0606020202030204" pitchFamily="34" charset="0"/>
              </a:rPr>
              <a:t>-FHIR</a:t>
            </a:r>
          </a:p>
        </p:txBody>
      </p:sp>
      <p:sp>
        <p:nvSpPr>
          <p:cNvPr id="43" name="TextBox 42"/>
          <p:cNvSpPr txBox="1"/>
          <p:nvPr/>
        </p:nvSpPr>
        <p:spPr>
          <a:xfrm>
            <a:off x="6477000" y="4385101"/>
            <a:ext cx="1117614" cy="369332"/>
          </a:xfrm>
          <a:prstGeom prst="rect">
            <a:avLst/>
          </a:prstGeom>
          <a:noFill/>
        </p:spPr>
        <p:txBody>
          <a:bodyPr wrap="none" rtlCol="0">
            <a:spAutoFit/>
          </a:bodyPr>
          <a:lstStyle/>
          <a:p>
            <a:r>
              <a:rPr lang="en-US" dirty="0">
                <a:latin typeface="Arial Narrow" panose="020B0606020202030204" pitchFamily="34" charset="0"/>
              </a:rPr>
              <a:t>DCM-FHIR</a:t>
            </a:r>
          </a:p>
        </p:txBody>
      </p:sp>
      <p:sp>
        <p:nvSpPr>
          <p:cNvPr id="44" name="TextBox 43"/>
          <p:cNvSpPr txBox="1"/>
          <p:nvPr/>
        </p:nvSpPr>
        <p:spPr>
          <a:xfrm>
            <a:off x="3704868" y="887521"/>
            <a:ext cx="1428278" cy="369332"/>
          </a:xfrm>
          <a:prstGeom prst="rect">
            <a:avLst/>
          </a:prstGeom>
          <a:solidFill>
            <a:schemeClr val="bg1"/>
          </a:solidFill>
        </p:spPr>
        <p:txBody>
          <a:bodyPr wrap="square" rtlCol="0">
            <a:spAutoFit/>
          </a:bodyPr>
          <a:lstStyle/>
          <a:p>
            <a:r>
              <a:rPr lang="en-US" dirty="0">
                <a:latin typeface="Arial Narrow" panose="020B0606020202030204" pitchFamily="34" charset="0"/>
              </a:rPr>
              <a:t>KNART-FHIR</a:t>
            </a:r>
          </a:p>
        </p:txBody>
      </p:sp>
      <p:sp>
        <p:nvSpPr>
          <p:cNvPr id="45" name="TextBox 44"/>
          <p:cNvSpPr txBox="1"/>
          <p:nvPr/>
        </p:nvSpPr>
        <p:spPr>
          <a:xfrm>
            <a:off x="1219200" y="4427537"/>
            <a:ext cx="1117614" cy="369332"/>
          </a:xfrm>
          <a:prstGeom prst="rect">
            <a:avLst/>
          </a:prstGeom>
          <a:noFill/>
        </p:spPr>
        <p:txBody>
          <a:bodyPr wrap="none" rtlCol="0">
            <a:spAutoFit/>
          </a:bodyPr>
          <a:lstStyle/>
          <a:p>
            <a:r>
              <a:rPr lang="en-US" dirty="0">
                <a:latin typeface="Arial Narrow" panose="020B0606020202030204" pitchFamily="34" charset="0"/>
              </a:rPr>
              <a:t>DCM-FHIR</a:t>
            </a:r>
          </a:p>
        </p:txBody>
      </p:sp>
      <p:sp>
        <p:nvSpPr>
          <p:cNvPr id="46" name="TextBox 45"/>
          <p:cNvSpPr txBox="1"/>
          <p:nvPr/>
        </p:nvSpPr>
        <p:spPr>
          <a:xfrm>
            <a:off x="914400" y="2540992"/>
            <a:ext cx="1117614" cy="646331"/>
          </a:xfrm>
          <a:prstGeom prst="rect">
            <a:avLst/>
          </a:prstGeom>
          <a:noFill/>
        </p:spPr>
        <p:txBody>
          <a:bodyPr wrap="square" rtlCol="0">
            <a:spAutoFit/>
          </a:bodyPr>
          <a:lstStyle/>
          <a:p>
            <a:r>
              <a:rPr lang="en-US" dirty="0">
                <a:latin typeface="Arial Narrow" panose="020B0606020202030204" pitchFamily="34" charset="0"/>
              </a:rPr>
              <a:t>DCM-FHIR</a:t>
            </a:r>
          </a:p>
        </p:txBody>
      </p:sp>
      <p:sp>
        <p:nvSpPr>
          <p:cNvPr id="47" name="TextBox 46"/>
          <p:cNvSpPr txBox="1"/>
          <p:nvPr/>
        </p:nvSpPr>
        <p:spPr>
          <a:xfrm>
            <a:off x="3055854" y="3443289"/>
            <a:ext cx="1329156" cy="563231"/>
          </a:xfrm>
          <a:prstGeom prst="rect">
            <a:avLst/>
          </a:prstGeom>
          <a:solidFill>
            <a:schemeClr val="bg1"/>
          </a:solidFill>
        </p:spPr>
        <p:txBody>
          <a:bodyPr wrap="square" rtlCol="0">
            <a:spAutoFit/>
          </a:bodyPr>
          <a:lstStyle/>
          <a:p>
            <a:pPr algn="ctr"/>
            <a:r>
              <a:rPr lang="en-US" b="1" dirty="0">
                <a:latin typeface="Arial Narrow" panose="020B0606020202030204" pitchFamily="34" charset="0"/>
              </a:rPr>
              <a:t>Other</a:t>
            </a:r>
          </a:p>
          <a:p>
            <a:pPr algn="ctr">
              <a:lnSpc>
                <a:spcPct val="70000"/>
              </a:lnSpc>
            </a:pPr>
            <a:r>
              <a:rPr lang="en-US" b="1" dirty="0">
                <a:latin typeface="Arial Narrow" panose="020B0606020202030204" pitchFamily="34" charset="0"/>
              </a:rPr>
              <a:t>Initiatives</a:t>
            </a:r>
          </a:p>
        </p:txBody>
      </p:sp>
      <p:sp>
        <p:nvSpPr>
          <p:cNvPr id="48" name="TextBox 47"/>
          <p:cNvSpPr txBox="1"/>
          <p:nvPr/>
        </p:nvSpPr>
        <p:spPr>
          <a:xfrm>
            <a:off x="1143000" y="3360737"/>
            <a:ext cx="1117614" cy="646331"/>
          </a:xfrm>
          <a:prstGeom prst="rect">
            <a:avLst/>
          </a:prstGeom>
          <a:noFill/>
        </p:spPr>
        <p:txBody>
          <a:bodyPr wrap="square" rtlCol="0">
            <a:spAutoFit/>
          </a:bodyPr>
          <a:lstStyle/>
          <a:p>
            <a:r>
              <a:rPr lang="en-US" dirty="0">
                <a:latin typeface="Arial Narrow" panose="020B0606020202030204" pitchFamily="34" charset="0"/>
              </a:rPr>
              <a:t>DCM-FHIR</a:t>
            </a:r>
          </a:p>
        </p:txBody>
      </p:sp>
      <p:sp>
        <p:nvSpPr>
          <p:cNvPr id="49" name="TextBox 48"/>
          <p:cNvSpPr txBox="1"/>
          <p:nvPr/>
        </p:nvSpPr>
        <p:spPr>
          <a:xfrm>
            <a:off x="2103120" y="2282745"/>
            <a:ext cx="1478280" cy="369332"/>
          </a:xfrm>
          <a:prstGeom prst="rect">
            <a:avLst/>
          </a:prstGeom>
          <a:noFill/>
        </p:spPr>
        <p:txBody>
          <a:bodyPr wrap="square" rtlCol="0">
            <a:spAutoFit/>
          </a:bodyPr>
          <a:lstStyle/>
          <a:p>
            <a:r>
              <a:rPr lang="en-US" dirty="0" err="1">
                <a:latin typeface="Arial Narrow" panose="020B0606020202030204" pitchFamily="34" charset="0"/>
              </a:rPr>
              <a:t>eCQM</a:t>
            </a:r>
            <a:r>
              <a:rPr lang="en-US" dirty="0">
                <a:latin typeface="Arial Narrow" panose="020B0606020202030204" pitchFamily="34" charset="0"/>
              </a:rPr>
              <a:t>-FHIR</a:t>
            </a:r>
          </a:p>
        </p:txBody>
      </p:sp>
      <p:sp>
        <p:nvSpPr>
          <p:cNvPr id="50" name="TextBox 49"/>
          <p:cNvSpPr txBox="1"/>
          <p:nvPr/>
        </p:nvSpPr>
        <p:spPr>
          <a:xfrm>
            <a:off x="2149780" y="1204225"/>
            <a:ext cx="1314719" cy="369332"/>
          </a:xfrm>
          <a:prstGeom prst="rect">
            <a:avLst/>
          </a:prstGeom>
          <a:noFill/>
        </p:spPr>
        <p:txBody>
          <a:bodyPr wrap="none" rtlCol="0">
            <a:spAutoFit/>
          </a:bodyPr>
          <a:lstStyle/>
          <a:p>
            <a:r>
              <a:rPr lang="en-US" dirty="0">
                <a:latin typeface="Arial Narrow" panose="020B0606020202030204" pitchFamily="34" charset="0"/>
              </a:rPr>
              <a:t>KNART-FHIR</a:t>
            </a:r>
          </a:p>
        </p:txBody>
      </p:sp>
      <p:pic>
        <p:nvPicPr>
          <p:cNvPr id="51" name="Picture 50"/>
          <p:cNvPicPr>
            <a:picLocks noChangeAspect="1"/>
          </p:cNvPicPr>
          <p:nvPr/>
        </p:nvPicPr>
        <p:blipFill>
          <a:blip r:embed="rId4"/>
          <a:stretch>
            <a:fillRect/>
          </a:stretch>
        </p:blipFill>
        <p:spPr>
          <a:xfrm>
            <a:off x="3517634" y="5878317"/>
            <a:ext cx="2019066" cy="979683"/>
          </a:xfrm>
          <a:prstGeom prst="rect">
            <a:avLst/>
          </a:prstGeom>
        </p:spPr>
      </p:pic>
      <p:sp>
        <p:nvSpPr>
          <p:cNvPr id="52" name="TextBox 51"/>
          <p:cNvSpPr txBox="1"/>
          <p:nvPr/>
        </p:nvSpPr>
        <p:spPr>
          <a:xfrm>
            <a:off x="3962400" y="5876925"/>
            <a:ext cx="1162947" cy="400110"/>
          </a:xfrm>
          <a:prstGeom prst="rect">
            <a:avLst/>
          </a:prstGeom>
          <a:solidFill>
            <a:schemeClr val="bg1"/>
          </a:solidFill>
        </p:spPr>
        <p:txBody>
          <a:bodyPr wrap="none" rtlCol="0">
            <a:spAutoFit/>
          </a:bodyPr>
          <a:lstStyle/>
          <a:p>
            <a:pPr algn="ctr"/>
            <a:r>
              <a:rPr lang="en-US" sz="2000" dirty="0">
                <a:latin typeface="Arial Black" panose="020B0A04020102020204" pitchFamily="34" charset="0"/>
              </a:rPr>
              <a:t>SOLOR</a:t>
            </a:r>
          </a:p>
        </p:txBody>
      </p:sp>
      <p:sp>
        <p:nvSpPr>
          <p:cNvPr id="53" name="TextBox 52"/>
          <p:cNvSpPr txBox="1"/>
          <p:nvPr/>
        </p:nvSpPr>
        <p:spPr>
          <a:xfrm>
            <a:off x="3352800" y="1524000"/>
            <a:ext cx="1223412" cy="369332"/>
          </a:xfrm>
          <a:prstGeom prst="rect">
            <a:avLst/>
          </a:prstGeom>
          <a:noFill/>
        </p:spPr>
        <p:txBody>
          <a:bodyPr wrap="none" rtlCol="0">
            <a:spAutoFit/>
          </a:bodyPr>
          <a:lstStyle/>
          <a:p>
            <a:r>
              <a:rPr lang="en-US" dirty="0" err="1">
                <a:latin typeface="Arial Narrow" panose="020B0606020202030204" pitchFamily="34" charset="0"/>
              </a:rPr>
              <a:t>eCQM</a:t>
            </a:r>
            <a:r>
              <a:rPr lang="en-US" dirty="0">
                <a:latin typeface="Arial Narrow" panose="020B0606020202030204" pitchFamily="34" charset="0"/>
              </a:rPr>
              <a:t>-FHIR</a:t>
            </a:r>
          </a:p>
        </p:txBody>
      </p:sp>
      <p:sp>
        <p:nvSpPr>
          <p:cNvPr id="54" name="TextBox 53"/>
          <p:cNvSpPr txBox="1"/>
          <p:nvPr/>
        </p:nvSpPr>
        <p:spPr>
          <a:xfrm>
            <a:off x="9831" y="6304002"/>
            <a:ext cx="609006" cy="553998"/>
          </a:xfrm>
          <a:prstGeom prst="rect">
            <a:avLst/>
          </a:prstGeom>
          <a:noFill/>
        </p:spPr>
        <p:txBody>
          <a:bodyPr wrap="square" rtlCol="0">
            <a:spAutoFit/>
          </a:bodyPr>
          <a:lstStyle/>
          <a:p>
            <a:pPr algn="ctr"/>
            <a:r>
              <a:rPr lang="en-US" sz="1000" dirty="0">
                <a:solidFill>
                  <a:schemeClr val="bg1"/>
                </a:solidFill>
                <a:latin typeface="Arial Narrow" panose="020B0606020202030204" pitchFamily="34" charset="0"/>
              </a:rPr>
              <a:t>See </a:t>
            </a:r>
          </a:p>
          <a:p>
            <a:pPr algn="ctr"/>
            <a:r>
              <a:rPr lang="en-US" sz="1000" dirty="0">
                <a:solidFill>
                  <a:schemeClr val="bg1"/>
                </a:solidFill>
                <a:latin typeface="Arial Narrow" panose="020B0606020202030204" pitchFamily="34" charset="0"/>
              </a:rPr>
              <a:t>Notes </a:t>
            </a:r>
          </a:p>
          <a:p>
            <a:pPr algn="ctr"/>
            <a:r>
              <a:rPr lang="en-US" sz="1000" dirty="0">
                <a:solidFill>
                  <a:schemeClr val="bg1"/>
                </a:solidFill>
                <a:latin typeface="Arial Narrow" panose="020B0606020202030204" pitchFamily="34" charset="0"/>
              </a:rPr>
              <a:t>Page</a:t>
            </a:r>
            <a:endParaRPr lang="en-US" altLang="en-US" sz="1000" dirty="0">
              <a:solidFill>
                <a:schemeClr val="bg1"/>
              </a:solidFill>
              <a:latin typeface="Arial Narrow" panose="020B0606020202030204" pitchFamily="34" charset="0"/>
              <a:ea typeface="MS PGothic" pitchFamily="34" charset="-128"/>
            </a:endParaRPr>
          </a:p>
        </p:txBody>
      </p:sp>
      <p:sp>
        <p:nvSpPr>
          <p:cNvPr id="55" name="Slide Number Placeholder 2"/>
          <p:cNvSpPr>
            <a:spLocks noGrp="1"/>
          </p:cNvSpPr>
          <p:nvPr>
            <p:ph type="sldNum" sz="quarter" idx="4294967295"/>
          </p:nvPr>
        </p:nvSpPr>
        <p:spPr>
          <a:xfrm>
            <a:off x="8382000" y="6553200"/>
            <a:ext cx="7620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2</a:t>
            </a:fld>
            <a:endParaRPr lang="en-US" altLang="en-US" dirty="0">
              <a:latin typeface="Arial Narrow" panose="020B0606020202030204" pitchFamily="34" charset="0"/>
              <a:ea typeface="MS PGothic" pitchFamily="34" charset="-128"/>
            </a:endParaRPr>
          </a:p>
        </p:txBody>
      </p:sp>
      <p:sp>
        <p:nvSpPr>
          <p:cNvPr id="57" name="Slide Number Placeholder 2"/>
          <p:cNvSpPr>
            <a:spLocks noGrp="1"/>
          </p:cNvSpPr>
          <p:nvPr>
            <p:ph type="sldNum" sz="quarter" idx="4294967295"/>
          </p:nvPr>
        </p:nvSpPr>
        <p:spPr>
          <a:xfrm>
            <a:off x="8382000" y="6553279"/>
            <a:ext cx="762000" cy="321062"/>
          </a:xfrm>
        </p:spPr>
        <p:txBody>
          <a:bodyPr/>
          <a:lstStyle/>
          <a:p>
            <a:pPr fontAlgn="base">
              <a:spcBef>
                <a:spcPct val="0"/>
              </a:spcBef>
              <a:spcAft>
                <a:spcPct val="0"/>
              </a:spcAft>
            </a:pPr>
            <a:fld id="{41031DCC-A264-46BE-A1C1-C5ACB901849B}" type="slidenum">
              <a:rPr lang="en-US" altLang="en-US" smtClean="0">
                <a:solidFill>
                  <a:schemeClr val="bg1"/>
                </a:solidFill>
                <a:latin typeface="Arial Narrow" panose="020B0606020202030204" pitchFamily="34" charset="0"/>
                <a:ea typeface="MS PGothic" pitchFamily="34" charset="-128"/>
              </a:rPr>
              <a:pPr fontAlgn="base">
                <a:spcBef>
                  <a:spcPct val="0"/>
                </a:spcBef>
                <a:spcAft>
                  <a:spcPct val="0"/>
                </a:spcAft>
              </a:pPr>
              <a:t>2</a:t>
            </a:fld>
            <a:endParaRPr lang="en-US" altLang="en-US" dirty="0">
              <a:solidFill>
                <a:schemeClr val="bg1"/>
              </a:solidFill>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1193582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8458200" cy="868363"/>
          </a:xfrm>
        </p:spPr>
        <p:txBody>
          <a:bodyPr/>
          <a:lstStyle/>
          <a:p>
            <a:r>
              <a:rPr lang="en-US" dirty="0">
                <a:latin typeface="Arial Narrow" panose="020B0606020202030204" pitchFamily="34" charset="0"/>
              </a:rPr>
              <a:t>CIMI makes FHIR better, </a:t>
            </a:r>
            <a:r>
              <a:rPr lang="en-US" sz="2000" dirty="0">
                <a:latin typeface="Arial Narrow" panose="020B0606020202030204" pitchFamily="34" charset="0"/>
              </a:rPr>
              <a:t>with FHIM &amp; SOLOR pre-requisites </a:t>
            </a:r>
            <a:br>
              <a:rPr lang="en-US" dirty="0">
                <a:latin typeface="Arial Narrow" panose="020B0606020202030204" pitchFamily="34" charset="0"/>
              </a:rPr>
            </a:br>
            <a:r>
              <a:rPr lang="en-US" sz="2400" dirty="0">
                <a:solidFill>
                  <a:srgbClr val="0000FF"/>
                </a:solidFill>
                <a:latin typeface="Arial Narrow" panose="020B0606020202030204" pitchFamily="34" charset="0"/>
              </a:rPr>
              <a:t>Talking Points</a:t>
            </a:r>
            <a:r>
              <a:rPr lang="en-US" sz="2400" dirty="0">
                <a:latin typeface="Arial Narrow" panose="020B0606020202030204" pitchFamily="34" charset="0"/>
              </a:rPr>
              <a:t>: </a:t>
            </a:r>
            <a:r>
              <a:rPr lang="en-US" sz="2400" b="0" dirty="0">
                <a:latin typeface="Arial Narrow" panose="020B0606020202030204" pitchFamily="34" charset="0"/>
              </a:rPr>
              <a:t>Integrated Model Stack - Each Plays a Role</a:t>
            </a:r>
            <a:endParaRPr lang="en-US" b="0" dirty="0">
              <a:latin typeface="Arial Narrow" panose="020B0606020202030204" pitchFamily="34" charset="0"/>
            </a:endParaRPr>
          </a:p>
        </p:txBody>
      </p:sp>
      <p:sp>
        <p:nvSpPr>
          <p:cNvPr id="2" name="TextBox 1">
            <a:extLst>
              <a:ext uri="{FF2B5EF4-FFF2-40B4-BE49-F238E27FC236}">
                <a16:creationId xmlns:a16="http://schemas.microsoft.com/office/drawing/2014/main" id="{9FFAAC04-39EF-4BD4-8FA5-8A25BCE499E7}"/>
              </a:ext>
            </a:extLst>
          </p:cNvPr>
          <p:cNvSpPr txBox="1"/>
          <p:nvPr/>
        </p:nvSpPr>
        <p:spPr>
          <a:xfrm>
            <a:off x="3048000" y="685800"/>
            <a:ext cx="2438400" cy="369332"/>
          </a:xfrm>
          <a:prstGeom prst="rect">
            <a:avLst/>
          </a:prstGeom>
          <a:noFill/>
        </p:spPr>
        <p:txBody>
          <a:bodyPr wrap="square" rtlCol="0">
            <a:spAutoFit/>
          </a:bodyPr>
          <a:lstStyle/>
          <a:p>
            <a:r>
              <a:rPr lang="en-US" dirty="0"/>
              <a:t>`</a:t>
            </a:r>
          </a:p>
        </p:txBody>
      </p:sp>
      <p:sp>
        <p:nvSpPr>
          <p:cNvPr id="3" name="TextBox 2">
            <a:extLst>
              <a:ext uri="{FF2B5EF4-FFF2-40B4-BE49-F238E27FC236}">
                <a16:creationId xmlns:a16="http://schemas.microsoft.com/office/drawing/2014/main" id="{AEB7A3E9-0086-4E9C-A341-78F6761D48DD}"/>
              </a:ext>
            </a:extLst>
          </p:cNvPr>
          <p:cNvSpPr txBox="1"/>
          <p:nvPr/>
        </p:nvSpPr>
        <p:spPr>
          <a:xfrm>
            <a:off x="76200" y="1066800"/>
            <a:ext cx="9067800" cy="5632311"/>
          </a:xfrm>
          <a:prstGeom prst="rect">
            <a:avLst/>
          </a:prstGeom>
          <a:noFill/>
        </p:spPr>
        <p:txBody>
          <a:bodyPr wrap="square" rtlCol="0">
            <a:spAutoFit/>
          </a:bodyPr>
          <a:lstStyle/>
          <a:p>
            <a:pPr>
              <a:lnSpc>
                <a:spcPct val="150000"/>
              </a:lnSpc>
            </a:pPr>
            <a:r>
              <a:rPr lang="en-US" dirty="0">
                <a:solidFill>
                  <a:srgbClr val="0000FF"/>
                </a:solidFill>
              </a:rPr>
              <a:t>Interoperability requires a common understanding of the data. The FHIM provides that. It can be used to generate FHIR profiles that reflect realm-specific requirements (e.g., ONC, CMS </a:t>
            </a:r>
            <a:r>
              <a:rPr lang="en-US" dirty="0" err="1">
                <a:solidFill>
                  <a:srgbClr val="0000FF"/>
                </a:solidFill>
              </a:rPr>
              <a:t>regs</a:t>
            </a:r>
            <a:r>
              <a:rPr lang="en-US" dirty="0">
                <a:solidFill>
                  <a:srgbClr val="0000FF"/>
                </a:solidFill>
              </a:rPr>
              <a:t> &amp; directives). It can do that whether it's married to CIMI or not, but we hope to leverage the clinical specificity of CIMI as well. FHIM should be the US Realm information model for the FHA.</a:t>
            </a:r>
          </a:p>
          <a:p>
            <a:endParaRPr lang="en-US" dirty="0"/>
          </a:p>
          <a:p>
            <a:r>
              <a:rPr lang="en-US" dirty="0"/>
              <a:t>As shown in </a:t>
            </a:r>
            <a:r>
              <a:rPr lang="en-US" i="1" dirty="0"/>
              <a:t>this slide, each model contributes to an Integrated Model Stack</a:t>
            </a:r>
            <a:r>
              <a:rPr lang="en-US" dirty="0"/>
              <a:t>, the proposed operational architecture involves the definition of clinical knowledge in the form of formally modeled information artifacts that could be used in compose-able health records, care plans and other shared clinical data. As represented in this slide, the combination of SOLOR, FHIM, CIMI DCMs and CQF KNARTs while complementary fulfill a different information modeling contribution. </a:t>
            </a:r>
          </a:p>
          <a:p>
            <a:pPr marL="628650" lvl="1" indent="-171450">
              <a:buFont typeface="Arial" panose="020B0604020202020204" pitchFamily="34" charset="0"/>
              <a:buChar char="•"/>
            </a:pPr>
            <a:r>
              <a:rPr lang="en-US" dirty="0"/>
              <a:t>SOLOR is SNOMED with extensions for LOINC and </a:t>
            </a:r>
            <a:r>
              <a:rPr lang="en-US" dirty="0" err="1"/>
              <a:t>RXNorm</a:t>
            </a:r>
            <a:r>
              <a:rPr lang="en-US" dirty="0"/>
              <a:t>.</a:t>
            </a:r>
          </a:p>
          <a:p>
            <a:pPr marL="628650" lvl="1" indent="-171450">
              <a:buFont typeface="Arial" panose="020B0604020202020204" pitchFamily="34" charset="0"/>
              <a:buChar char="•"/>
            </a:pPr>
            <a:r>
              <a:rPr lang="en-US" dirty="0"/>
              <a:t>FHIM is Federal Health Information Model</a:t>
            </a:r>
          </a:p>
          <a:p>
            <a:pPr marL="628650" lvl="1" indent="-171450">
              <a:buFont typeface="Arial" panose="020B0604020202020204" pitchFamily="34" charset="0"/>
              <a:buChar char="•"/>
            </a:pPr>
            <a:r>
              <a:rPr lang="en-US" dirty="0"/>
              <a:t>CIMI DCMs is Clinical Information Model Initiative Detailed Clinical Model</a:t>
            </a:r>
          </a:p>
          <a:p>
            <a:pPr marL="628650" lvl="1" indent="-171450">
              <a:buFont typeface="Arial" panose="020B0604020202020204" pitchFamily="34" charset="0"/>
              <a:buChar char="•"/>
            </a:pPr>
            <a:r>
              <a:rPr lang="en-US" dirty="0"/>
              <a:t>CQF KNARTs is Clinical Quality Framework Knowledge Artefacts</a:t>
            </a:r>
          </a:p>
          <a:p>
            <a:pPr marL="171450" indent="-171450">
              <a:buFont typeface="Arial" panose="020B0604020202020204" pitchFamily="34" charset="0"/>
              <a:buChar char="•"/>
            </a:pPr>
            <a:endParaRPr lang="en-US" dirty="0"/>
          </a:p>
          <a:p>
            <a:pPr algn="ctr"/>
            <a:r>
              <a:rPr lang="en-US" dirty="0"/>
              <a:t>Model Driven Development tools can autogenerate clear complete, concise, correct and consistent FHIR/CDA/NIEM implementation guides and artefacts. </a:t>
            </a:r>
          </a:p>
        </p:txBody>
      </p:sp>
    </p:spTree>
    <p:extLst>
      <p:ext uri="{BB962C8B-B14F-4D97-AF65-F5344CB8AC3E}">
        <p14:creationId xmlns:p14="http://schemas.microsoft.com/office/powerpoint/2010/main" val="399702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stretch>
            <a:fillRect/>
          </a:stretch>
        </p:blipFill>
        <p:spPr>
          <a:xfrm>
            <a:off x="-5976" y="990600"/>
            <a:ext cx="9067800" cy="5791200"/>
          </a:xfrm>
          <a:prstGeom prst="rect">
            <a:avLst/>
          </a:prstGeom>
        </p:spPr>
      </p:pic>
      <p:sp>
        <p:nvSpPr>
          <p:cNvPr id="2" name="Title 1"/>
          <p:cNvSpPr>
            <a:spLocks noGrp="1"/>
          </p:cNvSpPr>
          <p:nvPr>
            <p:ph type="title"/>
          </p:nvPr>
        </p:nvSpPr>
        <p:spPr/>
        <p:txBody>
          <a:bodyPr/>
          <a:lstStyle/>
          <a:p>
            <a:r>
              <a:rPr lang="en-US" dirty="0"/>
              <a:t>Clinical Example</a:t>
            </a:r>
            <a:br>
              <a:rPr lang="en-US" dirty="0"/>
            </a:br>
            <a:r>
              <a:rPr lang="en-US" dirty="0"/>
              <a:t>CIMI-FHIM Integration</a:t>
            </a:r>
          </a:p>
        </p:txBody>
      </p:sp>
      <p:sp>
        <p:nvSpPr>
          <p:cNvPr id="3" name="TextBox 2"/>
          <p:cNvSpPr txBox="1"/>
          <p:nvPr/>
        </p:nvSpPr>
        <p:spPr>
          <a:xfrm>
            <a:off x="5562600" y="990600"/>
            <a:ext cx="3581400"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CQF Knowledge Artifacts</a:t>
            </a:r>
          </a:p>
          <a:p>
            <a:pPr algn="r"/>
            <a:r>
              <a:rPr lang="en-US" sz="2400" dirty="0">
                <a:latin typeface="Times New Roman" panose="02020603050405020304" pitchFamily="18" charset="0"/>
                <a:cs typeface="Times New Roman" panose="02020603050405020304" pitchFamily="18" charset="0"/>
              </a:rPr>
              <a:t>SOLOR Terminology</a:t>
            </a:r>
          </a:p>
        </p:txBody>
      </p:sp>
      <p:sp>
        <p:nvSpPr>
          <p:cNvPr id="7" name="TextBox 6"/>
          <p:cNvSpPr txBox="1"/>
          <p:nvPr/>
        </p:nvSpPr>
        <p:spPr>
          <a:xfrm>
            <a:off x="5562600" y="4724400"/>
            <a:ext cx="3581400" cy="830997"/>
          </a:xfrm>
          <a:prstGeom prst="rect">
            <a:avLst/>
          </a:prstGeom>
          <a:noFill/>
        </p:spPr>
        <p:txBody>
          <a:bodyPr wrap="square" rtlCol="0">
            <a:spAutoFit/>
          </a:bodyPr>
          <a:lstStyle/>
          <a:p>
            <a:pPr algn="r"/>
            <a:r>
              <a:rPr lang="en-US" sz="2400" b="1" dirty="0">
                <a:latin typeface="Arial Narrow" panose="020B0606020202030204" pitchFamily="34" charset="0"/>
                <a:cs typeface="Times New Roman" panose="02020603050405020304" pitchFamily="18" charset="0"/>
              </a:rPr>
              <a:t>FHIM Classes</a:t>
            </a:r>
          </a:p>
          <a:p>
            <a:pPr algn="r"/>
            <a:r>
              <a:rPr lang="en-US" sz="2400" b="1" dirty="0">
                <a:latin typeface="Arial Narrow" panose="020B0606020202030204" pitchFamily="34" charset="0"/>
                <a:cs typeface="Times New Roman" panose="02020603050405020304" pitchFamily="18" charset="0"/>
              </a:rPr>
              <a:t>CIMI DCMS</a:t>
            </a:r>
          </a:p>
        </p:txBody>
      </p:sp>
      <p:sp>
        <p:nvSpPr>
          <p:cNvPr id="8" name="Slide Number Placeholder 2"/>
          <p:cNvSpPr>
            <a:spLocks noGrp="1"/>
          </p:cNvSpPr>
          <p:nvPr>
            <p:ph type="sldNum" sz="quarter" idx="4294967295"/>
          </p:nvPr>
        </p:nvSpPr>
        <p:spPr>
          <a:xfrm>
            <a:off x="8382000" y="6553200"/>
            <a:ext cx="7620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4</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1764441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D60-E735-4BDB-8E8E-7ED05F7B9B34}"/>
              </a:ext>
            </a:extLst>
          </p:cNvPr>
          <p:cNvSpPr>
            <a:spLocks noGrp="1"/>
          </p:cNvSpPr>
          <p:nvPr>
            <p:ph type="title"/>
          </p:nvPr>
        </p:nvSpPr>
        <p:spPr/>
        <p:txBody>
          <a:bodyPr/>
          <a:lstStyle/>
          <a:p>
            <a:r>
              <a:rPr lang="en-US" dirty="0"/>
              <a:t>Talking Points: FHIM Value Proposition</a:t>
            </a:r>
          </a:p>
        </p:txBody>
      </p:sp>
      <p:sp>
        <p:nvSpPr>
          <p:cNvPr id="3" name="Slide Number Placeholder 2">
            <a:extLst>
              <a:ext uri="{FF2B5EF4-FFF2-40B4-BE49-F238E27FC236}">
                <a16:creationId xmlns:a16="http://schemas.microsoft.com/office/drawing/2014/main" id="{58171A02-840B-4F7C-AB8C-F64507E39C9E}"/>
              </a:ext>
            </a:extLst>
          </p:cNvPr>
          <p:cNvSpPr>
            <a:spLocks noGrp="1"/>
          </p:cNvSpPr>
          <p:nvPr>
            <p:ph type="sldNum" sz="quarter" idx="10"/>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5</a:t>
            </a:fld>
            <a:endParaRPr lang="en-US" altLang="en-US">
              <a:ea typeface="MS PGothic" pitchFamily="34" charset="-128"/>
            </a:endParaRPr>
          </a:p>
        </p:txBody>
      </p:sp>
      <p:sp>
        <p:nvSpPr>
          <p:cNvPr id="4" name="Text Placeholder 3">
            <a:extLst>
              <a:ext uri="{FF2B5EF4-FFF2-40B4-BE49-F238E27FC236}">
                <a16:creationId xmlns:a16="http://schemas.microsoft.com/office/drawing/2014/main" id="{B6BCB759-A73B-433D-8CF2-BE93CF405DFD}"/>
              </a:ext>
            </a:extLst>
          </p:cNvPr>
          <p:cNvSpPr>
            <a:spLocks noGrp="1"/>
          </p:cNvSpPr>
          <p:nvPr>
            <p:ph type="body" sz="quarter" idx="11"/>
          </p:nvPr>
        </p:nvSpPr>
        <p:spPr>
          <a:xfrm>
            <a:off x="26580" y="952500"/>
            <a:ext cx="9117419" cy="6286500"/>
          </a:xfrm>
        </p:spPr>
        <p:txBody>
          <a:bodyPr/>
          <a:lstStyle/>
          <a:p>
            <a:pPr marL="0" indent="0" algn="ctr">
              <a:lnSpc>
                <a:spcPct val="150000"/>
              </a:lnSpc>
              <a:spcBef>
                <a:spcPts val="0"/>
              </a:spcBef>
              <a:buNone/>
            </a:pPr>
            <a:r>
              <a:rPr lang="en-US" sz="2000" b="1" i="1" dirty="0">
                <a:latin typeface="Arial Narrow" panose="020B0606020202030204" pitchFamily="34" charset="0"/>
              </a:rPr>
              <a:t>“CIMI makes FHIR better” with FHIM and SOLOR pre-requisites</a:t>
            </a:r>
            <a:r>
              <a:rPr lang="en-US" sz="2000" i="1" dirty="0">
                <a:latin typeface="Arial Narrow" panose="020B0606020202030204" pitchFamily="34" charset="0"/>
              </a:rPr>
              <a:t>. </a:t>
            </a:r>
          </a:p>
          <a:p>
            <a:pPr marL="0" algn="just">
              <a:lnSpc>
                <a:spcPct val="150000"/>
              </a:lnSpc>
              <a:spcBef>
                <a:spcPts val="0"/>
              </a:spcBef>
            </a:pPr>
            <a:r>
              <a:rPr lang="en-US" sz="2000" b="1" i="1" dirty="0">
                <a:latin typeface="Arial Narrow" panose="020B0606020202030204" pitchFamily="34" charset="0"/>
              </a:rPr>
              <a:t>Is FHIM still needed</a:t>
            </a:r>
            <a:r>
              <a:rPr lang="en-US" sz="2000" i="1" dirty="0">
                <a:latin typeface="Arial Narrow" panose="020B0606020202030204" pitchFamily="34" charset="0"/>
              </a:rPr>
              <a:t>? </a:t>
            </a:r>
          </a:p>
          <a:p>
            <a:pPr marL="400050" lvl="2" algn="just">
              <a:lnSpc>
                <a:spcPct val="150000"/>
              </a:lnSpc>
              <a:spcBef>
                <a:spcPts val="0"/>
              </a:spcBef>
            </a:pPr>
            <a:r>
              <a:rPr lang="en-US" sz="1400" b="1" dirty="0">
                <a:solidFill>
                  <a:srgbClr val="0000FF"/>
                </a:solidFill>
                <a:latin typeface="Arial Narrow" panose="020B0606020202030204" pitchFamily="34" charset="0"/>
              </a:rPr>
              <a:t>YES, where, FHIM is being assimilated into HL7</a:t>
            </a:r>
          </a:p>
          <a:p>
            <a:pPr marL="400050" lvl="2" algn="just">
              <a:lnSpc>
                <a:spcPct val="150000"/>
              </a:lnSpc>
              <a:spcBef>
                <a:spcPts val="0"/>
              </a:spcBef>
            </a:pPr>
            <a:r>
              <a:rPr lang="en-US" sz="1400" b="1" dirty="0">
                <a:solidFill>
                  <a:srgbClr val="0000FF"/>
                </a:solidFill>
                <a:latin typeface="Arial Narrow" panose="020B0606020202030204" pitchFamily="34" charset="0"/>
              </a:rPr>
              <a:t>CIMI relies on FHIM as do CIC and EHR WGs</a:t>
            </a:r>
          </a:p>
          <a:p>
            <a:pPr marL="400050" lvl="2" algn="just">
              <a:lnSpc>
                <a:spcPct val="150000"/>
              </a:lnSpc>
              <a:spcBef>
                <a:spcPts val="0"/>
              </a:spcBef>
            </a:pPr>
            <a:r>
              <a:rPr lang="en-US" sz="1400" b="1" dirty="0">
                <a:solidFill>
                  <a:srgbClr val="0000FF"/>
                </a:solidFill>
                <a:latin typeface="Arial Narrow" panose="020B0606020202030204" pitchFamily="34" charset="0"/>
              </a:rPr>
              <a:t>CIMI wants to ballot FHIM as its healthcare Reference Domain Information Model (RDIM)</a:t>
            </a:r>
          </a:p>
          <a:p>
            <a:pPr marL="400050" lvl="2" algn="just">
              <a:lnSpc>
                <a:spcPct val="150000"/>
              </a:lnSpc>
              <a:spcBef>
                <a:spcPts val="0"/>
              </a:spcBef>
            </a:pPr>
            <a:r>
              <a:rPr lang="en-US" sz="1400" b="1" dirty="0">
                <a:solidFill>
                  <a:srgbClr val="0000FF"/>
                </a:solidFill>
                <a:latin typeface="Arial Narrow" panose="020B0606020202030204" pitchFamily="34" charset="0"/>
              </a:rPr>
              <a:t>EHR WG and CIC want to ballot FHIM within their Reference Domain Analysis Model (RDAM) </a:t>
            </a:r>
          </a:p>
          <a:p>
            <a:pPr marL="0" algn="just">
              <a:lnSpc>
                <a:spcPct val="150000"/>
              </a:lnSpc>
              <a:spcBef>
                <a:spcPts val="0"/>
              </a:spcBef>
            </a:pPr>
            <a:r>
              <a:rPr lang="en-US" sz="2000" b="1" dirty="0">
                <a:latin typeface="Arial Narrow" panose="020B0606020202030204" pitchFamily="34" charset="0"/>
              </a:rPr>
              <a:t>FHIM value to the agencies, vendors, or healthcare systems? </a:t>
            </a:r>
          </a:p>
          <a:p>
            <a:pPr marL="400050" lvl="2" algn="just">
              <a:lnSpc>
                <a:spcPct val="150000"/>
              </a:lnSpc>
              <a:spcBef>
                <a:spcPts val="0"/>
              </a:spcBef>
            </a:pPr>
            <a:r>
              <a:rPr lang="en-US" sz="1400" b="1" dirty="0">
                <a:solidFill>
                  <a:srgbClr val="0000FF"/>
                </a:solidFill>
                <a:latin typeface="Arial Narrow" panose="020B0606020202030204" pitchFamily="34" charset="0"/>
              </a:rPr>
              <a:t>FHIM is a priceless SME requirements repository, containing over 10 years of clinical knowledge. </a:t>
            </a:r>
          </a:p>
          <a:p>
            <a:pPr marL="400050" lvl="2" algn="just">
              <a:lnSpc>
                <a:spcPct val="150000"/>
              </a:lnSpc>
              <a:spcBef>
                <a:spcPts val="0"/>
              </a:spcBef>
            </a:pPr>
            <a:r>
              <a:rPr lang="en-US" sz="1400" b="1" dirty="0">
                <a:solidFill>
                  <a:srgbClr val="0000FF"/>
                </a:solidFill>
                <a:latin typeface="Arial Narrow" panose="020B0606020202030204" pitchFamily="34" charset="0"/>
              </a:rPr>
              <a:t>FHIM is essential to Model Driven Development (MDD) traceability and consistency</a:t>
            </a:r>
          </a:p>
          <a:p>
            <a:pPr marL="914400" lvl="4" algn="just">
              <a:lnSpc>
                <a:spcPct val="150000"/>
              </a:lnSpc>
              <a:spcBef>
                <a:spcPts val="0"/>
              </a:spcBef>
            </a:pPr>
            <a:r>
              <a:rPr lang="en-US" sz="1200" b="1" dirty="0">
                <a:solidFill>
                  <a:srgbClr val="0000FF"/>
                </a:solidFill>
                <a:latin typeface="Arial Narrow" panose="020B0606020202030204" pitchFamily="34" charset="0"/>
              </a:rPr>
              <a:t>CDA templates and FHIR structure definitions</a:t>
            </a:r>
          </a:p>
          <a:p>
            <a:pPr marL="0" algn="just">
              <a:lnSpc>
                <a:spcPct val="150000"/>
              </a:lnSpc>
              <a:spcBef>
                <a:spcPts val="0"/>
              </a:spcBef>
            </a:pPr>
            <a:r>
              <a:rPr lang="en-US" sz="2000" b="1" dirty="0">
                <a:latin typeface="Arial Narrow" panose="020B0606020202030204" pitchFamily="34" charset="0"/>
              </a:rPr>
              <a:t>How does FHIM make FHIR better? </a:t>
            </a:r>
          </a:p>
          <a:p>
            <a:pPr marL="400050" lvl="2" algn="just">
              <a:lnSpc>
                <a:spcPct val="150000"/>
              </a:lnSpc>
              <a:spcBef>
                <a:spcPts val="0"/>
              </a:spcBef>
            </a:pPr>
            <a:r>
              <a:rPr lang="en-US" sz="1400" b="1" dirty="0">
                <a:solidFill>
                  <a:srgbClr val="0000FF"/>
                </a:solidFill>
                <a:latin typeface="Arial Narrow" panose="020B0606020202030204" pitchFamily="34" charset="0"/>
              </a:rPr>
              <a:t>FHIM is the </a:t>
            </a:r>
            <a:r>
              <a:rPr lang="en-US" sz="1400" b="1" dirty="0" err="1">
                <a:solidFill>
                  <a:srgbClr val="0000FF"/>
                </a:solidFill>
                <a:latin typeface="Arial Narrow" panose="020B0606020202030204" pitchFamily="34" charset="0"/>
              </a:rPr>
              <a:t>uber</a:t>
            </a:r>
            <a:r>
              <a:rPr lang="en-US" sz="1400" b="1" dirty="0">
                <a:solidFill>
                  <a:srgbClr val="0000FF"/>
                </a:solidFill>
                <a:latin typeface="Arial Narrow" panose="020B0606020202030204" pitchFamily="34" charset="0"/>
              </a:rPr>
              <a:t> model, constrained into consistent CIMI DCMs, FHIR Structure Definitions, CDA/NIEM templates</a:t>
            </a:r>
          </a:p>
          <a:p>
            <a:pPr marL="400050" lvl="2" algn="just">
              <a:lnSpc>
                <a:spcPct val="150000"/>
              </a:lnSpc>
              <a:spcBef>
                <a:spcPts val="0"/>
              </a:spcBef>
            </a:pPr>
            <a:r>
              <a:rPr lang="en-US" sz="1400" b="1" dirty="0">
                <a:solidFill>
                  <a:srgbClr val="0000FF"/>
                </a:solidFill>
                <a:latin typeface="Arial Narrow" panose="020B0606020202030204" pitchFamily="34" charset="0"/>
              </a:rPr>
              <a:t>FHIM is where clinicians and implementers can seamlessly share knowledge</a:t>
            </a:r>
          </a:p>
          <a:p>
            <a:pPr marL="0" algn="just">
              <a:lnSpc>
                <a:spcPct val="150000"/>
              </a:lnSpc>
              <a:spcBef>
                <a:spcPts val="0"/>
              </a:spcBef>
            </a:pPr>
            <a:r>
              <a:rPr lang="en-US" sz="2000" b="1" dirty="0">
                <a:latin typeface="Arial Narrow" panose="020B0606020202030204" pitchFamily="34" charset="0"/>
              </a:rPr>
              <a:t>Why sustain FHIM? </a:t>
            </a:r>
          </a:p>
          <a:p>
            <a:pPr marL="400050" lvl="2" algn="just">
              <a:lnSpc>
                <a:spcPct val="150000"/>
              </a:lnSpc>
              <a:spcBef>
                <a:spcPts val="0"/>
              </a:spcBef>
            </a:pPr>
            <a:r>
              <a:rPr lang="en-US" sz="1400" b="1" dirty="0">
                <a:solidFill>
                  <a:srgbClr val="0000FF"/>
                </a:solidFill>
                <a:latin typeface="Arial Narrow" panose="020B0606020202030204" pitchFamily="34" charset="0"/>
              </a:rPr>
              <a:t>Efficient and effective Model driven development relies on a trusted and consistent reference model, e.g., FHIM</a:t>
            </a:r>
          </a:p>
          <a:p>
            <a:pPr marL="0" algn="just">
              <a:spcBef>
                <a:spcPts val="0"/>
              </a:spcBef>
            </a:pPr>
            <a:endParaRPr lang="en-US" sz="2000" dirty="0">
              <a:latin typeface="Arial Narrow" panose="020B0606020202030204" pitchFamily="34" charset="0"/>
            </a:endParaRPr>
          </a:p>
        </p:txBody>
      </p:sp>
    </p:spTree>
    <p:extLst>
      <p:ext uri="{BB962C8B-B14F-4D97-AF65-F5344CB8AC3E}">
        <p14:creationId xmlns:p14="http://schemas.microsoft.com/office/powerpoint/2010/main" val="2053271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High Level Architectural View</a:t>
            </a:r>
          </a:p>
        </p:txBody>
      </p:sp>
      <p:sp>
        <p:nvSpPr>
          <p:cNvPr id="10" name="TextBox 9"/>
          <p:cNvSpPr txBox="1"/>
          <p:nvPr/>
        </p:nvSpPr>
        <p:spPr>
          <a:xfrm>
            <a:off x="152400" y="1035784"/>
            <a:ext cx="8686800" cy="1631216"/>
          </a:xfrm>
          <a:prstGeom prst="rect">
            <a:avLst/>
          </a:prstGeom>
          <a:solidFill>
            <a:schemeClr val="accent1">
              <a:lumMod val="20000"/>
              <a:lumOff val="80000"/>
            </a:schemeClr>
          </a:solidFill>
        </p:spPr>
        <p:txBody>
          <a:bodyPr wrap="square" rtlCol="0">
            <a:spAutoFit/>
          </a:bodyPr>
          <a:lstStyle/>
          <a:p>
            <a:pPr lvl="0"/>
            <a:r>
              <a:rPr lang="en-US" sz="2000" b="1" u="sng" dirty="0"/>
              <a:t>The emerging solution</a:t>
            </a:r>
            <a:r>
              <a:rPr lang="en-US" sz="2000" b="1" dirty="0"/>
              <a:t> involves the definition of clinical knowledge in the form of formally modeled information artifacts that could be used in compose-able health records, care plans and other shared clinical data. Each information artefact will be defined with an unambiguous and computable meaning, employ a specific, shared vocabulary, and have a specific information structure. </a:t>
            </a:r>
          </a:p>
        </p:txBody>
      </p:sp>
      <p:pic>
        <p:nvPicPr>
          <p:cNvPr id="4" name="Picture 3"/>
          <p:cNvPicPr>
            <a:picLocks noChangeAspect="1"/>
          </p:cNvPicPr>
          <p:nvPr/>
        </p:nvPicPr>
        <p:blipFill>
          <a:blip r:embed="rId3"/>
          <a:stretch>
            <a:fillRect/>
          </a:stretch>
        </p:blipFill>
        <p:spPr>
          <a:xfrm>
            <a:off x="1789415" y="2667218"/>
            <a:ext cx="5449585" cy="4190781"/>
          </a:xfrm>
          <a:prstGeom prst="rect">
            <a:avLst/>
          </a:prstGeom>
        </p:spPr>
      </p:pic>
      <p:sp>
        <p:nvSpPr>
          <p:cNvPr id="7" name="TextBox 6"/>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8"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6</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4140375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Talking Points: Proposed Solution </a:t>
            </a:r>
            <a:br>
              <a:rPr lang="en-US" dirty="0"/>
            </a:br>
            <a:r>
              <a:rPr lang="en-US" dirty="0"/>
              <a:t>High Level Architectural View</a:t>
            </a:r>
          </a:p>
        </p:txBody>
      </p:sp>
      <p:sp>
        <p:nvSpPr>
          <p:cNvPr id="8"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7</a:t>
            </a:fld>
            <a:endParaRPr lang="en-US" altLang="en-US" dirty="0">
              <a:latin typeface="Arial Narrow" panose="020B0606020202030204" pitchFamily="34" charset="0"/>
              <a:ea typeface="MS PGothic" pitchFamily="34" charset="-128"/>
            </a:endParaRPr>
          </a:p>
        </p:txBody>
      </p:sp>
      <p:sp>
        <p:nvSpPr>
          <p:cNvPr id="2" name="TextBox 1">
            <a:extLst>
              <a:ext uri="{FF2B5EF4-FFF2-40B4-BE49-F238E27FC236}">
                <a16:creationId xmlns:a16="http://schemas.microsoft.com/office/drawing/2014/main" id="{C3AB1F07-42E8-4B07-9328-08CF2EF84401}"/>
              </a:ext>
            </a:extLst>
          </p:cNvPr>
          <p:cNvSpPr txBox="1"/>
          <p:nvPr/>
        </p:nvSpPr>
        <p:spPr>
          <a:xfrm>
            <a:off x="-76200" y="990600"/>
            <a:ext cx="8991600" cy="6047809"/>
          </a:xfrm>
          <a:prstGeom prst="rect">
            <a:avLst/>
          </a:prstGeom>
          <a:noFill/>
        </p:spPr>
        <p:txBody>
          <a:bodyPr wrap="square" rtlCol="0">
            <a:spAutoFit/>
          </a:bodyPr>
          <a:lstStyle/>
          <a:p>
            <a:pPr lvl="0"/>
            <a:r>
              <a:rPr lang="en-US" sz="1400" dirty="0">
                <a:latin typeface="Arial Narrow" panose="020B0606020202030204" pitchFamily="34" charset="0"/>
              </a:rPr>
              <a:t>The High-Level Architectural-View slide shows how CIMI-FHIM-SOLOR-CQF Integration enables Consistent “Foundational Health Information” and “Common Clinical Information” to support Computable Semantic-Interoperability in “Continuum of Care” Implementations  and aggregated, portable and computable patient-records, care plans, clinical knowledge and other shared healthcare information.</a:t>
            </a:r>
          </a:p>
          <a:p>
            <a:pPr lvl="0">
              <a:spcBef>
                <a:spcPts val="600"/>
              </a:spcBef>
            </a:pPr>
            <a:r>
              <a:rPr lang="en-US" sz="1400" dirty="0">
                <a:latin typeface="Arial Narrow" panose="020B0606020202030204" pitchFamily="34" charset="0"/>
              </a:rPr>
              <a:t>The top Business Architecture typically includes:</a:t>
            </a:r>
          </a:p>
          <a:p>
            <a:pPr marL="285750" lvl="0" indent="-285750">
              <a:buFont typeface="Arial" panose="020B0604020202020204" pitchFamily="34" charset="0"/>
              <a:buChar char="•"/>
            </a:pPr>
            <a:r>
              <a:rPr lang="en-US" sz="1400" dirty="0">
                <a:latin typeface="Arial Narrow" panose="020B0606020202030204" pitchFamily="34" charset="0"/>
              </a:rPr>
              <a:t>Legal, ethical requirements, policies and rules</a:t>
            </a:r>
          </a:p>
          <a:p>
            <a:pPr marL="285750" lvl="0" indent="-285750">
              <a:buFont typeface="Arial" panose="020B0604020202020204" pitchFamily="34" charset="0"/>
              <a:buChar char="•"/>
            </a:pPr>
            <a:r>
              <a:rPr lang="en-US" sz="1400" dirty="0">
                <a:latin typeface="Arial Narrow" panose="020B0606020202030204" pitchFamily="34" charset="0"/>
              </a:rPr>
              <a:t>Societal/organizational (e.g., cities, states and countries) requirements</a:t>
            </a:r>
          </a:p>
          <a:p>
            <a:pPr marL="285750" lvl="0" indent="-285750">
              <a:buFont typeface="Arial" panose="020B0604020202020204" pitchFamily="34" charset="0"/>
              <a:buChar char="•"/>
            </a:pPr>
            <a:r>
              <a:rPr lang="en-US" sz="1400" dirty="0">
                <a:latin typeface="Arial Narrow" panose="020B0606020202030204" pitchFamily="34" charset="0"/>
              </a:rPr>
              <a:t>EHR-system requirements </a:t>
            </a:r>
          </a:p>
          <a:p>
            <a:pPr marL="742950" lvl="1" indent="-285750">
              <a:buFont typeface="Arial" panose="020B0604020202020204" pitchFamily="34" charset="0"/>
              <a:buChar char="•"/>
            </a:pPr>
            <a:r>
              <a:rPr lang="en-US" sz="1400" dirty="0">
                <a:latin typeface="Arial Narrow" panose="020B0606020202030204" pitchFamily="34" charset="0"/>
              </a:rPr>
              <a:t>Vocabulary (Shared: Syntax, words, phrases)</a:t>
            </a:r>
          </a:p>
          <a:p>
            <a:pPr marL="742950" lvl="1" indent="-285750">
              <a:buFont typeface="Arial" panose="020B0604020202020204" pitchFamily="34" charset="0"/>
              <a:buChar char="•"/>
            </a:pPr>
            <a:r>
              <a:rPr lang="en-US" sz="1400" dirty="0">
                <a:latin typeface="Arial Narrow" panose="020B0606020202030204" pitchFamily="34" charset="0"/>
              </a:rPr>
              <a:t>Ways to present and enter data via screens, forms, etc.</a:t>
            </a:r>
          </a:p>
          <a:p>
            <a:pPr marL="742950" lvl="1" indent="-285750">
              <a:buFont typeface="Arial" panose="020B0604020202020204" pitchFamily="34" charset="0"/>
              <a:buChar char="•"/>
            </a:pPr>
            <a:r>
              <a:rPr lang="en-US" sz="1400" dirty="0">
                <a:latin typeface="Arial Narrow" panose="020B0606020202030204" pitchFamily="34" charset="0"/>
              </a:rPr>
              <a:t>Notions about archiving/documentation/information security</a:t>
            </a:r>
          </a:p>
          <a:p>
            <a:pPr marL="742950" lvl="1" indent="-285750">
              <a:buFont typeface="Arial" panose="020B0604020202020204" pitchFamily="34" charset="0"/>
              <a:buChar char="•"/>
            </a:pPr>
            <a:r>
              <a:rPr lang="en-US" sz="1400" dirty="0">
                <a:latin typeface="Arial Narrow" panose="020B0606020202030204" pitchFamily="34" charset="0"/>
              </a:rPr>
              <a:t>Care quality measurement and improvement through clinical knowledge</a:t>
            </a:r>
          </a:p>
          <a:p>
            <a:pPr lvl="0">
              <a:spcBef>
                <a:spcPts val="600"/>
              </a:spcBef>
            </a:pPr>
            <a:r>
              <a:rPr lang="en-US" sz="1400" dirty="0">
                <a:latin typeface="Arial Narrow" panose="020B0606020202030204" pitchFamily="34" charset="0"/>
              </a:rPr>
              <a:t>The center Information architecture, </a:t>
            </a:r>
            <a:r>
              <a:rPr lang="en-US" sz="1400" dirty="0" err="1">
                <a:latin typeface="Arial Narrow" panose="020B0606020202030204" pitchFamily="34" charset="0"/>
              </a:rPr>
              <a:t>includs</a:t>
            </a:r>
            <a:r>
              <a:rPr lang="en-US" sz="1400" dirty="0">
                <a:latin typeface="Arial Narrow" panose="020B0606020202030204" pitchFamily="34" charset="0"/>
              </a:rPr>
              <a:t>:</a:t>
            </a:r>
          </a:p>
          <a:p>
            <a:pPr marL="285750" lvl="0" indent="-285750">
              <a:buFont typeface="Arial" panose="020B0604020202020204" pitchFamily="34" charset="0"/>
              <a:buChar char="•"/>
            </a:pPr>
            <a:r>
              <a:rPr lang="en-US" sz="1400" dirty="0">
                <a:latin typeface="Arial Narrow" panose="020B0606020202030204" pitchFamily="34" charset="0"/>
              </a:rPr>
              <a:t>FHIM, EHRS-FM and CQF, which consolidate Health domain requirements </a:t>
            </a:r>
          </a:p>
          <a:p>
            <a:pPr marL="285750" lvl="0" indent="-285750">
              <a:buFont typeface="Arial" panose="020B0604020202020204" pitchFamily="34" charset="0"/>
              <a:buChar char="•"/>
            </a:pPr>
            <a:r>
              <a:rPr lang="en-US" sz="1400" dirty="0">
                <a:latin typeface="Arial Narrow" panose="020B0606020202030204" pitchFamily="34" charset="0"/>
              </a:rPr>
              <a:t>CIMI and LEGO; where, LEGO is the Q&amp;A subset of CIMI, using the CIMI Observation Model and Description Logic.</a:t>
            </a:r>
          </a:p>
          <a:p>
            <a:pPr marL="285750" lvl="0" indent="-285750">
              <a:buFont typeface="Arial" panose="020B0604020202020204" pitchFamily="34" charset="0"/>
              <a:buChar char="•"/>
            </a:pPr>
            <a:r>
              <a:rPr lang="en-US" sz="1400" dirty="0">
                <a:latin typeface="Arial Narrow" panose="020B0606020202030204" pitchFamily="34" charset="0"/>
              </a:rPr>
              <a:t>Other Info Models, e.g., CQF, SDC, DAF, V2, CCD, etc. –</a:t>
            </a:r>
          </a:p>
          <a:p>
            <a:pPr marL="285750" lvl="0" indent="-285750">
              <a:buFont typeface="Arial" panose="020B0604020202020204" pitchFamily="34" charset="0"/>
              <a:buChar char="•"/>
            </a:pPr>
            <a:r>
              <a:rPr lang="en-US" sz="1400" dirty="0">
                <a:latin typeface="Arial Narrow" panose="020B0606020202030204" pitchFamily="34" charset="0"/>
              </a:rPr>
              <a:t>SOLOR Terminology and Value Sets based on SNOMED-CT expressions.</a:t>
            </a:r>
          </a:p>
          <a:p>
            <a:pPr lvl="0">
              <a:spcBef>
                <a:spcPts val="600"/>
              </a:spcBef>
            </a:pPr>
            <a:r>
              <a:rPr lang="en-US" sz="1400" dirty="0">
                <a:latin typeface="Arial Narrow" panose="020B0606020202030204" pitchFamily="34" charset="0"/>
              </a:rPr>
              <a:t>The bottom Solution Architecture includes:</a:t>
            </a:r>
          </a:p>
          <a:p>
            <a:pPr marL="285750" lvl="0" indent="-285750">
              <a:buFont typeface="Arial" panose="020B0604020202020204" pitchFamily="34" charset="0"/>
              <a:buChar char="•"/>
            </a:pPr>
            <a:r>
              <a:rPr lang="en-US" sz="1400" dirty="0">
                <a:latin typeface="Arial Narrow" panose="020B0606020202030204" pitchFamily="34" charset="0"/>
              </a:rPr>
              <a:t>EHR-systems with CCDA, FHIR, NIEM, JSON API, RDF, HL7 V2 &amp; V3 interfaces among EHR-system Services. </a:t>
            </a:r>
          </a:p>
          <a:p>
            <a:pPr marL="285750" lvl="0" indent="-285750">
              <a:buFont typeface="Arial" panose="020B0604020202020204" pitchFamily="34" charset="0"/>
              <a:buChar char="•"/>
            </a:pPr>
            <a:r>
              <a:rPr lang="en-US" sz="1400" dirty="0">
                <a:latin typeface="Arial Narrow" panose="020B0606020202030204" pitchFamily="34" charset="0"/>
              </a:rPr>
              <a:t>Supporting services (Terminologies, Terminology servers (e.g., SOLOR), Value set servers, Protocol servers, Clinical guideline servers, clinical decisions support servers, Presentation/data input services, Exchange services)</a:t>
            </a:r>
          </a:p>
          <a:p>
            <a:pPr marL="285750" lvl="0" indent="-285750">
              <a:buFont typeface="Arial" panose="020B0604020202020204" pitchFamily="34" charset="0"/>
              <a:buChar char="•"/>
            </a:pPr>
            <a:r>
              <a:rPr lang="en-US" sz="1400" dirty="0">
                <a:latin typeface="Arial Narrow" panose="020B0606020202030204" pitchFamily="34" charset="0"/>
              </a:rPr>
              <a:t>Technical Infrastructural services: networks, internet, information security,</a:t>
            </a:r>
          </a:p>
          <a:p>
            <a:pPr marL="285750" lvl="0" indent="-285750">
              <a:buFont typeface="Arial" panose="020B0604020202020204" pitchFamily="34" charset="0"/>
              <a:buChar char="•"/>
            </a:pPr>
            <a:r>
              <a:rPr lang="en-US" sz="1400" dirty="0">
                <a:latin typeface="Arial Narrow" panose="020B0606020202030204" pitchFamily="34" charset="0"/>
              </a:rPr>
              <a:t>Hardware and Software</a:t>
            </a:r>
          </a:p>
          <a:p>
            <a:pPr lvl="0"/>
            <a:r>
              <a:rPr lang="en-US" sz="1400" dirty="0">
                <a:latin typeface="Arial Narrow" panose="020B0606020202030204" pitchFamily="34" charset="0"/>
              </a:rPr>
              <a:t>with a clear separation of semantics. </a:t>
            </a:r>
          </a:p>
          <a:p>
            <a:endParaRPr lang="en-US" dirty="0">
              <a:latin typeface="Arial Narrow" panose="020B0606020202030204" pitchFamily="34" charset="0"/>
            </a:endParaRPr>
          </a:p>
          <a:p>
            <a:endParaRPr lang="en-US" dirty="0"/>
          </a:p>
        </p:txBody>
      </p:sp>
    </p:spTree>
    <p:extLst>
      <p:ext uri="{BB962C8B-B14F-4D97-AF65-F5344CB8AC3E}">
        <p14:creationId xmlns:p14="http://schemas.microsoft.com/office/powerpoint/2010/main" val="39219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D60-E735-4BDB-8E8E-7ED05F7B9B34}"/>
              </a:ext>
            </a:extLst>
          </p:cNvPr>
          <p:cNvSpPr>
            <a:spLocks noGrp="1"/>
          </p:cNvSpPr>
          <p:nvPr>
            <p:ph type="title"/>
          </p:nvPr>
        </p:nvSpPr>
        <p:spPr>
          <a:xfrm>
            <a:off x="0" y="0"/>
            <a:ext cx="8686800" cy="868363"/>
          </a:xfrm>
        </p:spPr>
        <p:txBody>
          <a:bodyPr/>
          <a:lstStyle/>
          <a:p>
            <a:r>
              <a:rPr lang="en-US" sz="2400" dirty="0">
                <a:latin typeface="Arial Narrow" panose="020B0606020202030204" pitchFamily="34" charset="0"/>
              </a:rPr>
              <a:t>Analogy</a:t>
            </a:r>
          </a:p>
        </p:txBody>
      </p:sp>
      <p:sp>
        <p:nvSpPr>
          <p:cNvPr id="3" name="Slide Number Placeholder 2">
            <a:extLst>
              <a:ext uri="{FF2B5EF4-FFF2-40B4-BE49-F238E27FC236}">
                <a16:creationId xmlns:a16="http://schemas.microsoft.com/office/drawing/2014/main" id="{58171A02-840B-4F7C-AB8C-F64507E39C9E}"/>
              </a:ext>
            </a:extLst>
          </p:cNvPr>
          <p:cNvSpPr>
            <a:spLocks noGrp="1"/>
          </p:cNvSpPr>
          <p:nvPr>
            <p:ph type="sldNum" sz="quarter" idx="10"/>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8</a:t>
            </a:fld>
            <a:endParaRPr lang="en-US" altLang="en-US">
              <a:ea typeface="MS PGothic" pitchFamily="34" charset="-128"/>
            </a:endParaRPr>
          </a:p>
        </p:txBody>
      </p:sp>
      <p:sp>
        <p:nvSpPr>
          <p:cNvPr id="4" name="Text Placeholder 3">
            <a:extLst>
              <a:ext uri="{FF2B5EF4-FFF2-40B4-BE49-F238E27FC236}">
                <a16:creationId xmlns:a16="http://schemas.microsoft.com/office/drawing/2014/main" id="{B6BCB759-A73B-433D-8CF2-BE93CF405DFD}"/>
              </a:ext>
            </a:extLst>
          </p:cNvPr>
          <p:cNvSpPr>
            <a:spLocks noGrp="1"/>
          </p:cNvSpPr>
          <p:nvPr>
            <p:ph type="body" sz="quarter" idx="11"/>
          </p:nvPr>
        </p:nvSpPr>
        <p:spPr>
          <a:xfrm>
            <a:off x="26581" y="1187942"/>
            <a:ext cx="9117419" cy="5524500"/>
          </a:xfrm>
        </p:spPr>
        <p:txBody>
          <a:bodyPr/>
          <a:lstStyle/>
          <a:p>
            <a:r>
              <a:rPr lang="en-US" sz="2000" dirty="0">
                <a:latin typeface="Arial Narrow" panose="020B0606020202030204" pitchFamily="34" charset="0"/>
              </a:rPr>
              <a:t>Lets consider all standards including CDA, FHIR </a:t>
            </a:r>
            <a:r>
              <a:rPr lang="en-US" sz="2000" dirty="0" err="1">
                <a:latin typeface="Arial Narrow" panose="020B0606020202030204" pitchFamily="34" charset="0"/>
              </a:rPr>
              <a:t>etc</a:t>
            </a:r>
            <a:r>
              <a:rPr lang="en-US" sz="2000" dirty="0">
                <a:latin typeface="Arial Narrow" panose="020B0606020202030204" pitchFamily="34" charset="0"/>
              </a:rPr>
              <a:t> bundled together as New Car</a:t>
            </a:r>
          </a:p>
          <a:p>
            <a:endParaRPr lang="en-US" sz="2000" dirty="0">
              <a:latin typeface="Arial Narrow" panose="020B0606020202030204" pitchFamily="34" charset="0"/>
            </a:endParaRPr>
          </a:p>
          <a:p>
            <a:r>
              <a:rPr lang="en-US" sz="2000" dirty="0">
                <a:latin typeface="Arial Narrow" panose="020B0606020202030204" pitchFamily="34" charset="0"/>
              </a:rPr>
              <a:t>And the FHIM represents the owners manual </a:t>
            </a:r>
          </a:p>
          <a:p>
            <a:pPr lvl="1"/>
            <a:r>
              <a:rPr lang="en-US" sz="1600" dirty="0">
                <a:latin typeface="Arial Narrow" panose="020B0606020202030204" pitchFamily="34" charset="0"/>
              </a:rPr>
              <a:t>and for the sake of this analogy there is no such thing as garages or mechanic available</a:t>
            </a:r>
          </a:p>
          <a:p>
            <a:pPr marL="0" indent="0">
              <a:buNone/>
            </a:pPr>
            <a:r>
              <a:rPr lang="en-US" sz="2000" dirty="0">
                <a:latin typeface="Arial Narrow" panose="020B0606020202030204" pitchFamily="34" charset="0"/>
              </a:rPr>
              <a:t> </a:t>
            </a:r>
          </a:p>
          <a:p>
            <a:r>
              <a:rPr lang="en-US" sz="2000" dirty="0">
                <a:latin typeface="Arial Narrow" panose="020B0606020202030204" pitchFamily="34" charset="0"/>
              </a:rPr>
              <a:t>An implementer jumps into the car with the objective to drive to California from New York</a:t>
            </a:r>
          </a:p>
          <a:p>
            <a:pPr marL="0" indent="0">
              <a:buNone/>
            </a:pPr>
            <a:r>
              <a:rPr lang="en-US" sz="2000" dirty="0">
                <a:latin typeface="Arial Narrow" panose="020B0606020202030204" pitchFamily="34" charset="0"/>
              </a:rPr>
              <a:t> </a:t>
            </a:r>
          </a:p>
          <a:p>
            <a:r>
              <a:rPr lang="en-US" sz="2000" dirty="0">
                <a:latin typeface="Arial Narrow" panose="020B0606020202030204" pitchFamily="34" charset="0"/>
              </a:rPr>
              <a:t>you can make some progress on your trip but you soon need gas - without the owners manual you might find how to put gas in the car but you might pry open the gas cover versus using the lever under the seat</a:t>
            </a:r>
          </a:p>
          <a:p>
            <a:endParaRPr lang="en-US" sz="2000" dirty="0">
              <a:latin typeface="Arial Narrow" panose="020B0606020202030204" pitchFamily="34" charset="0"/>
            </a:endParaRPr>
          </a:p>
          <a:p>
            <a:r>
              <a:rPr lang="en-US" sz="2000" dirty="0">
                <a:latin typeface="Arial Narrow" panose="020B0606020202030204" pitchFamily="34" charset="0"/>
              </a:rPr>
              <a:t>FHIM is user’s manual for implementers to build faster-better-cheaper interfaces. </a:t>
            </a:r>
          </a:p>
          <a:p>
            <a:endParaRPr lang="en-US" sz="2000" dirty="0">
              <a:latin typeface="Arial Narrow" panose="020B0606020202030204" pitchFamily="34" charset="0"/>
            </a:endParaRPr>
          </a:p>
          <a:p>
            <a:r>
              <a:rPr lang="en-US" sz="2000" dirty="0">
                <a:latin typeface="Arial Narrow" panose="020B0606020202030204" pitchFamily="34" charset="0"/>
              </a:rPr>
              <a:t>You can get there (interoperability)  without FHIM but FHIM adds value</a:t>
            </a:r>
          </a:p>
        </p:txBody>
      </p:sp>
    </p:spTree>
    <p:extLst>
      <p:ext uri="{BB962C8B-B14F-4D97-AF65-F5344CB8AC3E}">
        <p14:creationId xmlns:p14="http://schemas.microsoft.com/office/powerpoint/2010/main" val="32783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D60-E735-4BDB-8E8E-7ED05F7B9B34}"/>
              </a:ext>
            </a:extLst>
          </p:cNvPr>
          <p:cNvSpPr>
            <a:spLocks noGrp="1"/>
          </p:cNvSpPr>
          <p:nvPr>
            <p:ph type="title"/>
          </p:nvPr>
        </p:nvSpPr>
        <p:spPr>
          <a:xfrm>
            <a:off x="0" y="0"/>
            <a:ext cx="8686800" cy="868363"/>
          </a:xfrm>
        </p:spPr>
        <p:txBody>
          <a:bodyPr/>
          <a:lstStyle/>
          <a:p>
            <a:r>
              <a:rPr lang="en-US" dirty="0">
                <a:latin typeface="Arial Narrow" panose="020B0606020202030204" pitchFamily="34" charset="0"/>
              </a:rPr>
              <a:t>Elevator speech: </a:t>
            </a:r>
            <a:br>
              <a:rPr lang="en-US" dirty="0">
                <a:latin typeface="Arial Narrow" panose="020B0606020202030204" pitchFamily="34" charset="0"/>
              </a:rPr>
            </a:br>
            <a:r>
              <a:rPr lang="en-US" sz="2400" b="0" dirty="0">
                <a:latin typeface="Arial Narrow" panose="020B0606020202030204" pitchFamily="34" charset="0"/>
              </a:rPr>
              <a:t>FHIM-CIMI-SOLOR-FHIR are a big 21st Century Cures Act Enabler</a:t>
            </a:r>
            <a:endParaRPr lang="en-US" b="0" dirty="0">
              <a:latin typeface="Arial Narrow" panose="020B0606020202030204" pitchFamily="34" charset="0"/>
            </a:endParaRPr>
          </a:p>
        </p:txBody>
      </p:sp>
      <p:sp>
        <p:nvSpPr>
          <p:cNvPr id="3" name="Slide Number Placeholder 2">
            <a:extLst>
              <a:ext uri="{FF2B5EF4-FFF2-40B4-BE49-F238E27FC236}">
                <a16:creationId xmlns:a16="http://schemas.microsoft.com/office/drawing/2014/main" id="{58171A02-840B-4F7C-AB8C-F64507E39C9E}"/>
              </a:ext>
            </a:extLst>
          </p:cNvPr>
          <p:cNvSpPr>
            <a:spLocks noGrp="1"/>
          </p:cNvSpPr>
          <p:nvPr>
            <p:ph type="sldNum" sz="quarter" idx="10"/>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9</a:t>
            </a:fld>
            <a:endParaRPr lang="en-US" altLang="en-US">
              <a:ea typeface="MS PGothic" pitchFamily="34" charset="-128"/>
            </a:endParaRPr>
          </a:p>
        </p:txBody>
      </p:sp>
      <p:sp>
        <p:nvSpPr>
          <p:cNvPr id="4" name="Text Placeholder 3">
            <a:extLst>
              <a:ext uri="{FF2B5EF4-FFF2-40B4-BE49-F238E27FC236}">
                <a16:creationId xmlns:a16="http://schemas.microsoft.com/office/drawing/2014/main" id="{B6BCB759-A73B-433D-8CF2-BE93CF405DFD}"/>
              </a:ext>
            </a:extLst>
          </p:cNvPr>
          <p:cNvSpPr>
            <a:spLocks noGrp="1"/>
          </p:cNvSpPr>
          <p:nvPr>
            <p:ph type="body" sz="quarter" idx="11"/>
          </p:nvPr>
        </p:nvSpPr>
        <p:spPr>
          <a:xfrm>
            <a:off x="26580" y="1409700"/>
            <a:ext cx="9117419" cy="6286500"/>
          </a:xfrm>
        </p:spPr>
        <p:txBody>
          <a:bodyPr/>
          <a:lstStyle/>
          <a:p>
            <a:pPr algn="just">
              <a:lnSpc>
                <a:spcPct val="150000"/>
              </a:lnSpc>
              <a:spcBef>
                <a:spcPts val="25"/>
              </a:spcBef>
            </a:pPr>
            <a:r>
              <a:rPr lang="en-US" sz="2000" dirty="0">
                <a:latin typeface="Arial Narrow" panose="020B0606020202030204" pitchFamily="34" charset="0"/>
              </a:rPr>
              <a:t>FHIM Domains are constrained into CIMI detailed clinical models (DCMs),</a:t>
            </a:r>
          </a:p>
          <a:p>
            <a:pPr algn="just">
              <a:lnSpc>
                <a:spcPct val="150000"/>
              </a:lnSpc>
              <a:spcBef>
                <a:spcPts val="25"/>
              </a:spcBef>
            </a:pPr>
            <a:r>
              <a:rPr lang="en-US" sz="2000" dirty="0">
                <a:latin typeface="Arial Narrow" panose="020B0606020202030204" pitchFamily="34" charset="0"/>
              </a:rPr>
              <a:t>DCMs are bound with SOLOR terminology semantics</a:t>
            </a:r>
          </a:p>
          <a:p>
            <a:pPr algn="just">
              <a:lnSpc>
                <a:spcPct val="150000"/>
              </a:lnSpc>
              <a:spcBef>
                <a:spcPts val="25"/>
              </a:spcBef>
            </a:pPr>
            <a:r>
              <a:rPr lang="en-US" sz="2000" dirty="0">
                <a:latin typeface="Arial Narrow" panose="020B0606020202030204" pitchFamily="34" charset="0"/>
              </a:rPr>
              <a:t>SOLOR-DCMs are transformed into consistent and traceable implementation Artefacts</a:t>
            </a:r>
          </a:p>
          <a:p>
            <a:pPr lvl="1" algn="just">
              <a:lnSpc>
                <a:spcPct val="150000"/>
              </a:lnSpc>
              <a:spcBef>
                <a:spcPts val="25"/>
              </a:spcBef>
            </a:pPr>
            <a:r>
              <a:rPr lang="en-US" sz="1800" dirty="0">
                <a:latin typeface="Arial Narrow" panose="020B0606020202030204" pitchFamily="34" charset="0"/>
              </a:rPr>
              <a:t>FHIR Structure Definitions and CDA/NIEM templates, using MDD</a:t>
            </a:r>
          </a:p>
          <a:p>
            <a:pPr lvl="2" algn="just">
              <a:lnSpc>
                <a:spcPct val="150000"/>
              </a:lnSpc>
              <a:spcBef>
                <a:spcPts val="25"/>
              </a:spcBef>
            </a:pPr>
            <a:r>
              <a:rPr lang="en-US" sz="1600" dirty="0">
                <a:latin typeface="Arial Narrow" panose="020B0606020202030204" pitchFamily="34" charset="0"/>
              </a:rPr>
              <a:t>, e.g., SIGG (MDHT, MDMI). </a:t>
            </a:r>
          </a:p>
          <a:p>
            <a:pPr lvl="1" algn="just">
              <a:lnSpc>
                <a:spcPct val="150000"/>
              </a:lnSpc>
              <a:spcBef>
                <a:spcPts val="25"/>
              </a:spcBef>
            </a:pPr>
            <a:r>
              <a:rPr lang="en-US" sz="1800" dirty="0">
                <a:latin typeface="Arial Narrow" panose="020B0606020202030204" pitchFamily="34" charset="0"/>
              </a:rPr>
              <a:t>21</a:t>
            </a:r>
            <a:r>
              <a:rPr lang="en-US" sz="1800" baseline="30000" dirty="0">
                <a:latin typeface="Arial Narrow" panose="020B0606020202030204" pitchFamily="34" charset="0"/>
              </a:rPr>
              <a:t>st</a:t>
            </a:r>
            <a:r>
              <a:rPr lang="en-US" sz="1800" dirty="0">
                <a:latin typeface="Arial Narrow" panose="020B0606020202030204" pitchFamily="34" charset="0"/>
              </a:rPr>
              <a:t> Century Cures act requires efficient-and–effective data sharing templates </a:t>
            </a:r>
          </a:p>
          <a:p>
            <a:pPr lvl="2" algn="just">
              <a:lnSpc>
                <a:spcPct val="150000"/>
              </a:lnSpc>
              <a:spcBef>
                <a:spcPts val="25"/>
              </a:spcBef>
            </a:pPr>
            <a:r>
              <a:rPr lang="en-US" sz="1600" dirty="0">
                <a:latin typeface="Arial Narrow" panose="020B0606020202030204" pitchFamily="34" charset="0"/>
              </a:rPr>
              <a:t>requiring rapid MDD customizations. </a:t>
            </a:r>
          </a:p>
          <a:p>
            <a:pPr lvl="1" algn="just">
              <a:lnSpc>
                <a:spcPct val="150000"/>
              </a:lnSpc>
              <a:spcBef>
                <a:spcPts val="25"/>
              </a:spcBef>
            </a:pPr>
            <a:r>
              <a:rPr lang="en-US" dirty="0">
                <a:latin typeface="Arial Narrow" panose="020B0606020202030204" pitchFamily="34" charset="0"/>
              </a:rPr>
              <a:t>DoD, VA and HIE information sharing requirements are constantly changing</a:t>
            </a:r>
          </a:p>
          <a:p>
            <a:pPr lvl="2" algn="just">
              <a:lnSpc>
                <a:spcPct val="150000"/>
              </a:lnSpc>
              <a:spcBef>
                <a:spcPts val="25"/>
              </a:spcBef>
            </a:pPr>
            <a:r>
              <a:rPr lang="en-US" dirty="0">
                <a:latin typeface="Arial Narrow" panose="020B0606020202030204" pitchFamily="34" charset="0"/>
              </a:rPr>
              <a:t>Implementers want faster-cheaper tools to build interfaces and information exchange artefacts</a:t>
            </a:r>
          </a:p>
          <a:p>
            <a:pPr lvl="2" algn="just">
              <a:lnSpc>
                <a:spcPct val="150000"/>
              </a:lnSpc>
              <a:spcBef>
                <a:spcPts val="25"/>
              </a:spcBef>
            </a:pPr>
            <a:r>
              <a:rPr lang="en-US" dirty="0">
                <a:latin typeface="Arial Narrow" panose="020B0606020202030204" pitchFamily="34" charset="0"/>
              </a:rPr>
              <a:t>FHIM-CIMI-SOLOR make FHIR faster-better-cheaper! </a:t>
            </a:r>
          </a:p>
          <a:p>
            <a:pPr algn="just">
              <a:lnSpc>
                <a:spcPct val="150000"/>
              </a:lnSpc>
            </a:pPr>
            <a:endParaRPr lang="en-US" sz="1800" dirty="0">
              <a:latin typeface="Arial Narrow" panose="020B0606020202030204" pitchFamily="34" charset="0"/>
            </a:endParaRPr>
          </a:p>
        </p:txBody>
      </p:sp>
    </p:spTree>
    <p:extLst>
      <p:ext uri="{BB962C8B-B14F-4D97-AF65-F5344CB8AC3E}">
        <p14:creationId xmlns:p14="http://schemas.microsoft.com/office/powerpoint/2010/main" val="2305644281"/>
      </p:ext>
    </p:extLst>
  </p:cSld>
  <p:clrMapOvr>
    <a:masterClrMapping/>
  </p:clrMapOvr>
</p:sld>
</file>

<file path=ppt/theme/theme1.xml><?xml version="1.0" encoding="utf-8"?>
<a:theme xmlns:a="http://schemas.openxmlformats.org/drawingml/2006/main" name="ICIB Draft Slides 29 April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j59534b4925e4c93a41792a072526ef9 xmlns="e7f465d6-1132-4325-8be5-f2952c7a911e">
      <Terms xmlns="http://schemas.microsoft.com/office/infopath/2007/PartnerControls">
        <TermInfo xmlns="http://schemas.microsoft.com/office/infopath/2007/PartnerControls">
          <TermName xmlns="http://schemas.microsoft.com/office/infopath/2007/PartnerControls">Technical Team</TermName>
          <TermId xmlns="http://schemas.microsoft.com/office/infopath/2007/PartnerControls">aba247a0-ed21-4eb6-bee3-a6ac7bafd3b0</TermId>
        </TermInfo>
      </Terms>
    </j59534b4925e4c93a41792a072526ef9>
    <jaf4cee1310e4798ade64fc913e14712 xmlns="e7f465d6-1132-4325-8be5-f2952c7a911e">
      <Terms xmlns="http://schemas.microsoft.com/office/infopath/2007/PartnerControls">
        <TermInfo xmlns="http://schemas.microsoft.com/office/infopath/2007/PartnerControls">
          <TermName xmlns="http://schemas.microsoft.com/office/infopath/2007/PartnerControls">Briefings</TermName>
          <TermId xmlns="http://schemas.microsoft.com/office/infopath/2007/PartnerControls">6f017f24-691e-4734-983c-33cb8625e85e</TermId>
        </TermInfo>
      </Terms>
    </jaf4cee1310e4798ade64fc913e14712>
    <Category_ xmlns="e7f465d6-1132-4325-8be5-f2952c7a911e">HIEA Technical Forum August 2016</Category_>
    <Product xmlns="e7f465d6-1132-4325-8be5-f2952c7a911e">Recommendations and Next Steps</Product>
    <_dlc_DocId xmlns="e7f465d6-1132-4325-8be5-f2952c7a911e">MA24ASH6SKF3-453-2363</_dlc_DocId>
    <TaxCatchAll xmlns="e7f465d6-1132-4325-8be5-f2952c7a911e">
      <Value>169</Value>
      <Value>511</Value>
    </TaxCatchAll>
    <Document_x0020_Type xmlns="e7f465d6-1132-4325-8be5-f2952c7a911e" xsi:nil="true"/>
    <_dlc_DocIdUrl xmlns="e7f465d6-1132-4325-8be5-f2952c7a911e">
      <Url>https://intelshare.intelink.gov/sites/ipo/IPOHome/_layouts/15/DocIdRedir.aspx?ID=MA24ASH6SKF3-453-2363</Url>
      <Description>MA24ASH6SKF3-453-2363</Description>
    </_dlc_DocIdUrl>
    <TaxKeywordTaxHTField xmlns="e7f465d6-1132-4325-8be5-f2952c7a911e">
      <Terms xmlns="http://schemas.microsoft.com/office/infopath/2007/PartnerControls"/>
    </TaxKeywordTaxHTField>
    <IconOverlay xmlns="http://schemas.microsoft.com/sharepoint/v4" xsi:nil="true"/>
    <Package xmlns="e7f465d6-1132-4325-8be5-f2952c7a911e" xsi:nil="true"/>
    <_Status xmlns="http://schemas.microsoft.com/sharepoint/v3/fields" xsi:nil="true"/>
  </documentManagement>
</p:properties>
</file>

<file path=customXml/item2.xml><?xml version="1.0" encoding="utf-8"?>
<ct:contentTypeSchema xmlns:ct="http://schemas.microsoft.com/office/2006/metadata/contentType" xmlns:ma="http://schemas.microsoft.com/office/2006/metadata/properties/metaAttributes" ct:_="" ma:_="" ma:contentTypeName="Basic Document" ma:contentTypeID="0x010100C8D0D8E0190B234A9461DA2A28FEAEDC00CB6B3C607C170E4694AE1E28B67ABCA3" ma:contentTypeVersion="54" ma:contentTypeDescription="" ma:contentTypeScope="" ma:versionID="3026ce42c36d53ff50d04a4348af23d8">
  <xsd:schema xmlns:xsd="http://www.w3.org/2001/XMLSchema" xmlns:xs="http://www.w3.org/2001/XMLSchema" xmlns:p="http://schemas.microsoft.com/office/2006/metadata/properties" xmlns:ns2="http://schemas.microsoft.com/sharepoint/v3/fields" xmlns:ns3="e7f465d6-1132-4325-8be5-f2952c7a911e" xmlns:ns4="http://schemas.microsoft.com/sharepoint/v4" targetNamespace="http://schemas.microsoft.com/office/2006/metadata/properties" ma:root="true" ma:fieldsID="cb30dc7af6870539f38bdaae1f4d1cc7" ns2:_="" ns3:_="" ns4:_="">
    <xsd:import namespace="http://schemas.microsoft.com/sharepoint/v3/fields"/>
    <xsd:import namespace="e7f465d6-1132-4325-8be5-f2952c7a911e"/>
    <xsd:import namespace="http://schemas.microsoft.com/sharepoint/v4"/>
    <xsd:element name="properties">
      <xsd:complexType>
        <xsd:sequence>
          <xsd:element name="documentManagement">
            <xsd:complexType>
              <xsd:all>
                <xsd:element ref="ns3:Category_"/>
                <xsd:element ref="ns3:Product"/>
                <xsd:element ref="ns2:_Status" minOccurs="0"/>
                <xsd:element ref="ns3:Document_x0020_Type" minOccurs="0"/>
                <xsd:element ref="ns4:IconOverlay" minOccurs="0"/>
                <xsd:element ref="ns3:TaxKeywordTaxHTField" minOccurs="0"/>
                <xsd:element ref="ns3:TaxCatchAll" minOccurs="0"/>
                <xsd:element ref="ns3:TaxCatchAllLabel" minOccurs="0"/>
                <xsd:element ref="ns3:Package" minOccurs="0"/>
                <xsd:element ref="ns3:jaf4cee1310e4798ade64fc913e14712" minOccurs="0"/>
                <xsd:element ref="ns3:_dlc_DocIdUrl" minOccurs="0"/>
                <xsd:element ref="ns3:j59534b4925e4c93a41792a072526ef9" minOccurs="0"/>
                <xsd:element ref="ns3:_dlc_DocId"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7" nillable="true" ma:displayName="Status" ma:description="Please select from choices given unless your team has agreed to common 'Fill-In' choices." ma:format="Dropdown" ma:internalName="_Status">
      <xsd:simpleType>
        <xsd:union memberTypes="dms:Text">
          <xsd:simpleType>
            <xsd:restriction base="dms:Choice">
              <xsd:enumeration value="Working"/>
              <xsd:enumeration value="Draft"/>
              <xsd:enumeration value="Draft Final"/>
              <xsd:enumeration value="In Adjudication"/>
              <xsd:enumeration value="Dept Review"/>
              <xsd:enumeration value="Final"/>
              <xsd:enumeration value="Final Signed"/>
              <xsd:enumeration value="Archiv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e7f465d6-1132-4325-8be5-f2952c7a911e" elementFormDefault="qualified">
    <xsd:import namespace="http://schemas.microsoft.com/office/2006/documentManagement/types"/>
    <xsd:import namespace="http://schemas.microsoft.com/office/infopath/2007/PartnerControls"/>
    <xsd:element name="Category_" ma:index="4" ma:displayName="Category_" ma:format="Dropdown" ma:indexed="true" ma:internalName="Category_" ma:readOnly="false">
      <xsd:simpleType>
        <xsd:union memberTypes="dms:Text">
          <xsd:simpleType>
            <xsd:restriction base="dms:Choice">
              <xsd:enumeration value="Ad-Hoc / Other"/>
              <xsd:enumeration value="Clinical Interoperability Scenarios (CIS)"/>
              <xsd:enumeration value="Data Quality/Analytics"/>
              <xsd:enumeration value="External Document Review"/>
              <xsd:enumeration value="HDIMP"/>
              <xsd:enumeration value="HDINC Reference Guide"/>
              <xsd:enumeration value="HEC HDSBL"/>
              <xsd:enumeration value="HIDS WG"/>
              <xsd:enumeration value="HIEA Technical Forum August 2016"/>
              <xsd:enumeration value="HIE WG"/>
              <xsd:enumeration value="I2TP"/>
              <xsd:enumeration value="Interoperability Projects"/>
              <xsd:enumeration value="IPO 101"/>
              <xsd:enumeration value="JET"/>
              <xsd:enumeration value="JIP"/>
              <xsd:enumeration value="JSC"/>
              <xsd:enumeration value="Operations"/>
              <xsd:enumeration value="Risk"/>
              <xsd:enumeration value="Technical Forum"/>
              <xsd:enumeration value="Technical Roundtable"/>
              <xsd:enumeration value="Templates"/>
              <xsd:enumeration value="Terminology Mgt/Mapping"/>
              <xsd:enumeration value="Terminology Services"/>
            </xsd:restriction>
          </xsd:simpleType>
        </xsd:union>
      </xsd:simpleType>
    </xsd:element>
    <xsd:element name="Product" ma:index="5" ma:displayName="Product/Section" ma:description="Use for very specific initiatives, products, teams and/or groups not covered by Organization" ma:format="Dropdown" ma:indexed="true" ma:internalName="Product" ma:readOnly="false">
      <xsd:simpleType>
        <xsd:union memberTypes="dms:Text">
          <xsd:simpleType>
            <xsd:restriction base="dms:Choice">
              <xsd:enumeration value="Bios"/>
              <xsd:enumeration value="Briefs"/>
              <xsd:enumeration value="CIS Outcomes Management Tool"/>
              <xsd:enumeration value="Clinical Interoperability Scenarios (CIS)"/>
              <xsd:enumeration value="CommonWell/Sequoia Bridge"/>
              <xsd:enumeration value="Deliverables"/>
              <xsd:enumeration value="Department Briefs"/>
              <xsd:enumeration value="Division Off-Site"/>
              <xsd:enumeration value="DoD Mapping Analysis"/>
              <xsd:enumeration value="External Document Review"/>
              <xsd:enumeration value="FHIR Proving Ground"/>
              <xsd:enumeration value="General"/>
              <xsd:enumeration value="Governance"/>
              <xsd:enumeration value="HIEA - August 2015"/>
              <xsd:enumeration value="HIEA - March 2015"/>
              <xsd:enumeration value="HIEA - March 2016"/>
              <xsd:enumeration value="I2TP - Past Versions"/>
              <xsd:enumeration value="I2TP v4"/>
              <xsd:enumeration value="I2TP v5"/>
              <xsd:enumeration value="Implementer Briefs"/>
              <xsd:enumeration value="IPO 101"/>
              <xsd:enumeration value="JET Proposals"/>
              <xsd:enumeration value="JIP v2"/>
              <xsd:enumeration value="JIP v3"/>
              <xsd:enumeration value="JSC"/>
              <xsd:enumeration value="Logical Information Model Briefs"/>
              <xsd:enumeration value="Meeting Artifacts"/>
              <xsd:enumeration value="Onboarding Roundtable - FEB2016"/>
              <xsd:enumeration value="Other"/>
              <xsd:enumeration value="Pre-Education Briefs"/>
              <xsd:enumeration value="Project Management"/>
              <xsd:enumeration value="Reference"/>
              <xsd:enumeration value="SOPs"/>
              <xsd:enumeration value="TATRC Synthetic Data"/>
              <xsd:enumeration value="Templates"/>
              <xsd:enumeration value="Terminology Mgt/Mapping"/>
              <xsd:enumeration value="Terminology Services"/>
              <xsd:enumeration value="Tooling Briefs"/>
              <xsd:enumeration value="Tools/Scripts"/>
              <xsd:enumeration value="Training"/>
              <xsd:enumeration value="Use Cases"/>
              <xsd:enumeration value="VA Mapping Analysis"/>
              <xsd:enumeration value="WG Memos and Enclosures"/>
            </xsd:restriction>
          </xsd:simpleType>
        </xsd:union>
      </xsd:simpleType>
    </xsd:element>
    <xsd:element name="Document_x0020_Type" ma:index="8" nillable="true" ma:displayName="Document Type" ma:description="Denotes the type/category/purpose of the document. Many library views group files based on this field." ma:format="Dropdown" ma:hidden="true" ma:internalName="Document_x0020_Type" ma:readOnly="false">
      <xsd:simpleType>
        <xsd:union memberTypes="dms:Text">
          <xsd:simpleType>
            <xsd:restriction base="dms:Choice">
              <xsd:enumeration value="Best Practice"/>
              <xsd:enumeration value="Communication"/>
              <xsd:enumeration value="Configuration Management"/>
              <xsd:enumeration value="Deliverable"/>
              <xsd:enumeration value="Frequently Asked Question"/>
              <xsd:enumeration value="Lessons Learned"/>
              <xsd:enumeration value="Lockdown"/>
              <xsd:enumeration value="Meeting Notes/Artifacts"/>
              <xsd:enumeration value="Planning"/>
              <xsd:enumeration value="Processes"/>
              <xsd:enumeration value="Project Management"/>
              <xsd:enumeration value="Reference"/>
              <xsd:enumeration value="Reporting"/>
              <xsd:enumeration value="Requirements"/>
              <xsd:enumeration value="Reviews"/>
              <xsd:enumeration value="Risks/Issues"/>
              <xsd:enumeration value="Schedule"/>
              <xsd:enumeration value="Technical Reviews/Reports"/>
              <xsd:enumeration value="Templates"/>
              <xsd:enumeration value="Testing"/>
              <xsd:enumeration value="Training"/>
              <xsd:enumeration value="Use Case"/>
              <xsd:enumeration value="Workgroup Artifacts"/>
              <xsd:enumeration value="Other"/>
            </xsd:restriction>
          </xsd:simpleType>
        </xsd:union>
      </xsd:simpleType>
    </xsd:element>
    <xsd:element name="TaxKeywordTaxHTField" ma:index="19" nillable="true" ma:taxonomy="true" ma:internalName="TaxKeywordTaxHTField" ma:taxonomyFieldName="TaxKeyword" ma:displayName="Enterprise Keywords" ma:fieldId="{23f27201-bee3-471e-b2e7-b64fd8b7ca38}" ma:taxonomyMulti="true" ma:sspId="7ce00e25-bad1-422b-924d-df586e05bd4b" ma:termSetId="00000000-0000-0000-0000-000000000000" ma:anchorId="00000000-0000-0000-0000-000000000000" ma:open="true" ma:isKeyword="true">
      <xsd:complexType>
        <xsd:sequence>
          <xsd:element ref="pc:Terms" minOccurs="0" maxOccurs="1"/>
        </xsd:sequence>
      </xsd:complexType>
    </xsd:element>
    <xsd:element name="TaxCatchAll" ma:index="20" nillable="true" ma:displayName="Taxonomy Catch All Column" ma:description="" ma:hidden="true" ma:list="{4c38d6c3-25cd-478e-9bb1-76bc396072fb}" ma:internalName="TaxCatchAll" ma:showField="CatchAllData" ma:web="e7f465d6-1132-4325-8be5-f2952c7a911e">
      <xsd:complexType>
        <xsd:complexContent>
          <xsd:extension base="dms:MultiChoiceLookup">
            <xsd:sequence>
              <xsd:element name="Value" type="dms:Lookup" maxOccurs="unbounded" minOccurs="0" nillable="true"/>
            </xsd:sequence>
          </xsd:extension>
        </xsd:complexContent>
      </xsd:complexType>
    </xsd:element>
    <xsd:element name="TaxCatchAllLabel" ma:index="21" nillable="true" ma:displayName="Taxonomy Catch All Column1" ma:description="" ma:hidden="true" ma:list="{4c38d6c3-25cd-478e-9bb1-76bc396072fb}" ma:internalName="TaxCatchAllLabel" ma:readOnly="true" ma:showField="CatchAllDataLabel" ma:web="e7f465d6-1132-4325-8be5-f2952c7a911e">
      <xsd:complexType>
        <xsd:complexContent>
          <xsd:extension base="dms:MultiChoiceLookup">
            <xsd:sequence>
              <xsd:element name="Value" type="dms:Lookup" maxOccurs="unbounded" minOccurs="0" nillable="true"/>
            </xsd:sequence>
          </xsd:extension>
        </xsd:complexContent>
      </xsd:complexType>
    </xsd:element>
    <xsd:element name="Package" ma:index="22" nillable="true" ma:displayName="Package" ma:format="Dropdown" ma:hidden="true" ma:internalName="Package" ma:readOnly="false">
      <xsd:simpleType>
        <xsd:union memberTypes="dms:Text">
          <xsd:simpleType>
            <xsd:restriction base="dms:Choice">
              <xsd:enumeration value="NA"/>
            </xsd:restriction>
          </xsd:simpleType>
        </xsd:union>
      </xsd:simpleType>
    </xsd:element>
    <xsd:element name="jaf4cee1310e4798ade64fc913e14712" ma:index="24" ma:taxonomy="true" ma:internalName="jaf4cee1310e4798ade64fc913e14712" ma:taxonomyFieldName="Doc_x0020_Type" ma:displayName="Doc Type" ma:indexed="true" ma:readOnly="false" ma:default="" ma:fieldId="{3af4cee1-310e-4798-ade6-4fc913e14712}" ma:sspId="7ce00e25-bad1-422b-924d-df586e05bd4b" ma:termSetId="54f19a86-106a-4f60-886d-c87467f3574d" ma:anchorId="00000000-0000-0000-0000-000000000000" ma:open="false" ma:isKeyword="false">
      <xsd:complexType>
        <xsd:sequence>
          <xsd:element ref="pc:Terms" minOccurs="0" maxOccurs="1"/>
        </xsd:sequence>
      </xsd:complexType>
    </xsd:element>
    <xsd:element name="_dlc_DocIdUrl" ma:index="2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j59534b4925e4c93a41792a072526ef9" ma:index="26" ma:taxonomy="true" ma:internalName="j59534b4925e4c93a41792a072526ef9" ma:taxonomyFieldName="Organization" ma:displayName="Organization" ma:indexed="true" ma:readOnly="false" ma:default="511;#IPO Engineering|aba247a0-ed21-4eb6-bee3-a6ac7bafd3b0" ma:fieldId="{359534b4-925e-4c93-a417-92a072526ef9}" ma:sspId="7ce00e25-bad1-422b-924d-df586e05bd4b" ma:termSetId="dc6b430c-dec5-4977-b8a8-c7131aa93799" ma:anchorId="00000000-0000-0000-0000-000000000000" ma:open="false" ma:isKeyword="false">
      <xsd:complexType>
        <xsd:sequence>
          <xsd:element ref="pc:Terms" minOccurs="0" maxOccurs="1"/>
        </xsd:sequence>
      </xsd:complexType>
    </xsd:element>
    <xsd:element name="_dlc_DocId" ma:index="27" nillable="true" ma:displayName="Document ID Value" ma:description="The value of the document ID assigned to this item." ma:internalName="_dlc_DocId" ma:readOnly="true">
      <xsd:simpleType>
        <xsd:restriction base="dms:Text"/>
      </xsd:simple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6"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 ma:displayName="Author"/>
        <xsd:element ref="dcterms:created" minOccurs="0" maxOccurs="1"/>
        <xsd:element ref="dc:identifier" minOccurs="0" maxOccurs="1"/>
        <xsd:element name="contentType" minOccurs="0" maxOccurs="1" type="xsd:string" ma:index="14" ma:displayName="Content Type"/>
        <xsd:element ref="dc:title" minOccurs="0" maxOccurs="1" ma:index="1" ma:displayName="Title"/>
        <xsd:element ref="dc:subject" minOccurs="0" maxOccurs="1"/>
        <xsd:element ref="dc:description" minOccurs="0" maxOccurs="1"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04BA6D-03E5-4974-8047-254891C82ACA}">
  <ds:schemaRefs>
    <ds:schemaRef ds:uri="http://schemas.microsoft.com/office/2006/metadata/properties"/>
    <ds:schemaRef ds:uri="http://schemas.microsoft.com/office/infopath/2007/PartnerControls"/>
    <ds:schemaRef ds:uri="e7f465d6-1132-4325-8be5-f2952c7a911e"/>
    <ds:schemaRef ds:uri="http://schemas.microsoft.com/sharepoint/v4"/>
    <ds:schemaRef ds:uri="http://schemas.microsoft.com/sharepoint/v3/fields"/>
  </ds:schemaRefs>
</ds:datastoreItem>
</file>

<file path=customXml/itemProps2.xml><?xml version="1.0" encoding="utf-8"?>
<ds:datastoreItem xmlns:ds="http://schemas.openxmlformats.org/officeDocument/2006/customXml" ds:itemID="{E0C04921-5B67-42DD-B421-9CBA16D4B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e7f465d6-1132-4325-8be5-f2952c7a911e"/>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63D393-5043-4E91-A22A-50236794F7CB}">
  <ds:schemaRefs>
    <ds:schemaRef ds:uri="http://schemas.microsoft.com/sharepoint/events"/>
  </ds:schemaRefs>
</ds:datastoreItem>
</file>

<file path=customXml/itemProps4.xml><?xml version="1.0" encoding="utf-8"?>
<ds:datastoreItem xmlns:ds="http://schemas.openxmlformats.org/officeDocument/2006/customXml" ds:itemID="{91C55A84-50E8-46EC-8215-FC6D94F301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47100</TotalTime>
  <Words>2184</Words>
  <Application>Microsoft Office PowerPoint</Application>
  <PresentationFormat>On-screen Show (4:3)</PresentationFormat>
  <Paragraphs>210</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MS PGothic</vt:lpstr>
      <vt:lpstr>MS PGothic</vt:lpstr>
      <vt:lpstr>Arial</vt:lpstr>
      <vt:lpstr>Arial Black</vt:lpstr>
      <vt:lpstr>Arial Narrow</vt:lpstr>
      <vt:lpstr>Calibri</vt:lpstr>
      <vt:lpstr>Times New Roman</vt:lpstr>
      <vt:lpstr>ICIB Draft Slides 29 April 2015</vt:lpstr>
      <vt:lpstr>Content</vt:lpstr>
      <vt:lpstr>Jan2018 HL7 Work Group Meeting Trip Report Steve Hufnagel PhD, HL7 facilitator and HL7 co-chair </vt:lpstr>
      <vt:lpstr>CIMI makes FHIR better, with FHIM &amp; SOLOR pre-requisites  Integrated Model Stack - Each Plays a Role</vt:lpstr>
      <vt:lpstr>CIMI makes FHIR better, with FHIM &amp; SOLOR pre-requisites  Talking Points: Integrated Model Stack - Each Plays a Role</vt:lpstr>
      <vt:lpstr>Clinical Example CIMI-FHIM Integration</vt:lpstr>
      <vt:lpstr>Talking Points: FHIM Value Proposition</vt:lpstr>
      <vt:lpstr>High Level Architectural View</vt:lpstr>
      <vt:lpstr>Talking Points: Proposed Solution  High Level Architectural View</vt:lpstr>
      <vt:lpstr>Analogy</vt:lpstr>
      <vt:lpstr>Elevator speech:  FHIM-CIMI-SOLOR-FHIR are a big 21st Century Cures Act Enabler</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Hall Recommendations and Next Steps</dc:title>
  <dc:creator>Michelle Damico</dc:creator>
  <cp:lastModifiedBy>Stephen Hufnagel</cp:lastModifiedBy>
  <cp:revision>1214</cp:revision>
  <cp:lastPrinted>2015-10-06T15:37:49Z</cp:lastPrinted>
  <dcterms:created xsi:type="dcterms:W3CDTF">2015-04-29T16:14:58Z</dcterms:created>
  <dcterms:modified xsi:type="dcterms:W3CDTF">2018-02-07T17:44:56Z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Capabilities">
    <vt:lpwstr/>
  </property>
  <property fmtid="{D5CDD505-2E9C-101B-9397-08002B2CF9AE}" pid="4" name="mb158b7ab5514029a1a80307056bbfc9">
    <vt:lpwstr/>
  </property>
  <property fmtid="{D5CDD505-2E9C-101B-9397-08002B2CF9AE}" pid="5" name="ad2c35a0f49e4bd58fb674e996570462">
    <vt:lpwstr/>
  </property>
  <property fmtid="{D5CDD505-2E9C-101B-9397-08002B2CF9AE}" pid="6" name="ContentTypeId">
    <vt:lpwstr>0x010100C8D0D8E0190B234A9461DA2A28FEAEDC00CB6B3C607C170E4694AE1E28B67ABCA3</vt:lpwstr>
  </property>
  <property fmtid="{D5CDD505-2E9C-101B-9397-08002B2CF9AE}" pid="7" name="Doc Type">
    <vt:lpwstr>169;#Briefings|6f017f24-691e-4734-983c-33cb8625e85e</vt:lpwstr>
  </property>
  <property fmtid="{D5CDD505-2E9C-101B-9397-08002B2CF9AE}" pid="8" name="Records_x0020_Management_x0020_Series">
    <vt:lpwstr/>
  </property>
  <property fmtid="{D5CDD505-2E9C-101B-9397-08002B2CF9AE}" pid="9" name="Organization">
    <vt:lpwstr>511;#Technical Team|aba247a0-ed21-4eb6-bee3-a6ac7bafd3b0</vt:lpwstr>
  </property>
  <property fmtid="{D5CDD505-2E9C-101B-9397-08002B2CF9AE}" pid="10" name="_dlc_DocIdItemGuid">
    <vt:lpwstr>b41317a5-3268-4d2b-b90e-c3a5ba0389fe</vt:lpwstr>
  </property>
  <property fmtid="{D5CDD505-2E9C-101B-9397-08002B2CF9AE}" pid="11" name="Records Management Series">
    <vt:lpwstr/>
  </property>
</Properties>
</file>