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D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D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F5F9"/>
          </a:solidFill>
        </a:fill>
      </a:tcStyle>
    </a:wholeTbl>
    <a:band2H>
      <a:tcTxStyle b="def" i="def"/>
      <a:tcStyle>
        <a:tcBdr/>
        <a:fill>
          <a:solidFill>
            <a:srgbClr val="F7FA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7CA"/>
          </a:solidFill>
        </a:fill>
      </a:tcStyle>
    </a:wholeTbl>
    <a:band2H>
      <a:tcTxStyle b="def" i="def"/>
      <a:tcStyle>
        <a:tcBdr/>
        <a:fill>
          <a:solidFill>
            <a:srgbClr val="FFEC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C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D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4" name="Shape 50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6" name="Shape 5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For more information on the CIMI/FHIR profiles, please see the back up slide deck located here: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4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6.pn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7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8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9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0.png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2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;p2"/>
          <p:cNvSpPr/>
          <p:nvPr/>
        </p:nvSpPr>
        <p:spPr>
          <a:xfrm>
            <a:off x="3886289" y="1753861"/>
            <a:ext cx="5257711" cy="3196466"/>
          </a:xfrm>
          <a:prstGeom prst="rect">
            <a:avLst/>
          </a:prstGeom>
          <a:solidFill>
            <a:srgbClr val="FFFFFF">
              <a:alpha val="8980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170957" y="1988741"/>
            <a:ext cx="4688375" cy="147002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170957" y="3468394"/>
            <a:ext cx="4688375" cy="801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300"/>
              </a:spcBef>
              <a:defRPr sz="1800">
                <a:solidFill>
                  <a:schemeClr val="accent1"/>
                </a:solidFill>
              </a:defRPr>
            </a:lvl1pPr>
            <a:lvl2pPr>
              <a:spcBef>
                <a:spcPts val="300"/>
              </a:spcBef>
              <a:defRPr sz="1800">
                <a:solidFill>
                  <a:schemeClr val="accent1"/>
                </a:solidFill>
              </a:defRPr>
            </a:lvl2pPr>
            <a:lvl3pPr>
              <a:spcBef>
                <a:spcPts val="300"/>
              </a:spcBef>
              <a:defRPr sz="1800">
                <a:solidFill>
                  <a:schemeClr val="accent1"/>
                </a:solidFill>
              </a:defRPr>
            </a:lvl3pPr>
            <a:lvl4pPr>
              <a:spcBef>
                <a:spcPts val="300"/>
              </a:spcBef>
              <a:defRPr sz="1800">
                <a:solidFill>
                  <a:schemeClr val="accent1"/>
                </a:solidFill>
              </a:defRPr>
            </a:lvl4pPr>
            <a:lvl5pPr>
              <a:spcBef>
                <a:spcPts val="300"/>
              </a:spcBef>
              <a:defRPr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Google Shape;20;p2"/>
          <p:cNvSpPr txBox="1"/>
          <p:nvPr>
            <p:ph type="body" sz="quarter" idx="13"/>
          </p:nvPr>
        </p:nvSpPr>
        <p:spPr>
          <a:xfrm>
            <a:off x="4170362" y="4279718"/>
            <a:ext cx="4689476" cy="4524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300"/>
              </a:spcBef>
              <a:defRPr b="1" sz="1600"/>
            </a:pP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119" name="Google Shape;99;p11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20" name="Body Level One…"/>
          <p:cNvSpPr txBox="1"/>
          <p:nvPr>
            <p:ph type="body" sz="quarter" idx="1"/>
          </p:nvPr>
        </p:nvSpPr>
        <p:spPr>
          <a:xfrm>
            <a:off x="3252880" y="3909169"/>
            <a:ext cx="2633618" cy="2052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Google Shape;101;p11"/>
          <p:cNvSpPr txBox="1"/>
          <p:nvPr>
            <p:ph type="body" sz="quarter" idx="13"/>
          </p:nvPr>
        </p:nvSpPr>
        <p:spPr>
          <a:xfrm>
            <a:off x="6038898" y="3909169"/>
            <a:ext cx="2633473" cy="2052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2" name="Google Shape;102;p11"/>
          <p:cNvSpPr txBox="1"/>
          <p:nvPr>
            <p:ph type="body" sz="quarter" idx="14"/>
          </p:nvPr>
        </p:nvSpPr>
        <p:spPr>
          <a:xfrm>
            <a:off x="473225" y="3909169"/>
            <a:ext cx="2633617" cy="2052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3" name="Google Shape;103;p11"/>
          <p:cNvSpPr/>
          <p:nvPr/>
        </p:nvSpPr>
        <p:spPr>
          <a:xfrm>
            <a:off x="3437082" y="1446277"/>
            <a:ext cx="2284317" cy="2284317"/>
          </a:xfrm>
          <a:prstGeom prst="ellipse">
            <a:avLst/>
          </a:prstGeom>
          <a:solidFill>
            <a:srgbClr val="ECF3F8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4901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24" name="Google Shape;104;p11"/>
          <p:cNvSpPr/>
          <p:nvPr>
            <p:ph type="pic" sz="quarter" idx="15"/>
          </p:nvPr>
        </p:nvSpPr>
        <p:spPr>
          <a:xfrm>
            <a:off x="3550017" y="1563273"/>
            <a:ext cx="2058445" cy="205032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5" name="Google Shape;105;p11"/>
          <p:cNvSpPr/>
          <p:nvPr/>
        </p:nvSpPr>
        <p:spPr>
          <a:xfrm>
            <a:off x="6219302" y="1446277"/>
            <a:ext cx="2284317" cy="2284317"/>
          </a:xfrm>
          <a:prstGeom prst="ellipse">
            <a:avLst/>
          </a:prstGeom>
          <a:solidFill>
            <a:srgbClr val="ECF3F8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4901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26" name="Google Shape;106;p11"/>
          <p:cNvSpPr/>
          <p:nvPr>
            <p:ph type="pic" sz="quarter" idx="16"/>
          </p:nvPr>
        </p:nvSpPr>
        <p:spPr>
          <a:xfrm>
            <a:off x="6332237" y="1563273"/>
            <a:ext cx="2058445" cy="205032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7" name="Google Shape;107;p11"/>
          <p:cNvSpPr/>
          <p:nvPr/>
        </p:nvSpPr>
        <p:spPr>
          <a:xfrm>
            <a:off x="642463" y="1446277"/>
            <a:ext cx="2284317" cy="2284317"/>
          </a:xfrm>
          <a:prstGeom prst="ellipse">
            <a:avLst/>
          </a:prstGeom>
          <a:solidFill>
            <a:srgbClr val="ECF3F8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4901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28" name="Google Shape;108;p11"/>
          <p:cNvSpPr/>
          <p:nvPr>
            <p:ph type="pic" sz="quarter" idx="17"/>
          </p:nvPr>
        </p:nvSpPr>
        <p:spPr>
          <a:xfrm>
            <a:off x="755398" y="1563273"/>
            <a:ext cx="2058446" cy="205032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9" name="Google Shape;109;p11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11;p12"/>
          <p:cNvSpPr/>
          <p:nvPr/>
        </p:nvSpPr>
        <p:spPr>
          <a:xfrm>
            <a:off x="457200" y="1476103"/>
            <a:ext cx="1371600" cy="1371601"/>
          </a:xfrm>
          <a:prstGeom prst="ellipse">
            <a:avLst/>
          </a:prstGeom>
          <a:solidFill>
            <a:srgbClr val="ECF3F8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4901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Google Shape;115;p12"/>
          <p:cNvSpPr/>
          <p:nvPr>
            <p:ph type="pic" sz="quarter" idx="13"/>
          </p:nvPr>
        </p:nvSpPr>
        <p:spPr>
          <a:xfrm>
            <a:off x="571500" y="1590403"/>
            <a:ext cx="1143000" cy="1143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9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pic>
        <p:nvPicPr>
          <p:cNvPr id="140" name="Google Shape;117;p12" descr="Google Shape;117;p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6801" y="199925"/>
            <a:ext cx="1131751" cy="113175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Google Shape;118;p12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2008764" y="1478252"/>
            <a:ext cx="2343906" cy="182774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20;p12"/>
          <p:cNvSpPr/>
          <p:nvPr/>
        </p:nvSpPr>
        <p:spPr>
          <a:xfrm>
            <a:off x="4791330" y="1473955"/>
            <a:ext cx="1371601" cy="1371601"/>
          </a:xfrm>
          <a:prstGeom prst="ellipse">
            <a:avLst/>
          </a:prstGeom>
          <a:solidFill>
            <a:srgbClr val="ECF3F8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4901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44" name="Google Shape;121;p12"/>
          <p:cNvSpPr/>
          <p:nvPr>
            <p:ph type="pic" sz="quarter" idx="14"/>
          </p:nvPr>
        </p:nvSpPr>
        <p:spPr>
          <a:xfrm>
            <a:off x="4905630" y="1588255"/>
            <a:ext cx="1143001" cy="1143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5" name="Google Shape;122;p12"/>
          <p:cNvSpPr txBox="1"/>
          <p:nvPr>
            <p:ph type="body" sz="quarter" idx="15"/>
          </p:nvPr>
        </p:nvSpPr>
        <p:spPr>
          <a:xfrm>
            <a:off x="6342893" y="1476103"/>
            <a:ext cx="2343907" cy="182989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46" name="Google Shape;123;p12"/>
          <p:cNvSpPr/>
          <p:nvPr/>
        </p:nvSpPr>
        <p:spPr>
          <a:xfrm>
            <a:off x="457200" y="3879910"/>
            <a:ext cx="1371600" cy="1371601"/>
          </a:xfrm>
          <a:prstGeom prst="ellipse">
            <a:avLst/>
          </a:prstGeom>
          <a:solidFill>
            <a:srgbClr val="ECF3F8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4901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47" name="Google Shape;124;p12"/>
          <p:cNvSpPr/>
          <p:nvPr>
            <p:ph type="pic" sz="quarter" idx="16"/>
          </p:nvPr>
        </p:nvSpPr>
        <p:spPr>
          <a:xfrm>
            <a:off x="571500" y="3994210"/>
            <a:ext cx="1143000" cy="1143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8" name="Google Shape;125;p12"/>
          <p:cNvSpPr txBox="1"/>
          <p:nvPr>
            <p:ph type="body" sz="quarter" idx="17"/>
          </p:nvPr>
        </p:nvSpPr>
        <p:spPr>
          <a:xfrm>
            <a:off x="2008764" y="3882059"/>
            <a:ext cx="2343906" cy="1820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49" name="Google Shape;126;p12"/>
          <p:cNvSpPr/>
          <p:nvPr/>
        </p:nvSpPr>
        <p:spPr>
          <a:xfrm>
            <a:off x="4791330" y="3877762"/>
            <a:ext cx="1371601" cy="1371601"/>
          </a:xfrm>
          <a:prstGeom prst="ellipse">
            <a:avLst/>
          </a:prstGeom>
          <a:solidFill>
            <a:srgbClr val="ECF3F8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4901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50" name="Google Shape;127;p12"/>
          <p:cNvSpPr/>
          <p:nvPr>
            <p:ph type="pic" sz="quarter" idx="18"/>
          </p:nvPr>
        </p:nvSpPr>
        <p:spPr>
          <a:xfrm>
            <a:off x="4905630" y="3992062"/>
            <a:ext cx="1143001" cy="1143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1" name="Google Shape;128;p12"/>
          <p:cNvSpPr txBox="1"/>
          <p:nvPr>
            <p:ph type="body" sz="quarter" idx="19"/>
          </p:nvPr>
        </p:nvSpPr>
        <p:spPr>
          <a:xfrm>
            <a:off x="6342893" y="3879910"/>
            <a:ext cx="2343907" cy="182302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52" name="Google Shape;129;p12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Body Level One…"/>
          <p:cNvSpPr txBox="1"/>
          <p:nvPr>
            <p:ph type="body" sz="quarter" idx="1"/>
          </p:nvPr>
        </p:nvSpPr>
        <p:spPr>
          <a:xfrm>
            <a:off x="1" y="961838"/>
            <a:ext cx="6853915" cy="28952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>
            <a:normAutofit fontScale="100000" lnSpcReduction="0"/>
          </a:bodyPr>
          <a:lstStyle>
            <a:lvl1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2pPr>
            <a:lvl3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3pPr>
            <a:lvl4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4pPr>
            <a:lvl5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162" name="Google Shape;137;p13"/>
          <p:cNvSpPr txBox="1"/>
          <p:nvPr>
            <p:ph type="body" sz="half" idx="13"/>
          </p:nvPr>
        </p:nvSpPr>
        <p:spPr>
          <a:xfrm>
            <a:off x="457200" y="1475496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63" name="Google Shape;138;p13"/>
          <p:cNvSpPr txBox="1"/>
          <p:nvPr>
            <p:ph type="body" sz="half" idx="14"/>
          </p:nvPr>
        </p:nvSpPr>
        <p:spPr>
          <a:xfrm>
            <a:off x="4648200" y="1475496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64" name="Google Shape;139;p13"/>
          <p:cNvSpPr/>
          <p:nvPr/>
        </p:nvSpPr>
        <p:spPr>
          <a:xfrm flipH="1">
            <a:off x="4566163" y="1475496"/>
            <a:ext cx="1" cy="4525964"/>
          </a:xfrm>
          <a:prstGeom prst="line">
            <a:avLst/>
          </a:prstGeom>
          <a:ln>
            <a:solidFill>
              <a:srgbClr val="7DB1D3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ody Level One…"/>
          <p:cNvSpPr txBox="1"/>
          <p:nvPr>
            <p:ph type="body" sz="half" idx="1"/>
          </p:nvPr>
        </p:nvSpPr>
        <p:spPr>
          <a:xfrm>
            <a:off x="457200" y="1475495"/>
            <a:ext cx="4038600" cy="45259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Google Shape;145;p14"/>
          <p:cNvSpPr txBox="1"/>
          <p:nvPr>
            <p:ph type="body" sz="half" idx="13"/>
          </p:nvPr>
        </p:nvSpPr>
        <p:spPr>
          <a:xfrm>
            <a:off x="4648200" y="1475496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74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175" name="Google Shape;148;p14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76" name="Google Shape;149;p14"/>
          <p:cNvSpPr/>
          <p:nvPr/>
        </p:nvSpPr>
        <p:spPr>
          <a:xfrm flipH="1">
            <a:off x="4566163" y="1475496"/>
            <a:ext cx="1" cy="4525964"/>
          </a:xfrm>
          <a:prstGeom prst="line">
            <a:avLst/>
          </a:prstGeom>
          <a:ln>
            <a:solidFill>
              <a:srgbClr val="7DB1D3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7" name="Google Shape;150;p14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455612" y="1475495"/>
            <a:ext cx="3998545" cy="639763"/>
          </a:xfrm>
          <a:prstGeom prst="rect">
            <a:avLst/>
          </a:prstGeom>
          <a:solidFill>
            <a:srgbClr val="15315C"/>
          </a:solidFill>
        </p:spPr>
        <p:txBody>
          <a:bodyPr anchor="ctr">
            <a:normAutofit fontScale="100000" lnSpcReduction="0"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Google Shape;156;p15"/>
          <p:cNvSpPr txBox="1"/>
          <p:nvPr>
            <p:ph type="body" sz="half" idx="13"/>
          </p:nvPr>
        </p:nvSpPr>
        <p:spPr>
          <a:xfrm>
            <a:off x="457198" y="2115258"/>
            <a:ext cx="3996913" cy="38862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87" name="Google Shape;157;p15"/>
          <p:cNvSpPr txBox="1"/>
          <p:nvPr>
            <p:ph type="body" sz="quarter" idx="14"/>
          </p:nvPr>
        </p:nvSpPr>
        <p:spPr>
          <a:xfrm>
            <a:off x="0" y="961838"/>
            <a:ext cx="6853916" cy="28952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>
            <a:normAutofit fontScale="100000" lnSpcReduction="0"/>
          </a:bodyPr>
          <a:lstStyle/>
          <a:p>
            <a: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88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189" name="Google Shape;160;p15"/>
          <p:cNvSpPr txBox="1"/>
          <p:nvPr>
            <p:ph type="body" sz="quarter" idx="15"/>
          </p:nvPr>
        </p:nvSpPr>
        <p:spPr>
          <a:xfrm>
            <a:off x="4685920" y="1475495"/>
            <a:ext cx="4000880" cy="639763"/>
          </a:xfrm>
          <a:prstGeom prst="rect">
            <a:avLst/>
          </a:prstGeom>
          <a:solidFill>
            <a:srgbClr val="15315C"/>
          </a:solidFill>
        </p:spPr>
        <p:txBody>
          <a:bodyPr anchor="ctr">
            <a:normAutofit fontScale="100000" lnSpcReduction="0"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90" name="Google Shape;161;p15"/>
          <p:cNvSpPr txBox="1"/>
          <p:nvPr>
            <p:ph type="body" sz="half" idx="16"/>
          </p:nvPr>
        </p:nvSpPr>
        <p:spPr>
          <a:xfrm>
            <a:off x="4687554" y="2115258"/>
            <a:ext cx="3999246" cy="38862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91" name="Google Shape;162;p15"/>
          <p:cNvSpPr/>
          <p:nvPr/>
        </p:nvSpPr>
        <p:spPr>
          <a:xfrm flipH="1">
            <a:off x="4566163" y="1475496"/>
            <a:ext cx="1" cy="4525964"/>
          </a:xfrm>
          <a:prstGeom prst="line">
            <a:avLst/>
          </a:prstGeom>
          <a:ln>
            <a:solidFill>
              <a:srgbClr val="7DB1D3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Body Level One…"/>
          <p:cNvSpPr txBox="1"/>
          <p:nvPr>
            <p:ph type="body" sz="quarter" idx="1"/>
          </p:nvPr>
        </p:nvSpPr>
        <p:spPr>
          <a:xfrm>
            <a:off x="455612" y="1475495"/>
            <a:ext cx="3998545" cy="639763"/>
          </a:xfrm>
          <a:prstGeom prst="rect">
            <a:avLst/>
          </a:prstGeom>
          <a:solidFill>
            <a:srgbClr val="15315C"/>
          </a:solidFill>
        </p:spPr>
        <p:txBody>
          <a:bodyPr anchor="ctr">
            <a:normAutofit fontScale="100000" lnSpcReduction="0"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Google Shape;168;p16"/>
          <p:cNvSpPr txBox="1"/>
          <p:nvPr>
            <p:ph type="body" sz="half" idx="13"/>
          </p:nvPr>
        </p:nvSpPr>
        <p:spPr>
          <a:xfrm>
            <a:off x="457198" y="2115258"/>
            <a:ext cx="3996913" cy="38862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01" name="Google Shape;170;p16"/>
          <p:cNvSpPr txBox="1"/>
          <p:nvPr>
            <p:ph type="body" sz="quarter" idx="14"/>
          </p:nvPr>
        </p:nvSpPr>
        <p:spPr>
          <a:xfrm>
            <a:off x="4685920" y="1475495"/>
            <a:ext cx="4000880" cy="639763"/>
          </a:xfrm>
          <a:prstGeom prst="rect">
            <a:avLst/>
          </a:prstGeom>
          <a:solidFill>
            <a:srgbClr val="15315C"/>
          </a:solidFill>
        </p:spPr>
        <p:txBody>
          <a:bodyPr anchor="ctr">
            <a:normAutofit fontScale="100000" lnSpcReduction="0"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202" name="Google Shape;171;p16"/>
          <p:cNvSpPr txBox="1"/>
          <p:nvPr>
            <p:ph type="body" sz="half" idx="15"/>
          </p:nvPr>
        </p:nvSpPr>
        <p:spPr>
          <a:xfrm>
            <a:off x="4687554" y="2115258"/>
            <a:ext cx="3999246" cy="38862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03" name="Google Shape;172;p16"/>
          <p:cNvSpPr/>
          <p:nvPr/>
        </p:nvSpPr>
        <p:spPr>
          <a:xfrm flipH="1">
            <a:off x="4566163" y="1475496"/>
            <a:ext cx="1" cy="4525964"/>
          </a:xfrm>
          <a:prstGeom prst="line">
            <a:avLst/>
          </a:prstGeom>
          <a:ln>
            <a:solidFill>
              <a:srgbClr val="7DB1D3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4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05" name="Google Shape;174;p1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06" name="Google Shape;175;p1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Body Level One…"/>
          <p:cNvSpPr txBox="1"/>
          <p:nvPr>
            <p:ph type="body" sz="quarter" idx="1"/>
          </p:nvPr>
        </p:nvSpPr>
        <p:spPr>
          <a:xfrm>
            <a:off x="3252880" y="1475495"/>
            <a:ext cx="2633618" cy="45259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Google Shape;181;p17"/>
          <p:cNvSpPr txBox="1"/>
          <p:nvPr>
            <p:ph type="body" sz="quarter" idx="13"/>
          </p:nvPr>
        </p:nvSpPr>
        <p:spPr>
          <a:xfrm>
            <a:off x="6038898" y="1475496"/>
            <a:ext cx="2633473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16" name="Google Shape;183;p17"/>
          <p:cNvSpPr/>
          <p:nvPr/>
        </p:nvSpPr>
        <p:spPr>
          <a:xfrm flipH="1">
            <a:off x="5956863" y="1475496"/>
            <a:ext cx="1" cy="4525964"/>
          </a:xfrm>
          <a:prstGeom prst="line">
            <a:avLst/>
          </a:prstGeom>
          <a:ln>
            <a:solidFill>
              <a:srgbClr val="7DB1D3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7" name="Google Shape;184;p17"/>
          <p:cNvSpPr txBox="1"/>
          <p:nvPr>
            <p:ph type="body" sz="quarter" idx="14"/>
          </p:nvPr>
        </p:nvSpPr>
        <p:spPr>
          <a:xfrm>
            <a:off x="473225" y="1475496"/>
            <a:ext cx="2633617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18" name="Google Shape;185;p17"/>
          <p:cNvSpPr/>
          <p:nvPr/>
        </p:nvSpPr>
        <p:spPr>
          <a:xfrm flipH="1">
            <a:off x="3177207" y="1475496"/>
            <a:ext cx="1" cy="4525964"/>
          </a:xfrm>
          <a:prstGeom prst="line">
            <a:avLst/>
          </a:prstGeom>
          <a:ln>
            <a:solidFill>
              <a:srgbClr val="7DB1D3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9" name="Google Shape;186;p17"/>
          <p:cNvSpPr txBox="1"/>
          <p:nvPr>
            <p:ph type="body" sz="quarter" idx="15"/>
          </p:nvPr>
        </p:nvSpPr>
        <p:spPr>
          <a:xfrm>
            <a:off x="0" y="961838"/>
            <a:ext cx="6853916" cy="28952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>
            <a:normAutofit fontScale="100000" lnSpcReduction="0"/>
          </a:bodyPr>
          <a:lstStyle/>
          <a:p>
            <a: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22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Body Level One…"/>
          <p:cNvSpPr txBox="1"/>
          <p:nvPr>
            <p:ph type="body" sz="quarter" idx="1"/>
          </p:nvPr>
        </p:nvSpPr>
        <p:spPr>
          <a:xfrm>
            <a:off x="3252880" y="1475495"/>
            <a:ext cx="2633618" cy="45259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Google Shape;193;p18"/>
          <p:cNvSpPr txBox="1"/>
          <p:nvPr>
            <p:ph type="body" sz="quarter" idx="13"/>
          </p:nvPr>
        </p:nvSpPr>
        <p:spPr>
          <a:xfrm>
            <a:off x="6038898" y="1475496"/>
            <a:ext cx="2633473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3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31" name="Google Shape;196;p18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32" name="Google Shape;197;p18"/>
          <p:cNvSpPr/>
          <p:nvPr/>
        </p:nvSpPr>
        <p:spPr>
          <a:xfrm flipH="1">
            <a:off x="5956863" y="1475496"/>
            <a:ext cx="1" cy="4525964"/>
          </a:xfrm>
          <a:prstGeom prst="line">
            <a:avLst/>
          </a:prstGeom>
          <a:ln>
            <a:solidFill>
              <a:srgbClr val="7DB1D3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3" name="Google Shape;198;p18"/>
          <p:cNvSpPr txBox="1"/>
          <p:nvPr>
            <p:ph type="body" sz="quarter" idx="14"/>
          </p:nvPr>
        </p:nvSpPr>
        <p:spPr>
          <a:xfrm>
            <a:off x="473225" y="1475496"/>
            <a:ext cx="2633617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34" name="Google Shape;199;p18"/>
          <p:cNvSpPr/>
          <p:nvPr/>
        </p:nvSpPr>
        <p:spPr>
          <a:xfrm flipH="1">
            <a:off x="3177207" y="1475496"/>
            <a:ext cx="1" cy="4525964"/>
          </a:xfrm>
          <a:prstGeom prst="line">
            <a:avLst/>
          </a:prstGeom>
          <a:ln>
            <a:solidFill>
              <a:srgbClr val="7DB1D3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5" name="Google Shape;200;p18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Body Level One…"/>
          <p:cNvSpPr txBox="1"/>
          <p:nvPr>
            <p:ph type="body" sz="quarter" idx="1"/>
          </p:nvPr>
        </p:nvSpPr>
        <p:spPr>
          <a:xfrm>
            <a:off x="1" y="961838"/>
            <a:ext cx="6853915" cy="28952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>
            <a:normAutofit fontScale="100000" lnSpcReduction="0"/>
          </a:bodyPr>
          <a:lstStyle>
            <a:lvl1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2pPr>
            <a:lvl3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3pPr>
            <a:lvl4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4pPr>
            <a:lvl5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3" name="Google Shape;214;p20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54" name="Google Shape;215;p20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/>
          <p:nvPr>
            <p:ph type="body" idx="1"/>
          </p:nvPr>
        </p:nvSpPr>
        <p:spPr>
          <a:xfrm>
            <a:off x="457200" y="1475495"/>
            <a:ext cx="8229600" cy="45666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6" name="Google Shape;28;p3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7" name="Google Shape;29;p3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 w/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Body Level One…"/>
          <p:cNvSpPr txBox="1"/>
          <p:nvPr>
            <p:ph type="body" sz="half" idx="1"/>
          </p:nvPr>
        </p:nvSpPr>
        <p:spPr>
          <a:xfrm>
            <a:off x="3660400" y="1475495"/>
            <a:ext cx="5026400" cy="45259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9" name="Google Shape;223;p22"/>
          <p:cNvSpPr txBox="1"/>
          <p:nvPr>
            <p:ph type="body" sz="quarter" idx="13"/>
          </p:nvPr>
        </p:nvSpPr>
        <p:spPr>
          <a:xfrm>
            <a:off x="457199" y="2388441"/>
            <a:ext cx="3008315" cy="36130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200"/>
              </a:spcBef>
              <a:defRPr sz="1400"/>
            </a:pP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Google Shape;227;p22"/>
          <p:cNvSpPr txBox="1"/>
          <p:nvPr>
            <p:ph type="body" sz="quarter" idx="14"/>
          </p:nvPr>
        </p:nvSpPr>
        <p:spPr>
          <a:xfrm>
            <a:off x="457199" y="1475495"/>
            <a:ext cx="3008315" cy="912947"/>
          </a:xfrm>
          <a:prstGeom prst="rect">
            <a:avLst/>
          </a:prstGeom>
          <a:solidFill>
            <a:srgbClr val="15315C"/>
          </a:solidFill>
        </p:spPr>
        <p:txBody>
          <a:bodyPr anchor="ctr">
            <a:normAutofit fontScale="100000" lnSpcReduction="0"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272" name="Google Shape;228;p22"/>
          <p:cNvSpPr txBox="1"/>
          <p:nvPr>
            <p:ph type="body" sz="quarter" idx="15"/>
          </p:nvPr>
        </p:nvSpPr>
        <p:spPr>
          <a:xfrm>
            <a:off x="0" y="961838"/>
            <a:ext cx="6853916" cy="28952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>
            <a:normAutofit fontScale="100000" lnSpcReduction="0"/>
          </a:bodyPr>
          <a:lstStyle/>
          <a:p>
            <a: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273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74" name="Google Shape;231;p22"/>
          <p:cNvSpPr/>
          <p:nvPr/>
        </p:nvSpPr>
        <p:spPr>
          <a:xfrm flipH="1">
            <a:off x="3560064" y="1475496"/>
            <a:ext cx="1" cy="4525964"/>
          </a:xfrm>
          <a:prstGeom prst="line">
            <a:avLst/>
          </a:prstGeom>
          <a:ln>
            <a:solidFill>
              <a:srgbClr val="7DB1D3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Body Level One…"/>
          <p:cNvSpPr txBox="1"/>
          <p:nvPr>
            <p:ph type="body" sz="quarter" idx="1"/>
          </p:nvPr>
        </p:nvSpPr>
        <p:spPr>
          <a:xfrm>
            <a:off x="457200" y="2388441"/>
            <a:ext cx="3008314" cy="361301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400"/>
            </a:lvl1pPr>
            <a:lvl2pPr>
              <a:spcBef>
                <a:spcPts val="200"/>
              </a:spcBef>
              <a:defRPr sz="14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200"/>
              </a:spcBef>
              <a:defRPr sz="1400"/>
            </a:lvl4pPr>
            <a:lvl5pPr>
              <a:spcBef>
                <a:spcPts val="200"/>
              </a:spcBef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3" name="Google Shape;237;p23"/>
          <p:cNvSpPr txBox="1"/>
          <p:nvPr>
            <p:ph type="body" sz="quarter" idx="13"/>
          </p:nvPr>
        </p:nvSpPr>
        <p:spPr>
          <a:xfrm>
            <a:off x="457199" y="1475495"/>
            <a:ext cx="3008315" cy="912947"/>
          </a:xfrm>
          <a:prstGeom prst="rect">
            <a:avLst/>
          </a:prstGeom>
          <a:solidFill>
            <a:srgbClr val="15315C"/>
          </a:solidFill>
        </p:spPr>
        <p:txBody>
          <a:bodyPr anchor="ctr">
            <a:normAutofit fontScale="100000" lnSpcReduction="0"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284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85" name="Google Shape;240;p23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86" name="Google Shape;241;p23"/>
          <p:cNvSpPr txBox="1"/>
          <p:nvPr>
            <p:ph type="body" sz="half" idx="14"/>
          </p:nvPr>
        </p:nvSpPr>
        <p:spPr>
          <a:xfrm>
            <a:off x="3660400" y="1475496"/>
            <a:ext cx="50264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87" name="Google Shape;242;p23"/>
          <p:cNvSpPr/>
          <p:nvPr/>
        </p:nvSpPr>
        <p:spPr>
          <a:xfrm flipH="1">
            <a:off x="3560064" y="1475496"/>
            <a:ext cx="1" cy="4525964"/>
          </a:xfrm>
          <a:prstGeom prst="line">
            <a:avLst/>
          </a:prstGeom>
          <a:ln>
            <a:solidFill>
              <a:srgbClr val="7DB1D3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8" name="Google Shape;243;p23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Text"/>
          <p:cNvSpPr txBox="1"/>
          <p:nvPr>
            <p:ph type="title"/>
          </p:nvPr>
        </p:nvSpPr>
        <p:spPr>
          <a:xfrm>
            <a:off x="1832020" y="4800600"/>
            <a:ext cx="5486401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r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7" name="Google Shape;249;p24" descr="Google Shape;249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2676" y="4946225"/>
            <a:ext cx="1131751" cy="1131752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Google Shape;250;p24"/>
          <p:cNvSpPr/>
          <p:nvPr>
            <p:ph type="pic" sz="half" idx="13"/>
          </p:nvPr>
        </p:nvSpPr>
        <p:spPr>
          <a:xfrm>
            <a:off x="1828800" y="612775"/>
            <a:ext cx="5486400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99" name="Body Level One…"/>
          <p:cNvSpPr txBox="1"/>
          <p:nvPr>
            <p:ph type="body" sz="quarter" idx="1"/>
          </p:nvPr>
        </p:nvSpPr>
        <p:spPr>
          <a:xfrm>
            <a:off x="0" y="5367337"/>
            <a:ext cx="7320803" cy="28952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>
            <a:normAutofit fontScale="100000" lnSpcReduction="0"/>
          </a:bodyPr>
          <a:lstStyle>
            <a:lvl1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2pPr>
            <a:lvl3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3pPr>
            <a:lvl4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4pPr>
            <a:lvl5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Text"/>
          <p:cNvSpPr txBox="1"/>
          <p:nvPr>
            <p:ph type="title"/>
          </p:nvPr>
        </p:nvSpPr>
        <p:spPr>
          <a:xfrm>
            <a:off x="1832020" y="4800600"/>
            <a:ext cx="5486401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r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8" name="Google Shape;257;p25" descr="Google Shape;257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2676" y="4946225"/>
            <a:ext cx="1131751" cy="1131752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Google Shape;258;p25"/>
          <p:cNvSpPr/>
          <p:nvPr>
            <p:ph type="pic" sz="half" idx="13"/>
          </p:nvPr>
        </p:nvSpPr>
        <p:spPr>
          <a:xfrm>
            <a:off x="1828800" y="612775"/>
            <a:ext cx="5486400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grpSp>
        <p:nvGrpSpPr>
          <p:cNvPr id="312" name="Google Shape;259;p25"/>
          <p:cNvGrpSpPr/>
          <p:nvPr/>
        </p:nvGrpSpPr>
        <p:grpSpPr>
          <a:xfrm>
            <a:off x="0" y="5252728"/>
            <a:ext cx="7318420" cy="350622"/>
            <a:chOff x="0" y="0"/>
            <a:chExt cx="7318419" cy="350621"/>
          </a:xfrm>
        </p:grpSpPr>
        <p:sp>
          <p:nvSpPr>
            <p:cNvPr id="310" name="Rectangle"/>
            <p:cNvSpPr/>
            <p:nvPr/>
          </p:nvSpPr>
          <p:spPr>
            <a:xfrm>
              <a:off x="0" y="114609"/>
              <a:ext cx="7318420" cy="1214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1" name="Text"/>
            <p:cNvSpPr txBox="1"/>
            <p:nvPr/>
          </p:nvSpPr>
          <p:spPr>
            <a:xfrm>
              <a:off x="0" y="0"/>
              <a:ext cx="7318420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315" name="Google Shape;260;p25"/>
          <p:cNvGrpSpPr/>
          <p:nvPr/>
        </p:nvGrpSpPr>
        <p:grpSpPr>
          <a:xfrm>
            <a:off x="0" y="5252728"/>
            <a:ext cx="7318420" cy="350622"/>
            <a:chOff x="0" y="0"/>
            <a:chExt cx="7318419" cy="350621"/>
          </a:xfrm>
        </p:grpSpPr>
        <p:sp>
          <p:nvSpPr>
            <p:cNvPr id="313" name="Rectangle"/>
            <p:cNvSpPr/>
            <p:nvPr/>
          </p:nvSpPr>
          <p:spPr>
            <a:xfrm>
              <a:off x="0" y="114609"/>
              <a:ext cx="7318420" cy="1214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4" name="Text"/>
            <p:cNvSpPr txBox="1"/>
            <p:nvPr/>
          </p:nvSpPr>
          <p:spPr>
            <a:xfrm>
              <a:off x="0" y="0"/>
              <a:ext cx="7318420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Large and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3" name="Google Shape;265;p26" descr="Google Shape;265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2676" y="4946225"/>
            <a:ext cx="1131751" cy="1131752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Google Shape;266;p26"/>
          <p:cNvSpPr/>
          <p:nvPr>
            <p:ph type="pic" sz="half" idx="13"/>
          </p:nvPr>
        </p:nvSpPr>
        <p:spPr>
          <a:xfrm>
            <a:off x="1828800" y="612773"/>
            <a:ext cx="5486400" cy="433345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Large and Center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2" name="Google Shape;271;p27"/>
          <p:cNvSpPr/>
          <p:nvPr>
            <p:ph type="pic" idx="13"/>
          </p:nvPr>
        </p:nvSpPr>
        <p:spPr>
          <a:xfrm>
            <a:off x="457200" y="612773"/>
            <a:ext cx="8229600" cy="536904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Body Level One…"/>
          <p:cNvSpPr txBox="1"/>
          <p:nvPr>
            <p:ph type="body" idx="1"/>
          </p:nvPr>
        </p:nvSpPr>
        <p:spPr>
          <a:xfrm rot="5400000">
            <a:off x="2288689" y="-402694"/>
            <a:ext cx="4566620" cy="8229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Google Shape;277;p28"/>
          <p:cNvSpPr txBox="1"/>
          <p:nvPr>
            <p:ph type="body" sz="quarter" idx="13"/>
          </p:nvPr>
        </p:nvSpPr>
        <p:spPr>
          <a:xfrm>
            <a:off x="0" y="961838"/>
            <a:ext cx="6853916" cy="28952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>
            <a:normAutofit fontScale="100000" lnSpcReduction="0"/>
          </a:bodyPr>
          <a:lstStyle/>
          <a:p>
            <a: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342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Body Level One…"/>
          <p:cNvSpPr txBox="1"/>
          <p:nvPr>
            <p:ph type="body" idx="1"/>
          </p:nvPr>
        </p:nvSpPr>
        <p:spPr>
          <a:xfrm rot="5400000">
            <a:off x="1084639" y="-352801"/>
            <a:ext cx="5720780" cy="697565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0" name="Title Text"/>
          <p:cNvSpPr txBox="1"/>
          <p:nvPr>
            <p:ph type="title"/>
          </p:nvPr>
        </p:nvSpPr>
        <p:spPr>
          <a:xfrm rot="5400000">
            <a:off x="6088038" y="2123628"/>
            <a:ext cx="4221027" cy="11317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2" name="Google Shape;286;p29"/>
          <p:cNvSpPr/>
          <p:nvPr/>
        </p:nvSpPr>
        <p:spPr>
          <a:xfrm flipH="1">
            <a:off x="7529958" y="274638"/>
            <a:ext cx="1" cy="5851526"/>
          </a:xfrm>
          <a:prstGeom prst="line">
            <a:avLst/>
          </a:prstGeom>
          <a:ln>
            <a:solidFill>
              <a:srgbClr val="7DB1D3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53" name="Google Shape;287;p29" descr="Google Shape;287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2676" y="4946225"/>
            <a:ext cx="1131751" cy="1131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act Us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Body Level One…"/>
          <p:cNvSpPr txBox="1"/>
          <p:nvPr>
            <p:ph type="body" sz="quarter" idx="1"/>
          </p:nvPr>
        </p:nvSpPr>
        <p:spPr>
          <a:xfrm>
            <a:off x="1" y="961838"/>
            <a:ext cx="6853915" cy="28952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>
            <a:normAutofit fontScale="100000" lnSpcReduction="0"/>
          </a:bodyPr>
          <a:lstStyle>
            <a:lvl1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2pPr>
            <a:lvl3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3pPr>
            <a:lvl4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4pPr>
            <a:lvl5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2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363" name="Google Shape;295;p30"/>
          <p:cNvSpPr txBox="1"/>
          <p:nvPr>
            <p:ph type="body" sz="half" idx="13"/>
          </p:nvPr>
        </p:nvSpPr>
        <p:spPr>
          <a:xfrm>
            <a:off x="457199" y="1475496"/>
            <a:ext cx="4959546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64" name="Google Shape;296;p30"/>
          <p:cNvSpPr txBox="1"/>
          <p:nvPr>
            <p:ph type="body" sz="quarter" idx="14"/>
          </p:nvPr>
        </p:nvSpPr>
        <p:spPr>
          <a:xfrm>
            <a:off x="5719543" y="1475495"/>
            <a:ext cx="2967257" cy="22570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65" name="Google Shape;297;p30"/>
          <p:cNvSpPr/>
          <p:nvPr/>
        </p:nvSpPr>
        <p:spPr>
          <a:xfrm flipH="1">
            <a:off x="5564659" y="1475496"/>
            <a:ext cx="1" cy="4525964"/>
          </a:xfrm>
          <a:prstGeom prst="line">
            <a:avLst/>
          </a:prstGeom>
          <a:ln>
            <a:solidFill>
              <a:srgbClr val="7DB1D3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6" name="Google Shape;298;p30"/>
          <p:cNvSpPr txBox="1"/>
          <p:nvPr>
            <p:ph type="body" sz="quarter" idx="15"/>
          </p:nvPr>
        </p:nvSpPr>
        <p:spPr>
          <a:xfrm>
            <a:off x="5719543" y="3945864"/>
            <a:ext cx="2967257" cy="20526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722312" y="3044825"/>
            <a:ext cx="7772401" cy="136207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22312" y="4406900"/>
            <a:ext cx="7772401" cy="15001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defRPr sz="20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Google Shape;36;p4" descr="Google Shape;36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2296" y="383803"/>
            <a:ext cx="3199409" cy="3199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4" name="Google Shape;303;p31" descr="Google Shape;303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8"/>
            <a:ext cx="2509999" cy="54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Title Text"/>
          <p:cNvSpPr txBox="1"/>
          <p:nvPr>
            <p:ph type="title"/>
          </p:nvPr>
        </p:nvSpPr>
        <p:spPr>
          <a:xfrm>
            <a:off x="722312" y="3725862"/>
            <a:ext cx="7772401" cy="8126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>
                <a:solidFill>
                  <a:srgbClr val="1531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6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  <a:lvl2pPr algn="ctr">
              <a:defRPr sz="2000">
                <a:solidFill>
                  <a:schemeClr val="accent1"/>
                </a:solidFill>
              </a:defRPr>
            </a:lvl2pPr>
            <a:lvl3pPr algn="ctr">
              <a:defRPr sz="2000">
                <a:solidFill>
                  <a:schemeClr val="accent1"/>
                </a:solidFill>
              </a:defRPr>
            </a:lvl3pPr>
            <a:lvl4pPr algn="ctr">
              <a:defRPr sz="2000">
                <a:solidFill>
                  <a:schemeClr val="accent1"/>
                </a:solidFill>
              </a:defRPr>
            </a:lvl4pPr>
            <a:lvl5pPr algn="ctr"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4" name="Google Shape;310;p32" descr="Google Shape;310;p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8"/>
            <a:ext cx="2509998" cy="54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Title Text"/>
          <p:cNvSpPr txBox="1"/>
          <p:nvPr>
            <p:ph type="title"/>
          </p:nvPr>
        </p:nvSpPr>
        <p:spPr>
          <a:xfrm>
            <a:off x="722312" y="3725862"/>
            <a:ext cx="7772401" cy="8126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>
                <a:solidFill>
                  <a:srgbClr val="1531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6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  <a:lvl2pPr algn="ctr">
              <a:defRPr sz="2000">
                <a:solidFill>
                  <a:schemeClr val="accent1"/>
                </a:solidFill>
              </a:defRPr>
            </a:lvl2pPr>
            <a:lvl3pPr algn="ctr">
              <a:defRPr sz="2000">
                <a:solidFill>
                  <a:schemeClr val="accent1"/>
                </a:solidFill>
              </a:defRPr>
            </a:lvl3pPr>
            <a:lvl4pPr algn="ctr">
              <a:defRPr sz="2000">
                <a:solidFill>
                  <a:schemeClr val="accent1"/>
                </a:solidFill>
              </a:defRPr>
            </a:lvl4pPr>
            <a:lvl5pPr algn="ctr"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4" name="Google Shape;317;p33" descr="Google Shape;317;p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8"/>
            <a:ext cx="2509998" cy="54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Title Text"/>
          <p:cNvSpPr txBox="1"/>
          <p:nvPr>
            <p:ph type="title"/>
          </p:nvPr>
        </p:nvSpPr>
        <p:spPr>
          <a:xfrm>
            <a:off x="722312" y="3725862"/>
            <a:ext cx="7772401" cy="8126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>
                <a:solidFill>
                  <a:srgbClr val="1531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6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  <a:lvl2pPr algn="ctr">
              <a:defRPr sz="2000">
                <a:solidFill>
                  <a:schemeClr val="accent1"/>
                </a:solidFill>
              </a:defRPr>
            </a:lvl2pPr>
            <a:lvl3pPr algn="ctr">
              <a:defRPr sz="2000">
                <a:solidFill>
                  <a:schemeClr val="accent1"/>
                </a:solidFill>
              </a:defRPr>
            </a:lvl3pPr>
            <a:lvl4pPr algn="ctr">
              <a:defRPr sz="2000">
                <a:solidFill>
                  <a:schemeClr val="accent1"/>
                </a:solidFill>
              </a:defRPr>
            </a:lvl4pPr>
            <a:lvl5pPr algn="ctr"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4" name="Google Shape;324;p34" descr="Google Shape;324;p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70"/>
            <a:ext cx="2509998" cy="5419862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Title Text"/>
          <p:cNvSpPr txBox="1"/>
          <p:nvPr>
            <p:ph type="title"/>
          </p:nvPr>
        </p:nvSpPr>
        <p:spPr>
          <a:xfrm>
            <a:off x="722312" y="3725862"/>
            <a:ext cx="7772401" cy="8126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>
                <a:solidFill>
                  <a:srgbClr val="1531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6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  <a:lvl2pPr algn="ctr">
              <a:defRPr sz="2000">
                <a:solidFill>
                  <a:schemeClr val="accent1"/>
                </a:solidFill>
              </a:defRPr>
            </a:lvl2pPr>
            <a:lvl3pPr algn="ctr">
              <a:defRPr sz="2000">
                <a:solidFill>
                  <a:schemeClr val="accent1"/>
                </a:solidFill>
              </a:defRPr>
            </a:lvl3pPr>
            <a:lvl4pPr algn="ctr">
              <a:defRPr sz="2000">
                <a:solidFill>
                  <a:schemeClr val="accent1"/>
                </a:solidFill>
              </a:defRPr>
            </a:lvl4pPr>
            <a:lvl5pPr algn="ctr"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4" name="Google Shape;331;p35" descr="Google Shape;331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8"/>
            <a:ext cx="2509998" cy="54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Title Text"/>
          <p:cNvSpPr txBox="1"/>
          <p:nvPr>
            <p:ph type="title"/>
          </p:nvPr>
        </p:nvSpPr>
        <p:spPr>
          <a:xfrm>
            <a:off x="722312" y="3725862"/>
            <a:ext cx="7772401" cy="8126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>
                <a:solidFill>
                  <a:srgbClr val="1531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6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  <a:lvl2pPr algn="ctr">
              <a:defRPr sz="2000">
                <a:solidFill>
                  <a:schemeClr val="accent1"/>
                </a:solidFill>
              </a:defRPr>
            </a:lvl2pPr>
            <a:lvl3pPr algn="ctr">
              <a:defRPr sz="2000">
                <a:solidFill>
                  <a:schemeClr val="accent1"/>
                </a:solidFill>
              </a:defRPr>
            </a:lvl3pPr>
            <a:lvl4pPr algn="ctr">
              <a:defRPr sz="2000">
                <a:solidFill>
                  <a:schemeClr val="accent1"/>
                </a:solidFill>
              </a:defRPr>
            </a:lvl4pPr>
            <a:lvl5pPr algn="ctr"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4" name="Google Shape;338;p36" descr="Google Shape;338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8"/>
            <a:ext cx="2509998" cy="54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Title Text"/>
          <p:cNvSpPr txBox="1"/>
          <p:nvPr>
            <p:ph type="title"/>
          </p:nvPr>
        </p:nvSpPr>
        <p:spPr>
          <a:xfrm>
            <a:off x="722312" y="3725862"/>
            <a:ext cx="7772401" cy="8126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>
                <a:solidFill>
                  <a:srgbClr val="1531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6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  <a:lvl2pPr algn="ctr">
              <a:defRPr sz="2000">
                <a:solidFill>
                  <a:schemeClr val="accent1"/>
                </a:solidFill>
              </a:defRPr>
            </a:lvl2pPr>
            <a:lvl3pPr algn="ctr">
              <a:defRPr sz="2000">
                <a:solidFill>
                  <a:schemeClr val="accent1"/>
                </a:solidFill>
              </a:defRPr>
            </a:lvl3pPr>
            <a:lvl4pPr algn="ctr">
              <a:defRPr sz="2000">
                <a:solidFill>
                  <a:schemeClr val="accent1"/>
                </a:solidFill>
              </a:defRPr>
            </a:lvl4pPr>
            <a:lvl5pPr algn="ctr"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34" name="Google Shape;345;p37" descr="Google Shape;345;p3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8"/>
            <a:ext cx="2509998" cy="54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Title Text"/>
          <p:cNvSpPr txBox="1"/>
          <p:nvPr>
            <p:ph type="title"/>
          </p:nvPr>
        </p:nvSpPr>
        <p:spPr>
          <a:xfrm>
            <a:off x="722312" y="3725862"/>
            <a:ext cx="7772401" cy="8126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>
                <a:solidFill>
                  <a:srgbClr val="1531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6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  <a:lvl2pPr algn="ctr">
              <a:defRPr sz="2000">
                <a:solidFill>
                  <a:schemeClr val="accent1"/>
                </a:solidFill>
              </a:defRPr>
            </a:lvl2pPr>
            <a:lvl3pPr algn="ctr">
              <a:defRPr sz="2000">
                <a:solidFill>
                  <a:schemeClr val="accent1"/>
                </a:solidFill>
              </a:defRPr>
            </a:lvl3pPr>
            <a:lvl4pPr algn="ctr">
              <a:defRPr sz="2000">
                <a:solidFill>
                  <a:schemeClr val="accent1"/>
                </a:solidFill>
              </a:defRPr>
            </a:lvl4pPr>
            <a:lvl5pPr algn="ctr"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4" name="Google Shape;352;p38" descr="Google Shape;352;p3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8"/>
            <a:ext cx="2509998" cy="54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Title Text"/>
          <p:cNvSpPr txBox="1"/>
          <p:nvPr>
            <p:ph type="title"/>
          </p:nvPr>
        </p:nvSpPr>
        <p:spPr>
          <a:xfrm>
            <a:off x="722312" y="3725862"/>
            <a:ext cx="7772401" cy="8126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>
                <a:solidFill>
                  <a:srgbClr val="1531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6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  <a:lvl2pPr algn="ctr">
              <a:defRPr sz="2000">
                <a:solidFill>
                  <a:schemeClr val="accent1"/>
                </a:solidFill>
              </a:defRPr>
            </a:lvl2pPr>
            <a:lvl3pPr algn="ctr">
              <a:defRPr sz="2000">
                <a:solidFill>
                  <a:schemeClr val="accent1"/>
                </a:solidFill>
              </a:defRPr>
            </a:lvl3pPr>
            <a:lvl4pPr algn="ctr">
              <a:defRPr sz="2000">
                <a:solidFill>
                  <a:schemeClr val="accent1"/>
                </a:solidFill>
              </a:defRPr>
            </a:lvl4pPr>
            <a:lvl5pPr algn="ctr"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4" name="Google Shape;359;p39" descr="Google Shape;359;p3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8"/>
            <a:ext cx="2509998" cy="54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Title Text"/>
          <p:cNvSpPr txBox="1"/>
          <p:nvPr>
            <p:ph type="title"/>
          </p:nvPr>
        </p:nvSpPr>
        <p:spPr>
          <a:xfrm>
            <a:off x="722312" y="3725862"/>
            <a:ext cx="7772401" cy="8126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>
                <a:solidFill>
                  <a:srgbClr val="1531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6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  <a:lvl2pPr algn="ctr">
              <a:defRPr sz="2000">
                <a:solidFill>
                  <a:schemeClr val="accent1"/>
                </a:solidFill>
              </a:defRPr>
            </a:lvl2pPr>
            <a:lvl3pPr algn="ctr">
              <a:defRPr sz="2000">
                <a:solidFill>
                  <a:schemeClr val="accent1"/>
                </a:solidFill>
              </a:defRPr>
            </a:lvl3pPr>
            <a:lvl4pPr algn="ctr">
              <a:defRPr sz="2000">
                <a:solidFill>
                  <a:schemeClr val="accent1"/>
                </a:solidFill>
              </a:defRPr>
            </a:lvl4pPr>
            <a:lvl5pPr algn="ctr"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64" name="Google Shape;366;p40" descr="Google Shape;366;p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8"/>
            <a:ext cx="2509998" cy="54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Title Text"/>
          <p:cNvSpPr txBox="1"/>
          <p:nvPr>
            <p:ph type="title"/>
          </p:nvPr>
        </p:nvSpPr>
        <p:spPr>
          <a:xfrm>
            <a:off x="722312" y="3725862"/>
            <a:ext cx="7772401" cy="8126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>
                <a:solidFill>
                  <a:srgbClr val="1531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6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  <a:lvl2pPr algn="ctr">
              <a:defRPr sz="2000">
                <a:solidFill>
                  <a:schemeClr val="accent1"/>
                </a:solidFill>
              </a:defRPr>
            </a:lvl2pPr>
            <a:lvl3pPr algn="ctr">
              <a:defRPr sz="2000">
                <a:solidFill>
                  <a:schemeClr val="accent1"/>
                </a:solidFill>
              </a:defRPr>
            </a:lvl3pPr>
            <a:lvl4pPr algn="ctr">
              <a:defRPr sz="2000">
                <a:solidFill>
                  <a:schemeClr val="accent1"/>
                </a:solidFill>
              </a:defRPr>
            </a:lvl4pPr>
            <a:lvl5pPr algn="ctr"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/>
          <p:nvPr>
            <p:ph type="body" idx="1"/>
          </p:nvPr>
        </p:nvSpPr>
        <p:spPr>
          <a:xfrm>
            <a:off x="457200" y="1475495"/>
            <a:ext cx="8229600" cy="45666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" name="Google Shape;42;p5"/>
          <p:cNvSpPr txBox="1"/>
          <p:nvPr>
            <p:ph type="body" sz="quarter" idx="13"/>
          </p:nvPr>
        </p:nvSpPr>
        <p:spPr>
          <a:xfrm>
            <a:off x="0" y="961838"/>
            <a:ext cx="6853916" cy="28952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>
            <a:normAutofit fontScale="100000" lnSpcReduction="0"/>
          </a:bodyPr>
          <a:lstStyle/>
          <a:p>
            <a:pPr algn="r">
              <a:spcBef>
                <a:spcPts val="200"/>
              </a:spcBef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74" name="Google Shape;373;p41" descr="Google Shape;373;p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8"/>
            <a:ext cx="2509998" cy="54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Title Text"/>
          <p:cNvSpPr txBox="1"/>
          <p:nvPr>
            <p:ph type="title"/>
          </p:nvPr>
        </p:nvSpPr>
        <p:spPr>
          <a:xfrm>
            <a:off x="722312" y="3725862"/>
            <a:ext cx="7772401" cy="8126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>
                <a:solidFill>
                  <a:srgbClr val="1531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6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  <a:lvl2pPr algn="ctr">
              <a:defRPr sz="2000">
                <a:solidFill>
                  <a:schemeClr val="accent1"/>
                </a:solidFill>
              </a:defRPr>
            </a:lvl2pPr>
            <a:lvl3pPr algn="ctr">
              <a:defRPr sz="2000">
                <a:solidFill>
                  <a:schemeClr val="accent1"/>
                </a:solidFill>
              </a:defRPr>
            </a:lvl3pPr>
            <a:lvl4pPr algn="ctr">
              <a:defRPr sz="2000">
                <a:solidFill>
                  <a:schemeClr val="accent1"/>
                </a:solidFill>
              </a:defRPr>
            </a:lvl4pPr>
            <a:lvl5pPr algn="ctr"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84" name="Google Shape;380;p42" descr="Google Shape;380;p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8"/>
            <a:ext cx="2509998" cy="54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Title Text"/>
          <p:cNvSpPr txBox="1"/>
          <p:nvPr>
            <p:ph type="title"/>
          </p:nvPr>
        </p:nvSpPr>
        <p:spPr>
          <a:xfrm>
            <a:off x="722312" y="3725862"/>
            <a:ext cx="7772401" cy="8126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>
                <a:solidFill>
                  <a:srgbClr val="1531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6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  <a:lvl2pPr algn="ctr">
              <a:defRPr sz="2000">
                <a:solidFill>
                  <a:schemeClr val="accent1"/>
                </a:solidFill>
              </a:defRPr>
            </a:lvl2pPr>
            <a:lvl3pPr algn="ctr">
              <a:defRPr sz="2000">
                <a:solidFill>
                  <a:schemeClr val="accent1"/>
                </a:solidFill>
              </a:defRPr>
            </a:lvl3pPr>
            <a:lvl4pPr algn="ctr">
              <a:defRPr sz="2000">
                <a:solidFill>
                  <a:schemeClr val="accent1"/>
                </a:solidFill>
              </a:defRPr>
            </a:lvl4pPr>
            <a:lvl5pPr algn="ctr"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Tim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4" name="Google Shape;387;p43" descr="Google Shape;387;p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70"/>
            <a:ext cx="2509998" cy="5419862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Title Text"/>
          <p:cNvSpPr txBox="1"/>
          <p:nvPr>
            <p:ph type="title"/>
          </p:nvPr>
        </p:nvSpPr>
        <p:spPr>
          <a:xfrm>
            <a:off x="722312" y="3725862"/>
            <a:ext cx="7772401" cy="8126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>
                <a:solidFill>
                  <a:srgbClr val="1531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6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  <a:lvl2pPr algn="ctr">
              <a:defRPr sz="2000">
                <a:solidFill>
                  <a:schemeClr val="accent1"/>
                </a:solidFill>
              </a:defRPr>
            </a:lvl2pPr>
            <a:lvl3pPr algn="ctr">
              <a:defRPr sz="2000">
                <a:solidFill>
                  <a:schemeClr val="accent1"/>
                </a:solidFill>
              </a:defRPr>
            </a:lvl3pPr>
            <a:lvl4pPr algn="ctr">
              <a:defRPr sz="2000">
                <a:solidFill>
                  <a:schemeClr val="accent1"/>
                </a:solidFill>
              </a:defRPr>
            </a:lvl4pPr>
            <a:lvl5pPr algn="ctr"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7" name="Google Shape;390;p43"/>
          <p:cNvSpPr txBox="1"/>
          <p:nvPr>
            <p:ph type="body" sz="quarter" idx="13"/>
          </p:nvPr>
        </p:nvSpPr>
        <p:spPr>
          <a:xfrm>
            <a:off x="4157850" y="1819660"/>
            <a:ext cx="828676" cy="84931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algn="ctr">
              <a:spcBef>
                <a:spcPts val="800"/>
              </a:spcBef>
              <a:defRPr b="1" sz="4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xfrm rot="5400000">
            <a:off x="2288689" y="-402694"/>
            <a:ext cx="4566620" cy="8229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57" name="Google Shape;52;p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58" name="Google Shape;53;p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anks for Co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-2" y="3324231"/>
            <a:ext cx="6185024" cy="28952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>
            <a:normAutofit fontScale="100000" lnSpcReduction="0"/>
          </a:bodyPr>
          <a:lstStyle>
            <a:lvl1pPr algn="r">
              <a:spcBef>
                <a:spcPts val="200"/>
              </a:spcBef>
              <a:defRPr i="1" sz="1200">
                <a:solidFill>
                  <a:srgbClr val="FFFFFF"/>
                </a:solidFill>
              </a:defRPr>
            </a:lvl1pPr>
            <a:lvl2pPr algn="r">
              <a:spcBef>
                <a:spcPts val="200"/>
              </a:spcBef>
              <a:defRPr i="1" sz="1200">
                <a:solidFill>
                  <a:srgbClr val="FFFFFF"/>
                </a:solidFill>
              </a:defRPr>
            </a:lvl2pPr>
            <a:lvl3pPr algn="r">
              <a:spcBef>
                <a:spcPts val="200"/>
              </a:spcBef>
              <a:defRPr i="1" sz="1200">
                <a:solidFill>
                  <a:srgbClr val="FFFFFF"/>
                </a:solidFill>
              </a:defRPr>
            </a:lvl3pPr>
            <a:lvl4pPr algn="r">
              <a:spcBef>
                <a:spcPts val="200"/>
              </a:spcBef>
              <a:defRPr i="1" sz="1200">
                <a:solidFill>
                  <a:srgbClr val="FFFFFF"/>
                </a:solidFill>
              </a:defRPr>
            </a:lvl4pPr>
            <a:lvl5pPr algn="r">
              <a:spcBef>
                <a:spcPts val="200"/>
              </a:spcBef>
              <a:defRPr i="1"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itle Text"/>
          <p:cNvSpPr txBox="1"/>
          <p:nvPr>
            <p:ph type="title"/>
          </p:nvPr>
        </p:nvSpPr>
        <p:spPr>
          <a:xfrm>
            <a:off x="0" y="2399746"/>
            <a:ext cx="6185023" cy="91517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>
              <a:lnSpc>
                <a:spcPct val="70000"/>
              </a:lnSpc>
              <a:defRPr sz="3600"/>
            </a:lvl1pPr>
          </a:lstStyle>
          <a:p>
            <a:pPr/>
            <a:r>
              <a:t>Title Text</a:t>
            </a:r>
          </a:p>
        </p:txBody>
      </p:sp>
      <p:pic>
        <p:nvPicPr>
          <p:cNvPr id="68" name="Google Shape;60;p7" descr="Google Shape;60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4428" y="1960840"/>
            <a:ext cx="2051689" cy="2051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lternative 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62;p8"/>
          <p:cNvSpPr/>
          <p:nvPr/>
        </p:nvSpPr>
        <p:spPr>
          <a:xfrm>
            <a:off x="-1" y="2763819"/>
            <a:ext cx="5257712" cy="3196466"/>
          </a:xfrm>
          <a:prstGeom prst="rect">
            <a:avLst/>
          </a:prstGeom>
          <a:solidFill>
            <a:srgbClr val="FFFFFF">
              <a:alpha val="8470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284667" y="3044799"/>
            <a:ext cx="4688375" cy="147002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284667" y="4524452"/>
            <a:ext cx="4688375" cy="801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300"/>
              </a:spcBef>
              <a:defRPr sz="1800">
                <a:solidFill>
                  <a:schemeClr val="accent1"/>
                </a:solidFill>
              </a:defRPr>
            </a:lvl1pPr>
            <a:lvl2pPr>
              <a:spcBef>
                <a:spcPts val="300"/>
              </a:spcBef>
              <a:defRPr sz="1800">
                <a:solidFill>
                  <a:schemeClr val="accent1"/>
                </a:solidFill>
              </a:defRPr>
            </a:lvl2pPr>
            <a:lvl3pPr>
              <a:spcBef>
                <a:spcPts val="300"/>
              </a:spcBef>
              <a:defRPr sz="1800">
                <a:solidFill>
                  <a:schemeClr val="accent1"/>
                </a:solidFill>
              </a:defRPr>
            </a:lvl3pPr>
            <a:lvl4pPr>
              <a:spcBef>
                <a:spcPts val="300"/>
              </a:spcBef>
              <a:defRPr sz="1800">
                <a:solidFill>
                  <a:schemeClr val="accent1"/>
                </a:solidFill>
              </a:defRPr>
            </a:lvl4pPr>
            <a:lvl5pPr>
              <a:spcBef>
                <a:spcPts val="300"/>
              </a:spcBef>
              <a:defRPr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Google Shape;66;p8"/>
          <p:cNvSpPr txBox="1"/>
          <p:nvPr>
            <p:ph type="body" sz="quarter" idx="13"/>
          </p:nvPr>
        </p:nvSpPr>
        <p:spPr>
          <a:xfrm>
            <a:off x="284072" y="5335777"/>
            <a:ext cx="4689476" cy="452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300"/>
              </a:spcBef>
              <a:defRPr b="1" sz="1600"/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8;p9"/>
          <p:cNvSpPr/>
          <p:nvPr/>
        </p:nvSpPr>
        <p:spPr>
          <a:xfrm>
            <a:off x="457199" y="2135011"/>
            <a:ext cx="3197494" cy="3197493"/>
          </a:xfrm>
          <a:prstGeom prst="ellipse">
            <a:avLst/>
          </a:prstGeom>
          <a:solidFill>
            <a:srgbClr val="ECF3F8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4901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Google Shape;72;p9"/>
          <p:cNvSpPr/>
          <p:nvPr>
            <p:ph type="pic" sz="quarter" idx="13"/>
          </p:nvPr>
        </p:nvSpPr>
        <p:spPr>
          <a:xfrm>
            <a:off x="615283" y="2292380"/>
            <a:ext cx="2881328" cy="288275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pic>
        <p:nvPicPr>
          <p:cNvPr id="90" name="Google Shape;74;p9" descr="Google Shape;74;p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6801" y="199925"/>
            <a:ext cx="1131751" cy="1131752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75;p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4120010" y="1475495"/>
            <a:ext cx="4566790" cy="45259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Google Shape;77;p9"/>
          <p:cNvSpPr/>
          <p:nvPr/>
        </p:nvSpPr>
        <p:spPr>
          <a:xfrm flipH="1">
            <a:off x="3897491" y="1475496"/>
            <a:ext cx="1" cy="4525964"/>
          </a:xfrm>
          <a:prstGeom prst="line">
            <a:avLst/>
          </a:prstGeom>
          <a:ln>
            <a:solidFill>
              <a:srgbClr val="7DB1D3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4" name="Google Shape;78;p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103" name="Google Shape;85;p10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828901" y="1521311"/>
            <a:ext cx="5857899" cy="1828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87;p10"/>
          <p:cNvSpPr/>
          <p:nvPr/>
        </p:nvSpPr>
        <p:spPr>
          <a:xfrm>
            <a:off x="457200" y="1404314"/>
            <a:ext cx="2057400" cy="2057401"/>
          </a:xfrm>
          <a:prstGeom prst="ellipse">
            <a:avLst/>
          </a:prstGeom>
          <a:solidFill>
            <a:srgbClr val="ECF3F8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4901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06" name="Google Shape;88;p10"/>
          <p:cNvSpPr/>
          <p:nvPr>
            <p:ph type="pic" sz="quarter" idx="13"/>
          </p:nvPr>
        </p:nvSpPr>
        <p:spPr>
          <a:xfrm>
            <a:off x="570135" y="1521311"/>
            <a:ext cx="1828801" cy="18288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7" name="Google Shape;89;p10"/>
          <p:cNvSpPr txBox="1"/>
          <p:nvPr>
            <p:ph type="body" sz="quarter" idx="14"/>
          </p:nvPr>
        </p:nvSpPr>
        <p:spPr>
          <a:xfrm>
            <a:off x="2828901" y="3922295"/>
            <a:ext cx="5857900" cy="18288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8" name="Google Shape;90;p10"/>
          <p:cNvSpPr/>
          <p:nvPr/>
        </p:nvSpPr>
        <p:spPr>
          <a:xfrm>
            <a:off x="457200" y="3805299"/>
            <a:ext cx="2057400" cy="2057401"/>
          </a:xfrm>
          <a:prstGeom prst="ellipse">
            <a:avLst/>
          </a:prstGeom>
          <a:solidFill>
            <a:srgbClr val="ECF3F8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4901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09" name="Google Shape;91;p10"/>
          <p:cNvSpPr/>
          <p:nvPr>
            <p:ph type="pic" sz="quarter" idx="15"/>
          </p:nvPr>
        </p:nvSpPr>
        <p:spPr>
          <a:xfrm>
            <a:off x="570135" y="3922295"/>
            <a:ext cx="1828801" cy="18288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Google Shape;92;p10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1.xml"/><Relationship Id="rId45" Type="http://schemas.openxmlformats.org/officeDocument/2006/relationships/slideLayout" Target="../slideLayouts/slideLayout4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443567" y="87767"/>
            <a:ext cx="245364" cy="226947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" name="Google Shape;220;p21" descr="Google Shape;220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5"/>
            <a:ext cx="1131751" cy="113175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22860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22860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22860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860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814320" marR="0" indent="-42672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ts val="24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271520" marR="0" indent="-42672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ts val="24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728720" marR="0" indent="-42672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ts val="24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185920" marR="0" indent="-42672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ts val="24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hims.org" TargetMode="External"/><Relationship Id="rId4" Type="http://schemas.openxmlformats.org/officeDocument/2006/relationships/hyperlink" Target="https://community.max.gov/display/HHSExternal/Managing+Board+Meeting+Material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munity.max.gov/display/HHSExternal/Managing+Board+Meeting+Material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612;p60"/>
          <p:cNvSpPr txBox="1"/>
          <p:nvPr>
            <p:ph type="title"/>
          </p:nvPr>
        </p:nvSpPr>
        <p:spPr>
          <a:xfrm>
            <a:off x="722312" y="3044825"/>
            <a:ext cx="8024071" cy="1362075"/>
          </a:xfrm>
          <a:prstGeom prst="rect">
            <a:avLst/>
          </a:prstGeom>
        </p:spPr>
        <p:txBody>
          <a:bodyPr/>
          <a:lstStyle/>
          <a:p>
            <a:pPr/>
            <a:r>
              <a:t>UPDATE: FEDERAL HEALTH INFORMATION MODEL TRANSITION</a:t>
            </a:r>
          </a:p>
        </p:txBody>
      </p:sp>
      <p:sp>
        <p:nvSpPr>
          <p:cNvPr id="507" name="Google Shape;613;p60"/>
          <p:cNvSpPr txBox="1"/>
          <p:nvPr>
            <p:ph type="body" sz="quarter" idx="1"/>
          </p:nvPr>
        </p:nvSpPr>
        <p:spPr>
          <a:xfrm>
            <a:off x="722312" y="4406899"/>
            <a:ext cx="7772401" cy="1500189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pPr/>
            <a:r>
              <a:t>Steve Wagner, FHA</a:t>
            </a:r>
          </a:p>
        </p:txBody>
      </p:sp>
      <p:sp>
        <p:nvSpPr>
          <p:cNvPr id="508" name="Google Shape;614;p60"/>
          <p:cNvSpPr txBox="1"/>
          <p:nvPr>
            <p:ph type="sldNum" sz="quarter" idx="2"/>
          </p:nvPr>
        </p:nvSpPr>
        <p:spPr>
          <a:xfrm>
            <a:off x="8478883" y="87767"/>
            <a:ext cx="174732" cy="2269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620;p61"/>
          <p:cNvSpPr txBox="1"/>
          <p:nvPr>
            <p:ph type="body" idx="1"/>
          </p:nvPr>
        </p:nvSpPr>
        <p:spPr>
          <a:xfrm>
            <a:off x="165297" y="1359521"/>
            <a:ext cx="8662366" cy="4566622"/>
          </a:xfrm>
          <a:prstGeom prst="rect">
            <a:avLst/>
          </a:prstGeom>
        </p:spPr>
        <p:txBody>
          <a:bodyPr/>
          <a:lstStyle/>
          <a:p>
            <a:pPr marL="305180" indent="-305180" defTabSz="813816">
              <a:spcBef>
                <a:spcPts val="0"/>
              </a:spcBef>
              <a:buClr>
                <a:srgbClr val="000000"/>
              </a:buClr>
              <a:buSzPts val="2100"/>
              <a:buFont typeface="Arial"/>
              <a:buChar char="•"/>
              <a:defRPr sz="2136"/>
            </a:pPr>
            <a:r>
              <a:t>FHIM project kickoff meeting was held to review updated SOW for new FHIM contract year (8/21/2018 to 8/20/2019)</a:t>
            </a:r>
          </a:p>
          <a:p>
            <a:pPr lvl="1" marL="712088" indent="-305180" defTabSz="813816">
              <a:spcBef>
                <a:spcPts val="200"/>
              </a:spcBef>
              <a:buClr>
                <a:srgbClr val="000000"/>
              </a:buClr>
              <a:buSzPts val="1600"/>
              <a:buFont typeface="Arial"/>
              <a:buChar char="•"/>
              <a:defRPr sz="1691"/>
            </a:pPr>
            <a:r>
              <a:t>Two potential transition organizations were identified - Open Group and HL7</a:t>
            </a:r>
            <a:endParaRPr sz="1779"/>
          </a:p>
          <a:p>
            <a:pPr lvl="1" marL="712088" indent="-305180" defTabSz="813816">
              <a:spcBef>
                <a:spcPts val="200"/>
              </a:spcBef>
              <a:buClr>
                <a:srgbClr val="000000"/>
              </a:buClr>
              <a:buSzPts val="1600"/>
              <a:buFont typeface="Arial"/>
              <a:buChar char="•"/>
              <a:defRPr sz="1691"/>
            </a:pPr>
            <a:r>
              <a:t>A draft work plan for the SOW tasks was reviewed and updated</a:t>
            </a:r>
            <a:endParaRPr sz="1779"/>
          </a:p>
          <a:p>
            <a:pPr lvl="1" marL="712088" indent="-305180" defTabSz="813816">
              <a:spcBef>
                <a:spcPts val="200"/>
              </a:spcBef>
              <a:buClr>
                <a:srgbClr val="000000"/>
              </a:buClr>
              <a:buSzPts val="1600"/>
              <a:buFont typeface="Arial"/>
              <a:buChar char="•"/>
              <a:defRPr sz="1691"/>
            </a:pPr>
            <a:r>
              <a:t>Further work will be completed on FHIM/USCDI mapping/support for 2019 and 2020 USCDI domains</a:t>
            </a:r>
          </a:p>
          <a:p>
            <a:pPr lvl="1" marL="712088" indent="-305180" defTabSz="813816">
              <a:spcBef>
                <a:spcPts val="200"/>
              </a:spcBef>
              <a:buClr>
                <a:srgbClr val="000000"/>
              </a:buClr>
              <a:buSzPts val="1600"/>
              <a:buFont typeface="Arial"/>
              <a:buChar char="•"/>
              <a:defRPr sz="1691"/>
            </a:pPr>
            <a:r>
              <a:t>A FHIM HL7 ballot is being explored</a:t>
            </a:r>
          </a:p>
          <a:p>
            <a:pPr marL="305180" indent="-305180" defTabSz="813816">
              <a:spcBef>
                <a:spcPts val="300"/>
              </a:spcBef>
              <a:buClr>
                <a:srgbClr val="000000"/>
              </a:buClr>
              <a:buSzPts val="2100"/>
              <a:buFont typeface="Arial"/>
              <a:buChar char="•"/>
              <a:defRPr sz="2136"/>
            </a:pPr>
            <a:r>
              <a:t>Terminology modeling of the “Skin and Wound Assessment” domain was completed</a:t>
            </a:r>
            <a:endParaRPr sz="1691"/>
          </a:p>
          <a:p>
            <a:pPr marL="305180" indent="-305180" defTabSz="813816">
              <a:spcBef>
                <a:spcPts val="300"/>
              </a:spcBef>
              <a:buClr>
                <a:srgbClr val="000000"/>
              </a:buClr>
              <a:buSzPts val="2100"/>
              <a:buFont typeface="Arial"/>
              <a:buChar char="•"/>
              <a:defRPr sz="2136"/>
            </a:pPr>
            <a:r>
              <a:t>All FHIM artefacts will be maintained in the open source GitHub repository through the end of the contract</a:t>
            </a:r>
          </a:p>
          <a:p>
            <a:pPr marL="305180" indent="-305180" defTabSz="813816">
              <a:spcBef>
                <a:spcPts val="300"/>
              </a:spcBef>
              <a:buClr>
                <a:srgbClr val="000000"/>
              </a:buClr>
              <a:buSzPts val="2100"/>
              <a:buFont typeface="Arial"/>
              <a:buChar char="•"/>
              <a:defRPr sz="2136"/>
            </a:pPr>
            <a:r>
              <a:t>The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fhims.org</a:t>
            </a:r>
            <a:r>
              <a:t> web site will be updated to add full support for the terminology and implementation  modeling work streams and enhance support for the information modeling work stream</a:t>
            </a:r>
          </a:p>
        </p:txBody>
      </p:sp>
      <p:sp>
        <p:nvSpPr>
          <p:cNvPr id="511" name="Google Shape;621;p61"/>
          <p:cNvSpPr txBox="1"/>
          <p:nvPr>
            <p:ph type="sldNum" sz="quarter" idx="2"/>
          </p:nvPr>
        </p:nvSpPr>
        <p:spPr>
          <a:xfrm>
            <a:off x="8443546" y="87747"/>
            <a:ext cx="231238" cy="3506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2" name="Google Shape;622;p61"/>
          <p:cNvSpPr txBox="1"/>
          <p:nvPr>
            <p:ph type="title"/>
          </p:nvPr>
        </p:nvSpPr>
        <p:spPr>
          <a:xfrm>
            <a:off x="457200" y="184698"/>
            <a:ext cx="6396715" cy="677894"/>
          </a:xfrm>
          <a:prstGeom prst="rect">
            <a:avLst/>
          </a:prstGeom>
        </p:spPr>
        <p:txBody>
          <a:bodyPr/>
          <a:lstStyle/>
          <a:p>
            <a:pPr/>
            <a:r>
              <a:t>FHIM Transition</a:t>
            </a:r>
          </a:p>
        </p:txBody>
      </p:sp>
      <p:sp>
        <p:nvSpPr>
          <p:cNvPr id="513" name="Google Shape;623;p61"/>
          <p:cNvSpPr txBox="1"/>
          <p:nvPr>
            <p:ph type="body" idx="13"/>
          </p:nvPr>
        </p:nvSpPr>
        <p:spPr>
          <a:xfrm>
            <a:off x="0" y="961837"/>
            <a:ext cx="6853916" cy="388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algn="r">
              <a:spcBef>
                <a:spcPts val="0"/>
              </a:spcBef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Progress</a:t>
            </a:r>
          </a:p>
        </p:txBody>
      </p:sp>
      <p:sp>
        <p:nvSpPr>
          <p:cNvPr id="514" name="Google Shape;624;p61"/>
          <p:cNvSpPr txBox="1"/>
          <p:nvPr/>
        </p:nvSpPr>
        <p:spPr>
          <a:xfrm>
            <a:off x="5598293" y="6263678"/>
            <a:ext cx="3379452" cy="43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4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Link to Backup Slides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630;p62"/>
          <p:cNvSpPr txBox="1"/>
          <p:nvPr>
            <p:ph type="body" idx="1"/>
          </p:nvPr>
        </p:nvSpPr>
        <p:spPr>
          <a:xfrm>
            <a:off x="457200" y="1474212"/>
            <a:ext cx="8229600" cy="4566621"/>
          </a:xfrm>
          <a:prstGeom prst="rect">
            <a:avLst/>
          </a:prstGeom>
        </p:spPr>
        <p:txBody>
          <a:bodyPr/>
          <a:lstStyle/>
          <a:p>
            <a:pPr marL="190500" indent="-38100">
              <a:spcBef>
                <a:spcPts val="0"/>
              </a:spcBef>
            </a:pPr>
          </a:p>
          <a:p>
            <a:pPr marL="342900" indent="-342900">
              <a:buClr>
                <a:srgbClr val="FF0000"/>
              </a:buClr>
              <a:buSzPts val="2400"/>
              <a:buFont typeface="Arial"/>
              <a:buChar char="•"/>
              <a:defRPr b="1">
                <a:solidFill>
                  <a:srgbClr val="FF0000"/>
                </a:solidFill>
              </a:defRPr>
            </a:pPr>
            <a:r>
              <a:t>FHIM support ends 20 AUG 2019</a:t>
            </a:r>
          </a:p>
          <a:p>
            <a:pPr marL="0"/>
          </a:p>
          <a:p>
            <a:pPr marL="342900" indent="-342900">
              <a:buClr>
                <a:srgbClr val="000000"/>
              </a:buClr>
              <a:buSzPts val="2400"/>
              <a:buFont typeface="Arial"/>
              <a:buChar char="•"/>
            </a:pPr>
            <a:r>
              <a:t>31 OCT 2018: Determine most appropriate organization for FHIM transition </a:t>
            </a:r>
          </a:p>
          <a:p>
            <a:pPr marL="342900" indent="-342900">
              <a:buClr>
                <a:srgbClr val="000000"/>
              </a:buClr>
              <a:buSzPts val="2400"/>
              <a:buFont typeface="Arial"/>
              <a:buChar char="•"/>
            </a:pPr>
            <a:r>
              <a:t>30 Nov 2018: The FHIM team will finalize value set bindings for all FHIM value sets</a:t>
            </a:r>
          </a:p>
        </p:txBody>
      </p:sp>
      <p:sp>
        <p:nvSpPr>
          <p:cNvPr id="519" name="Google Shape;631;p62"/>
          <p:cNvSpPr txBox="1"/>
          <p:nvPr>
            <p:ph type="sldNum" sz="quarter" idx="2"/>
          </p:nvPr>
        </p:nvSpPr>
        <p:spPr>
          <a:xfrm>
            <a:off x="8443546" y="87747"/>
            <a:ext cx="231238" cy="3506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0" name="Google Shape;632;p62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algn="r">
              <a:spcBef>
                <a:spcPts val="0"/>
              </a:spcBef>
              <a:defRPr b="1" sz="1600">
                <a:solidFill>
                  <a:srgbClr val="FFFFFF"/>
                </a:solidFill>
              </a:defRPr>
            </a:lvl1pPr>
          </a:lstStyle>
          <a:p>
            <a:pPr/>
            <a:r>
              <a:t>Call to Action</a:t>
            </a:r>
          </a:p>
        </p:txBody>
      </p:sp>
      <p:sp>
        <p:nvSpPr>
          <p:cNvPr id="521" name="Google Shape;633;p62"/>
          <p:cNvSpPr txBox="1"/>
          <p:nvPr>
            <p:ph type="title"/>
          </p:nvPr>
        </p:nvSpPr>
        <p:spPr>
          <a:xfrm>
            <a:off x="457200" y="184698"/>
            <a:ext cx="6396715" cy="677894"/>
          </a:xfrm>
          <a:prstGeom prst="rect">
            <a:avLst/>
          </a:prstGeom>
        </p:spPr>
        <p:txBody>
          <a:bodyPr/>
          <a:lstStyle/>
          <a:p>
            <a:pPr/>
            <a:r>
              <a:t>FHIM Transition</a:t>
            </a:r>
          </a:p>
        </p:txBody>
      </p:sp>
      <p:grpSp>
        <p:nvGrpSpPr>
          <p:cNvPr id="524" name="Google Shape;634;p62"/>
          <p:cNvGrpSpPr/>
          <p:nvPr/>
        </p:nvGrpSpPr>
        <p:grpSpPr>
          <a:xfrm>
            <a:off x="-2" y="961837"/>
            <a:ext cx="6853920" cy="388194"/>
            <a:chOff x="0" y="0"/>
            <a:chExt cx="6853918" cy="388192"/>
          </a:xfrm>
        </p:grpSpPr>
        <p:sp>
          <p:nvSpPr>
            <p:cNvPr id="522" name="Google Shape;635;p62"/>
            <p:cNvSpPr/>
            <p:nvPr/>
          </p:nvSpPr>
          <p:spPr>
            <a:xfrm>
              <a:off x="-1" y="-1"/>
              <a:ext cx="6853920" cy="38819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523" name="Google Shape;636;p62"/>
            <p:cNvSpPr txBox="1"/>
            <p:nvPr/>
          </p:nvSpPr>
          <p:spPr>
            <a:xfrm>
              <a:off x="-1" y="-1"/>
              <a:ext cx="6853920" cy="28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Next Steps</a:t>
              </a:r>
            </a:p>
          </p:txBody>
        </p:sp>
      </p:grpSp>
      <p:sp>
        <p:nvSpPr>
          <p:cNvPr id="525" name="Google Shape;637;p62"/>
          <p:cNvSpPr txBox="1"/>
          <p:nvPr/>
        </p:nvSpPr>
        <p:spPr>
          <a:xfrm>
            <a:off x="5598293" y="6263678"/>
            <a:ext cx="3379452" cy="43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4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Link to Backup Slides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HA2016_PPTtheme_4.3-BLUEwoONC">
  <a:themeElements>
    <a:clrScheme name="FHA2016_PPTtheme_4.3-BLUEwoONC">
      <a:dk1>
        <a:srgbClr val="1D427C"/>
      </a:dk1>
      <a:lt1>
        <a:srgbClr val="7C715F"/>
      </a:lt1>
      <a:dk2>
        <a:srgbClr val="A7A7A7"/>
      </a:dk2>
      <a:lt2>
        <a:srgbClr val="535353"/>
      </a:lt2>
      <a:accent1>
        <a:srgbClr val="1D427C"/>
      </a:accent1>
      <a:accent2>
        <a:srgbClr val="D21242"/>
      </a:accent2>
      <a:accent3>
        <a:srgbClr val="D2E4F0"/>
      </a:accent3>
      <a:accent4>
        <a:srgbClr val="FFDE17"/>
      </a:accent4>
      <a:accent5>
        <a:srgbClr val="00A14B"/>
      </a:accent5>
      <a:accent6>
        <a:srgbClr val="FF8000"/>
      </a:accent6>
      <a:hlink>
        <a:srgbClr val="0000FF"/>
      </a:hlink>
      <a:folHlink>
        <a:srgbClr val="FF00FF"/>
      </a:folHlink>
    </a:clrScheme>
    <a:fontScheme name="FHA2016_PPTtheme_4.3-BLUEwoON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HA2016_PPTtheme_4.3-BLUEwoON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HA2016_PPTtheme_4.3-BLUEwoONC">
  <a:themeElements>
    <a:clrScheme name="FHA2016_PPTtheme_4.3-BLUEwoON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427C"/>
      </a:accent1>
      <a:accent2>
        <a:srgbClr val="D21242"/>
      </a:accent2>
      <a:accent3>
        <a:srgbClr val="D2E4F0"/>
      </a:accent3>
      <a:accent4>
        <a:srgbClr val="FFDE17"/>
      </a:accent4>
      <a:accent5>
        <a:srgbClr val="00A14B"/>
      </a:accent5>
      <a:accent6>
        <a:srgbClr val="FF8000"/>
      </a:accent6>
      <a:hlink>
        <a:srgbClr val="0000FF"/>
      </a:hlink>
      <a:folHlink>
        <a:srgbClr val="FF00FF"/>
      </a:folHlink>
    </a:clrScheme>
    <a:fontScheme name="FHA2016_PPTtheme_4.3-BLUEwoON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HA2016_PPTtheme_4.3-BLUEwoON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