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2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8F3D-D485-4FAD-B28B-BA20C34A3472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4D2D-8055-4FFE-BA2D-131065DB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8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8F3D-D485-4FAD-B28B-BA20C34A3472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4D2D-8055-4FFE-BA2D-131065DB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8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8F3D-D485-4FAD-B28B-BA20C34A3472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4D2D-8055-4FFE-BA2D-131065DB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8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8F3D-D485-4FAD-B28B-BA20C34A3472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4D2D-8055-4FFE-BA2D-131065DB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8F3D-D485-4FAD-B28B-BA20C34A3472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4D2D-8055-4FFE-BA2D-131065DB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7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8F3D-D485-4FAD-B28B-BA20C34A3472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4D2D-8055-4FFE-BA2D-131065DB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8F3D-D485-4FAD-B28B-BA20C34A3472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4D2D-8055-4FFE-BA2D-131065DB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5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8F3D-D485-4FAD-B28B-BA20C34A3472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4D2D-8055-4FFE-BA2D-131065DB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5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8F3D-D485-4FAD-B28B-BA20C34A3472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4D2D-8055-4FFE-BA2D-131065DB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3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8F3D-D485-4FAD-B28B-BA20C34A3472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4D2D-8055-4FFE-BA2D-131065DB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7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8F3D-D485-4FAD-B28B-BA20C34A3472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4D2D-8055-4FFE-BA2D-131065DB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7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08F3D-D485-4FAD-B28B-BA20C34A3472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84D2D-8055-4FFE-BA2D-131065DB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 Plan Domain: Key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</a:t>
            </a:r>
          </a:p>
          <a:p>
            <a:r>
              <a:rPr lang="en-US" dirty="0" smtClean="0"/>
              <a:t>C-CDA</a:t>
            </a:r>
          </a:p>
          <a:p>
            <a:r>
              <a:rPr lang="en-US" dirty="0" smtClean="0"/>
              <a:t>Care Plan Domain Analysis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456" y="2480733"/>
            <a:ext cx="4598094" cy="34623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14133" y="5018881"/>
            <a:ext cx="132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Care Plan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3655" y="5676370"/>
            <a:ext cx="132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Concerns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74094" y="5676370"/>
            <a:ext cx="132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10439" y="5659967"/>
            <a:ext cx="132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74533" y="5659967"/>
            <a:ext cx="1456267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Interventions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8846055"/>
              </p:ext>
            </p:extLst>
          </p:nvPr>
        </p:nvGraphicFramePr>
        <p:xfrm>
          <a:off x="838200" y="1825625"/>
          <a:ext cx="10515600" cy="400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Disposition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Count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Relaxed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Defined, not yet specified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 to association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Merged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yet started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2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"/>
            <a:r>
              <a:rPr lang="en-US" dirty="0" smtClean="0"/>
              <a:t>Relaxed</a:t>
            </a:r>
          </a:p>
          <a:p>
            <a:pPr lvl="1" fontAlgn="b"/>
            <a:r>
              <a:rPr lang="en-US" dirty="0" smtClean="0"/>
              <a:t>Precondition: unlikely to be encoded; made text</a:t>
            </a:r>
          </a:p>
          <a:p>
            <a:pPr fontAlgn="b"/>
            <a:r>
              <a:rPr lang="en-US" dirty="0" smtClean="0"/>
              <a:t>Defined</a:t>
            </a:r>
            <a:r>
              <a:rPr lang="en-US" dirty="0"/>
              <a:t>, not yet specified</a:t>
            </a:r>
          </a:p>
          <a:p>
            <a:pPr lvl="1" fontAlgn="b"/>
            <a:r>
              <a:rPr lang="en-US" dirty="0" smtClean="0"/>
              <a:t>Plan category: allow discipline (Provider Taxonomy), condition (SNOMED CT), setting (HCPCS)</a:t>
            </a:r>
            <a:endParaRPr lang="en-US" dirty="0"/>
          </a:p>
          <a:p>
            <a:pPr fontAlgn="b"/>
            <a:r>
              <a:rPr lang="en-US" dirty="0"/>
              <a:t>Change to association</a:t>
            </a:r>
          </a:p>
          <a:p>
            <a:pPr lvl="1" fontAlgn="b"/>
            <a:r>
              <a:rPr lang="en-US" dirty="0" smtClean="0"/>
              <a:t>Reason: point at concern</a:t>
            </a:r>
            <a:endParaRPr lang="en-US" dirty="0"/>
          </a:p>
          <a:p>
            <a:pPr fontAlgn="b"/>
            <a:r>
              <a:rPr lang="en-US" dirty="0"/>
              <a:t>Removed</a:t>
            </a:r>
          </a:p>
          <a:p>
            <a:pPr lvl="1" fontAlgn="b"/>
            <a:r>
              <a:rPr lang="en-US" dirty="0" smtClean="0"/>
              <a:t>Intervention functional area: if needed can be inferred from intervention</a:t>
            </a:r>
            <a:endParaRPr lang="en-US" dirty="0"/>
          </a:p>
          <a:p>
            <a:pPr fontAlgn="b"/>
            <a:r>
              <a:rPr lang="en-US" dirty="0" smtClean="0"/>
              <a:t>Merged</a:t>
            </a:r>
          </a:p>
          <a:p>
            <a:pPr lvl="1" fontAlgn="b"/>
            <a:r>
              <a:rPr lang="en-US" dirty="0" smtClean="0"/>
              <a:t>Discipline now part of Category</a:t>
            </a:r>
            <a:endParaRPr lang="en-US" dirty="0" smtClean="0"/>
          </a:p>
          <a:p>
            <a:pPr fontAlgn="b"/>
            <a:r>
              <a:rPr lang="en-US" dirty="0" smtClean="0"/>
              <a:t>Specified</a:t>
            </a:r>
          </a:p>
          <a:p>
            <a:pPr lvl="1" fontAlgn="b"/>
            <a:r>
              <a:rPr lang="en-US" dirty="0" smtClean="0"/>
              <a:t>Level of Risk to use existing FHIR value set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0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remaining elements are unique to the Domain Analysis Model, and may be forward-looking elements</a:t>
            </a:r>
          </a:p>
          <a:p>
            <a:r>
              <a:rPr lang="en-US" dirty="0" smtClean="0"/>
              <a:t>Preferences</a:t>
            </a:r>
          </a:p>
          <a:p>
            <a:pPr lvl="1"/>
            <a:r>
              <a:rPr lang="en-US" dirty="0" smtClean="0"/>
              <a:t>Possible overlap with advance directives</a:t>
            </a:r>
          </a:p>
          <a:p>
            <a:pPr lvl="1"/>
            <a:r>
              <a:rPr lang="en-US" dirty="0" smtClean="0"/>
              <a:t>Subjective</a:t>
            </a:r>
          </a:p>
          <a:p>
            <a:r>
              <a:rPr lang="en-US" dirty="0" smtClean="0"/>
              <a:t>Reviews </a:t>
            </a:r>
          </a:p>
          <a:p>
            <a:pPr lvl="1"/>
            <a:r>
              <a:rPr lang="en-US" dirty="0" smtClean="0"/>
              <a:t>Guidance from goal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148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Care Plan Domain: Key inputs</vt:lpstr>
      <vt:lpstr>Current Status</vt:lpstr>
      <vt:lpstr>Legend</vt:lpstr>
      <vt:lpstr>Remaining Elements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 Plan Domain</dc:title>
  <dc:creator>Jay Lyle</dc:creator>
  <cp:lastModifiedBy>Jay Lyle</cp:lastModifiedBy>
  <cp:revision>4</cp:revision>
  <dcterms:created xsi:type="dcterms:W3CDTF">2015-10-13T15:45:23Z</dcterms:created>
  <dcterms:modified xsi:type="dcterms:W3CDTF">2015-10-13T16:59:19Z</dcterms:modified>
</cp:coreProperties>
</file>