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0C52-9439-4850-8386-5EA14F768AC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FDD1-DA2F-4B23-8B5D-F32E4FB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FHIM Vital Signs Modeling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Lyle, 10/10/16</a:t>
            </a:r>
          </a:p>
        </p:txBody>
      </p:sp>
    </p:spTree>
    <p:extLst>
      <p:ext uri="{BB962C8B-B14F-4D97-AF65-F5344CB8AC3E}">
        <p14:creationId xmlns:p14="http://schemas.microsoft.com/office/powerpoint/2010/main" val="11838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 uses </a:t>
            </a:r>
            <a:r>
              <a:rPr lang="en-US" dirty="0" err="1"/>
              <a:t>precoordinated</a:t>
            </a:r>
            <a:r>
              <a:rPr lang="en-US" dirty="0"/>
              <a:t> laterality</a:t>
            </a:r>
          </a:p>
          <a:p>
            <a:r>
              <a:rPr lang="en-US" dirty="0"/>
              <a:t>Adherence to SNOMED CT concept model</a:t>
            </a:r>
          </a:p>
          <a:p>
            <a:pPr lvl="1"/>
            <a:r>
              <a:rPr lang="en-US" dirty="0"/>
              <a:t>Classifiers (e.g., peripheral blood pressure)</a:t>
            </a:r>
          </a:p>
          <a:p>
            <a:pPr lvl="1"/>
            <a:r>
              <a:rPr lang="en-US" dirty="0"/>
              <a:t>Devices or methods—cuff (device) vs. blood pressure using cuff (procedure)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Respiration devices</a:t>
            </a:r>
          </a:p>
          <a:p>
            <a:pPr lvl="1"/>
            <a:r>
              <a:rPr lang="en-US" dirty="0"/>
              <a:t>‘Device in situ’ vs. cast, brace, prosthesis in situ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Dry weight </a:t>
            </a:r>
          </a:p>
          <a:p>
            <a:pPr lvl="1"/>
            <a:r>
              <a:rPr lang="en-US" dirty="0"/>
              <a:t>Actual, calculated methods</a:t>
            </a:r>
          </a:p>
        </p:txBody>
      </p:sp>
    </p:spTree>
    <p:extLst>
      <p:ext uri="{BB962C8B-B14F-4D97-AF65-F5344CB8AC3E}">
        <p14:creationId xmlns:p14="http://schemas.microsoft.com/office/powerpoint/2010/main" val="24034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Removed: 2</a:t>
            </a:r>
          </a:p>
          <a:p>
            <a:r>
              <a:rPr lang="en-US" dirty="0"/>
              <a:t>Ready for publication: 5</a:t>
            </a:r>
          </a:p>
          <a:p>
            <a:r>
              <a:rPr lang="en-US" dirty="0"/>
              <a:t>Ready for NLM concept requests: 8</a:t>
            </a:r>
          </a:p>
          <a:p>
            <a:r>
              <a:rPr lang="en-US" dirty="0"/>
              <a:t>Open questions concerning SNOMED CT concept model: 4</a:t>
            </a:r>
          </a:p>
        </p:txBody>
      </p:sp>
    </p:spTree>
    <p:extLst>
      <p:ext uri="{BB962C8B-B14F-4D97-AF65-F5344CB8AC3E}">
        <p14:creationId xmlns:p14="http://schemas.microsoft.com/office/powerpoint/2010/main" val="22391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Detailed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28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/>
              <a:t>Patient measurement state</a:t>
            </a:r>
          </a:p>
          <a:p>
            <a:pPr lvl="1"/>
            <a:r>
              <a:rPr lang="en-US" dirty="0"/>
              <a:t>Oxygen provision device</a:t>
            </a:r>
          </a:p>
          <a:p>
            <a:r>
              <a:rPr lang="en-US" dirty="0"/>
              <a:t>Ready for publication</a:t>
            </a:r>
          </a:p>
          <a:p>
            <a:pPr lvl="1"/>
            <a:r>
              <a:rPr lang="en-US" dirty="0"/>
              <a:t>Patient measurement body position</a:t>
            </a:r>
          </a:p>
          <a:p>
            <a:pPr lvl="1"/>
            <a:r>
              <a:rPr lang="en-US" dirty="0"/>
              <a:t>Patient measurement sleep status</a:t>
            </a:r>
          </a:p>
          <a:p>
            <a:pPr lvl="1"/>
            <a:r>
              <a:rPr lang="en-US" dirty="0"/>
              <a:t>Blood pressure measurement site</a:t>
            </a:r>
          </a:p>
          <a:p>
            <a:pPr lvl="1"/>
            <a:r>
              <a:rPr lang="en-US" dirty="0"/>
              <a:t>Heart rate measurement site</a:t>
            </a:r>
          </a:p>
          <a:p>
            <a:pPr lvl="1"/>
            <a:r>
              <a:rPr lang="en-US" dirty="0"/>
              <a:t>Patient body temperature measurement site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Patient height determination method</a:t>
            </a:r>
          </a:p>
          <a:p>
            <a:pPr lvl="1"/>
            <a:r>
              <a:rPr lang="en-US" dirty="0"/>
              <a:t>Patient weight determination method</a:t>
            </a:r>
          </a:p>
          <a:p>
            <a:pPr lvl="1"/>
            <a:r>
              <a:rPr lang="en-US" dirty="0"/>
              <a:t>Blood pressure measurement diastolic endpoint</a:t>
            </a:r>
          </a:p>
          <a:p>
            <a:pPr lvl="1"/>
            <a:r>
              <a:rPr lang="en-US" dirty="0"/>
              <a:t>Patient measurement exertion phase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5076" y="1825625"/>
            <a:ext cx="4932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Ready for request</a:t>
            </a:r>
          </a:p>
          <a:p>
            <a:pPr lvl="1"/>
            <a:r>
              <a:rPr lang="en-US" sz="1800" dirty="0"/>
              <a:t>Blood pressure cuff size</a:t>
            </a:r>
          </a:p>
          <a:p>
            <a:pPr lvl="1"/>
            <a:r>
              <a:rPr lang="en-US" sz="1800" dirty="0"/>
              <a:t>Blood pressure measurement method</a:t>
            </a:r>
          </a:p>
          <a:p>
            <a:pPr lvl="1"/>
            <a:r>
              <a:rPr lang="en-US" sz="1800" dirty="0"/>
              <a:t>Heart rate measurement method</a:t>
            </a:r>
          </a:p>
          <a:p>
            <a:pPr lvl="1"/>
            <a:r>
              <a:rPr lang="en-US" sz="1800" dirty="0"/>
              <a:t>Patient measurement body exposure state</a:t>
            </a:r>
          </a:p>
          <a:p>
            <a:pPr lvl="1"/>
            <a:r>
              <a:rPr lang="en-US" sz="1800" dirty="0"/>
              <a:t>Patient weight determination device</a:t>
            </a:r>
          </a:p>
          <a:p>
            <a:pPr lvl="1"/>
            <a:r>
              <a:rPr lang="en-US" sz="1800" dirty="0"/>
              <a:t>Patient oxygen supplement status</a:t>
            </a:r>
          </a:p>
          <a:p>
            <a:pPr lvl="1"/>
            <a:r>
              <a:rPr lang="en-US" sz="1800" dirty="0"/>
              <a:t>Patient device association</a:t>
            </a:r>
          </a:p>
          <a:p>
            <a:pPr lvl="1"/>
            <a:r>
              <a:rPr lang="en-US" sz="1800" dirty="0"/>
              <a:t>Patient fluid balance state</a:t>
            </a:r>
          </a:p>
        </p:txBody>
      </p:sp>
    </p:spTree>
    <p:extLst>
      <p:ext uri="{BB962C8B-B14F-4D97-AF65-F5344CB8AC3E}">
        <p14:creationId xmlns:p14="http://schemas.microsoft.com/office/powerpoint/2010/main" val="28740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qualifiers fit in </a:t>
            </a:r>
            <a:r>
              <a:rPr lang="en-US" dirty="0">
                <a:solidFill>
                  <a:srgbClr val="FF0000"/>
                </a:solidFill>
              </a:rPr>
              <a:t>Observable </a:t>
            </a:r>
            <a:r>
              <a:rPr lang="en-US" dirty="0"/>
              <a:t>model, or can we use </a:t>
            </a:r>
            <a:r>
              <a:rPr lang="en-US" dirty="0">
                <a:solidFill>
                  <a:srgbClr val="FF0000"/>
                </a:solidFill>
              </a:rPr>
              <a:t>Finding </a:t>
            </a:r>
            <a:r>
              <a:rPr lang="en-US" dirty="0"/>
              <a:t>as well?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Finding </a:t>
            </a:r>
            <a:r>
              <a:rPr lang="en-US" dirty="0"/>
              <a:t>would allow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Finding method </a:t>
            </a:r>
            <a:r>
              <a:rPr lang="en-US" dirty="0"/>
              <a:t>attribute;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Observable </a:t>
            </a:r>
            <a:r>
              <a:rPr lang="en-US" dirty="0"/>
              <a:t>requires the more limited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Technique</a:t>
            </a:r>
            <a:r>
              <a:rPr lang="en-US" i="1" dirty="0"/>
              <a:t> </a:t>
            </a:r>
            <a:r>
              <a:rPr lang="en-US" dirty="0"/>
              <a:t>attribute</a:t>
            </a:r>
          </a:p>
          <a:p>
            <a:r>
              <a:rPr lang="en-US" dirty="0"/>
              <a:t>Would diastolic endpoint be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Observable</a:t>
            </a:r>
            <a:r>
              <a:rPr lang="en-US" dirty="0"/>
              <a:t>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Characterizes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  <a:r>
              <a:rPr lang="en-US" dirty="0"/>
              <a:t>?</a:t>
            </a:r>
          </a:p>
          <a:p>
            <a:r>
              <a:rPr lang="en-US" dirty="0"/>
              <a:t>Exertion Phase</a:t>
            </a:r>
          </a:p>
          <a:p>
            <a:pPr lvl="1"/>
            <a:r>
              <a:rPr lang="en-US" dirty="0"/>
              <a:t>Range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Precondition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</a:rPr>
              <a:t>Finding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Precondition Qualifier</a:t>
            </a:r>
          </a:p>
          <a:p>
            <a:pPr lvl="1"/>
            <a:r>
              <a:rPr lang="en-US" dirty="0"/>
              <a:t>Found values are </a:t>
            </a:r>
            <a:r>
              <a:rPr lang="en-US" dirty="0">
                <a:solidFill>
                  <a:schemeClr val="accent2"/>
                </a:solidFill>
              </a:rPr>
              <a:t>Qualifiers</a:t>
            </a:r>
            <a:r>
              <a:rPr lang="en-US" dirty="0"/>
              <a:t> but not </a:t>
            </a:r>
            <a:r>
              <a:rPr lang="en-US" dirty="0">
                <a:solidFill>
                  <a:schemeClr val="accent2"/>
                </a:solidFill>
              </a:rPr>
              <a:t>Precondition Qualifiers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accent2"/>
                </a:solidFill>
              </a:rPr>
              <a:t>after exercise</a:t>
            </a:r>
          </a:p>
          <a:p>
            <a:pPr lvl="1"/>
            <a:r>
              <a:rPr lang="en-US" dirty="0"/>
              <a:t>Assert new parent relationships to subordinate them there?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2549" y="6176963"/>
            <a:ext cx="304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Key: </a:t>
            </a:r>
            <a:r>
              <a:rPr lang="en-US" dirty="0">
                <a:solidFill>
                  <a:srgbClr val="FF0000"/>
                </a:solidFill>
              </a:rPr>
              <a:t>Domain</a:t>
            </a:r>
            <a:r>
              <a:rPr lang="en-US" dirty="0"/>
              <a:t>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FHIM Vital Signs Modeling Update</vt:lpstr>
      <vt:lpstr>VA Alignment</vt:lpstr>
      <vt:lpstr>Status Overview</vt:lpstr>
      <vt:lpstr>Detailed Status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Signs Modeling Update</dc:title>
  <dc:creator>Jay Lyle</dc:creator>
  <cp:lastModifiedBy>Jay Lyle</cp:lastModifiedBy>
  <cp:revision>7</cp:revision>
  <dcterms:created xsi:type="dcterms:W3CDTF">2016-10-06T16:41:46Z</dcterms:created>
  <dcterms:modified xsi:type="dcterms:W3CDTF">2016-10-06T19:39:27Z</dcterms:modified>
</cp:coreProperties>
</file>