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11" r:id="rId3"/>
    <p:sldId id="328" r:id="rId4"/>
    <p:sldId id="329" r:id="rId5"/>
    <p:sldId id="32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5E8"/>
    <a:srgbClr val="DA0826"/>
    <a:srgbClr val="F31938"/>
    <a:srgbClr val="004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97" autoAdjust="0"/>
  </p:normalViewPr>
  <p:slideViewPr>
    <p:cSldViewPr>
      <p:cViewPr varScale="1">
        <p:scale>
          <a:sx n="106" d="100"/>
          <a:sy n="106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144A-F274-43BE-9F2B-6EB3500BE986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BA76-EE9F-46D6-AA6F-6A825E67B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BA76-EE9F-46D6-AA6F-6A825E67B8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10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BA76-EE9F-46D6-AA6F-6A825E67B8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A.jpg" descr="cover-A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ver-B.jpg" descr="cover-B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en-US">
                <a:solidFill>
                  <a:srgbClr val="1D165A"/>
                </a:solidFill>
              </a:rPr>
              <a:t>Click to edit Master title style</a:t>
            </a:r>
            <a:endParaRPr>
              <a:solidFill>
                <a:srgbClr val="1D165A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C215487B-A0C8-46D4-A441-D99A688C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0" r:id="rId3"/>
  </p:sldLayoutIdLst>
  <p:transition spd="med"/>
  <p:txStyles>
    <p:titleStyle>
      <a:lvl1pPr eaLnBrk="1" hangingPunct="1">
        <a:defRPr sz="2800" b="1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551" y="2362200"/>
            <a:ext cx="7772400" cy="1470025"/>
          </a:xfrm>
        </p:spPr>
        <p:txBody>
          <a:bodyPr/>
          <a:lstStyle/>
          <a:p>
            <a:r>
              <a:rPr lang="en-US" dirty="0"/>
              <a:t>FHIM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733800"/>
            <a:ext cx="8153400" cy="1752600"/>
          </a:xfrm>
        </p:spPr>
        <p:txBody>
          <a:bodyPr/>
          <a:lstStyle/>
          <a:p>
            <a:r>
              <a:rPr lang="en-US" dirty="0"/>
              <a:t>Terminology Modeling Status, November 2016</a:t>
            </a:r>
          </a:p>
        </p:txBody>
      </p:sp>
    </p:spTree>
    <p:extLst>
      <p:ext uri="{BB962C8B-B14F-4D97-AF65-F5344CB8AC3E}">
        <p14:creationId xmlns:p14="http://schemas.microsoft.com/office/powerpoint/2010/main" val="28893948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Modeling and Terminology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Old process</a:t>
            </a:r>
          </a:p>
          <a:p>
            <a:pPr lvl="1"/>
            <a:r>
              <a:rPr lang="en-US" sz="2400" dirty="0"/>
              <a:t>Identify interoperability specifications in the US Realm</a:t>
            </a:r>
          </a:p>
          <a:p>
            <a:pPr lvl="1"/>
            <a:r>
              <a:rPr lang="en-US" sz="2400" dirty="0"/>
              <a:t>Create harmonized model (FHIM)</a:t>
            </a:r>
          </a:p>
          <a:p>
            <a:pPr lvl="1"/>
            <a:r>
              <a:rPr lang="en-US" sz="2400" dirty="0"/>
              <a:t>Collect coding requirements from specifications</a:t>
            </a:r>
          </a:p>
          <a:p>
            <a:pPr lvl="1"/>
            <a:r>
              <a:rPr lang="en-US" sz="2400" dirty="0"/>
              <a:t>Propose new value sets where specifications identify fields but not values</a:t>
            </a:r>
          </a:p>
          <a:p>
            <a:pPr lvl="1"/>
            <a:r>
              <a:rPr lang="en-US" sz="2400" dirty="0"/>
              <a:t>Bind existing or new sets to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Modeling and Terminology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process</a:t>
            </a:r>
          </a:p>
          <a:p>
            <a:pPr lvl="1"/>
            <a:r>
              <a:rPr lang="en-US" sz="2400" dirty="0"/>
              <a:t>As above</a:t>
            </a:r>
          </a:p>
          <a:p>
            <a:pPr lvl="1"/>
            <a:r>
              <a:rPr lang="en-US" sz="2400" dirty="0"/>
              <a:t>Semantic attribute binding to SNOMED CT to support CIMI alignment</a:t>
            </a:r>
          </a:p>
          <a:p>
            <a:pPr lvl="1"/>
            <a:r>
              <a:rPr lang="en-US" sz="2400" dirty="0"/>
              <a:t>Semantic range binding to “concept domain” to support harmonization of divergent standards</a:t>
            </a:r>
          </a:p>
        </p:txBody>
      </p:sp>
    </p:spTree>
    <p:extLst>
      <p:ext uri="{BB962C8B-B14F-4D97-AF65-F5344CB8AC3E}">
        <p14:creationId xmlns:p14="http://schemas.microsoft.com/office/powerpoint/2010/main" val="203665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3835"/>
              </p:ext>
            </p:extLst>
          </p:nvPr>
        </p:nvGraphicFramePr>
        <p:xfrm>
          <a:off x="457199" y="2121971"/>
          <a:ext cx="8438007" cy="267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10830134" imgH="3438729" progId="Excel.Sheet.12">
                  <p:embed/>
                </p:oleObj>
              </mc:Choice>
              <mc:Fallback>
                <p:oleObj name="Worksheet" r:id="rId3" imgW="10830134" imgH="34387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199" y="2121971"/>
                        <a:ext cx="8438007" cy="2678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30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2971800"/>
            <a:ext cx="7620000" cy="38862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2014-09-09 HIM Agenda</Template>
  <TotalTime>1957</TotalTime>
  <Words>90</Words>
  <Application>Microsoft Office PowerPoint</Application>
  <PresentationFormat>On-screen Show (4:3)</PresentationFormat>
  <Paragraphs>20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Helvetica</vt:lpstr>
      <vt:lpstr>Default</vt:lpstr>
      <vt:lpstr>Microsoft Excel Worksheet</vt:lpstr>
      <vt:lpstr>FHIM Overview</vt:lpstr>
      <vt:lpstr>Information Modeling and Terminology Modeling</vt:lpstr>
      <vt:lpstr>Information Modeling and Terminology Modeling</vt:lpstr>
      <vt:lpstr>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Singureanu</dc:creator>
  <cp:lastModifiedBy>Jay Lyle</cp:lastModifiedBy>
  <cp:revision>33</cp:revision>
  <dcterms:created xsi:type="dcterms:W3CDTF">2013-08-07T19:14:37Z</dcterms:created>
  <dcterms:modified xsi:type="dcterms:W3CDTF">2016-11-29T02:25:10Z</dcterms:modified>
</cp:coreProperties>
</file>