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53" d="100"/>
          <a:sy n="15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10/29/2021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10/29/2021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19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November 2-4, 2021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Gevity/Accenture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this morning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https://github.com/FHIR/documents/tree/master/presentations/2021-11%20Webinars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Ballot Reconciliation is complete</a:t>
            </a:r>
          </a:p>
          <a:p>
            <a:r>
              <a:rPr lang="en-CA" dirty="0"/>
              <a:t>Hope to publish STU 3 by end of year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9058</TotalTime>
  <Words>3956</Words>
  <Application>Microsoft Office PowerPoint</Application>
  <PresentationFormat>On-screen Show (16:9)</PresentationFormat>
  <Paragraphs>543</Paragraphs>
  <Slides>58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112</cp:revision>
  <dcterms:created xsi:type="dcterms:W3CDTF">2019-03-22T18:05:01Z</dcterms:created>
  <dcterms:modified xsi:type="dcterms:W3CDTF">2021-11-01T02:56:42Z</dcterms:modified>
</cp:coreProperties>
</file>