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797" r:id="rId5"/>
    <p:sldId id="690" r:id="rId6"/>
    <p:sldId id="4817" r:id="rId7"/>
    <p:sldId id="680" r:id="rId8"/>
    <p:sldId id="758" r:id="rId9"/>
    <p:sldId id="313" r:id="rId10"/>
    <p:sldId id="4822" r:id="rId11"/>
    <p:sldId id="4823" r:id="rId12"/>
    <p:sldId id="4810" r:id="rId13"/>
    <p:sldId id="4824" r:id="rId14"/>
    <p:sldId id="4820" r:id="rId15"/>
    <p:sldId id="4813" r:id="rId16"/>
    <p:sldId id="4825" r:id="rId17"/>
    <p:sldId id="4802" r:id="rId18"/>
    <p:sldId id="4815" r:id="rId19"/>
    <p:sldId id="4814" r:id="rId20"/>
    <p:sldId id="4816" r:id="rId21"/>
    <p:sldId id="4819" r:id="rId22"/>
    <p:sldId id="4818" r:id="rId23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3B7BF1A-48CE-4925-8F93-96FAB591DFC7}">
          <p14:sldIdLst>
            <p14:sldId id="797"/>
          </p14:sldIdLst>
        </p14:section>
        <p14:section name="Expressions Introduction" id="{2A578097-FEE4-49B0-858C-B6A0014658D4}">
          <p14:sldIdLst>
            <p14:sldId id="690"/>
            <p14:sldId id="4817"/>
            <p14:sldId id="680"/>
            <p14:sldId id="758"/>
            <p14:sldId id="313"/>
            <p14:sldId id="4822"/>
          </p14:sldIdLst>
        </p14:section>
        <p14:section name="Rendering" id="{695EE475-FC50-41D1-90DA-04675E84D08B}">
          <p14:sldIdLst>
            <p14:sldId id="4823"/>
            <p14:sldId id="4810"/>
          </p14:sldIdLst>
        </p14:section>
        <p14:section name="Behavior" id="{09F9989F-2345-44E9-95BD-A220479C9100}">
          <p14:sldIdLst>
            <p14:sldId id="4824"/>
            <p14:sldId id="4820"/>
            <p14:sldId id="4813"/>
          </p14:sldIdLst>
        </p14:section>
        <p14:section name="Rendering &amp; Behavior Exercises" id="{C125BBFB-E8EC-4EA3-8D87-67C91AA3B670}">
          <p14:sldIdLst>
            <p14:sldId id="4825"/>
            <p14:sldId id="4802"/>
            <p14:sldId id="4815"/>
            <p14:sldId id="4814"/>
            <p14:sldId id="4816"/>
            <p14:sldId id="4819"/>
            <p14:sldId id="481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7F7EB04-2042-28C4-7D23-DF347712863D}" name="Forouzi, Sam" initials="SF" userId="S::sam.forouzi@ontariohealth.ca::0b6d262b-2292-43d2-8971-5e6d1ff46381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loyd McKenzie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  <a:srgbClr val="C3D69B"/>
    <a:srgbClr val="000000"/>
    <a:srgbClr val="747679"/>
    <a:srgbClr val="BABCBE"/>
    <a:srgbClr val="EC2227"/>
    <a:srgbClr val="3D30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141A03-CD7D-50FA-5D93-CB8F4B437E5D}" v="12" dt="2025-02-26T20:22:58.6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2" autoAdjust="0"/>
    <p:restoredTop sz="76835" autoAdjust="0"/>
  </p:normalViewPr>
  <p:slideViewPr>
    <p:cSldViewPr snapToGrid="0" snapToObjects="1">
      <p:cViewPr varScale="1">
        <p:scale>
          <a:sx n="184" d="100"/>
          <a:sy n="184" d="100"/>
        </p:scale>
        <p:origin x="1056" y="162"/>
      </p:cViewPr>
      <p:guideLst/>
    </p:cSldViewPr>
  </p:slideViewPr>
  <p:outlineViewPr>
    <p:cViewPr>
      <p:scale>
        <a:sx n="33" d="100"/>
        <a:sy n="33" d="100"/>
      </p:scale>
      <p:origin x="0" y="-1722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2633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33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mith, Travon" userId="S::travon.smith@ontariohealth.ca::7b3aeafc-2903-42e7-a83c-385da38dde87" providerId="AD" clId="Web-{02141A03-CD7D-50FA-5D93-CB8F4B437E5D}"/>
    <pc:docChg chg="modSld">
      <pc:chgData name="Smith, Travon" userId="S::travon.smith@ontariohealth.ca::7b3aeafc-2903-42e7-a83c-385da38dde87" providerId="AD" clId="Web-{02141A03-CD7D-50FA-5D93-CB8F4B437E5D}" dt="2025-02-26T20:22:55.717" v="9" actId="20577"/>
      <pc:docMkLst>
        <pc:docMk/>
      </pc:docMkLst>
      <pc:sldChg chg="modSp">
        <pc:chgData name="Smith, Travon" userId="S::travon.smith@ontariohealth.ca::7b3aeafc-2903-42e7-a83c-385da38dde87" providerId="AD" clId="Web-{02141A03-CD7D-50FA-5D93-CB8F4B437E5D}" dt="2025-02-26T20:22:03.341" v="1" actId="20577"/>
        <pc:sldMkLst>
          <pc:docMk/>
          <pc:sldMk cId="655917162" sldId="665"/>
        </pc:sldMkLst>
        <pc:spChg chg="mod">
          <ac:chgData name="Smith, Travon" userId="S::travon.smith@ontariohealth.ca::7b3aeafc-2903-42e7-a83c-385da38dde87" providerId="AD" clId="Web-{02141A03-CD7D-50FA-5D93-CB8F4B437E5D}" dt="2025-02-26T20:22:03.341" v="1" actId="20577"/>
          <ac:spMkLst>
            <pc:docMk/>
            <pc:sldMk cId="655917162" sldId="665"/>
            <ac:spMk id="4" creationId="{00000000-0000-0000-0000-000000000000}"/>
          </ac:spMkLst>
        </pc:spChg>
      </pc:sldChg>
      <pc:sldChg chg="modSp">
        <pc:chgData name="Smith, Travon" userId="S::travon.smith@ontariohealth.ca::7b3aeafc-2903-42e7-a83c-385da38dde87" providerId="AD" clId="Web-{02141A03-CD7D-50FA-5D93-CB8F4B437E5D}" dt="2025-02-26T20:22:47.857" v="7" actId="20577"/>
        <pc:sldMkLst>
          <pc:docMk/>
          <pc:sldMk cId="2805408624" sldId="4802"/>
        </pc:sldMkLst>
        <pc:spChg chg="mod">
          <ac:chgData name="Smith, Travon" userId="S::travon.smith@ontariohealth.ca::7b3aeafc-2903-42e7-a83c-385da38dde87" providerId="AD" clId="Web-{02141A03-CD7D-50FA-5D93-CB8F4B437E5D}" dt="2025-02-26T20:22:47.857" v="7" actId="20577"/>
          <ac:spMkLst>
            <pc:docMk/>
            <pc:sldMk cId="2805408624" sldId="4802"/>
            <ac:spMk id="3" creationId="{F8F57653-8BC4-5706-3A28-D8E1AD89A172}"/>
          </ac:spMkLst>
        </pc:spChg>
      </pc:sldChg>
      <pc:sldChg chg="modSp">
        <pc:chgData name="Smith, Travon" userId="S::travon.smith@ontariohealth.ca::7b3aeafc-2903-42e7-a83c-385da38dde87" providerId="AD" clId="Web-{02141A03-CD7D-50FA-5D93-CB8F4B437E5D}" dt="2025-02-26T20:22:19.263" v="4" actId="20577"/>
        <pc:sldMkLst>
          <pc:docMk/>
          <pc:sldMk cId="373007550" sldId="4813"/>
        </pc:sldMkLst>
        <pc:spChg chg="mod">
          <ac:chgData name="Smith, Travon" userId="S::travon.smith@ontariohealth.ca::7b3aeafc-2903-42e7-a83c-385da38dde87" providerId="AD" clId="Web-{02141A03-CD7D-50FA-5D93-CB8F4B437E5D}" dt="2025-02-26T20:22:19.263" v="4" actId="20577"/>
          <ac:spMkLst>
            <pc:docMk/>
            <pc:sldMk cId="373007550" sldId="4813"/>
            <ac:spMk id="3" creationId="{1BF866A5-D7EA-4BBA-ACC8-125B541E8546}"/>
          </ac:spMkLst>
        </pc:spChg>
      </pc:sldChg>
      <pc:sldChg chg="modSp">
        <pc:chgData name="Smith, Travon" userId="S::travon.smith@ontariohealth.ca::7b3aeafc-2903-42e7-a83c-385da38dde87" providerId="AD" clId="Web-{02141A03-CD7D-50FA-5D93-CB8F4B437E5D}" dt="2025-02-26T20:22:55.717" v="9" actId="20577"/>
        <pc:sldMkLst>
          <pc:docMk/>
          <pc:sldMk cId="1247397392" sldId="4815"/>
        </pc:sldMkLst>
        <pc:spChg chg="mod">
          <ac:chgData name="Smith, Travon" userId="S::travon.smith@ontariohealth.ca::7b3aeafc-2903-42e7-a83c-385da38dde87" providerId="AD" clId="Web-{02141A03-CD7D-50FA-5D93-CB8F4B437E5D}" dt="2025-02-26T20:22:55.717" v="9" actId="20577"/>
          <ac:spMkLst>
            <pc:docMk/>
            <pc:sldMk cId="1247397392" sldId="4815"/>
            <ac:spMk id="3" creationId="{B78765DC-0CED-AFDB-F0EA-763F4BAD49F4}"/>
          </ac:spMkLst>
        </pc:spChg>
      </pc:sldChg>
    </pc:docChg>
  </pc:docChgLst>
  <pc:docChgLst>
    <pc:chgData name="McKenzie, Lloyd" userId="S::lloyd.mckenzie@ontariohealth.ca::4544ac19-90a7-4bc9-9dda-63119ceabc25" providerId="AD" clId="Web-{FC84101D-73EE-8C30-384A-8AB6C6315A8C}"/>
    <pc:docChg chg="addSld delSld modSld modMainMaster modSection">
      <pc:chgData name="McKenzie, Lloyd" userId="S::lloyd.mckenzie@ontariohealth.ca::4544ac19-90a7-4bc9-9dda-63119ceabc25" providerId="AD" clId="Web-{FC84101D-73EE-8C30-384A-8AB6C6315A8C}" dt="2025-02-07T18:23:44.057" v="20" actId="20577"/>
      <pc:docMkLst>
        <pc:docMk/>
      </pc:docMkLst>
      <pc:sldChg chg="modSp">
        <pc:chgData name="McKenzie, Lloyd" userId="S::lloyd.mckenzie@ontariohealth.ca::4544ac19-90a7-4bc9-9dda-63119ceabc25" providerId="AD" clId="Web-{FC84101D-73EE-8C30-384A-8AB6C6315A8C}" dt="2025-02-07T16:53:04.597" v="12"/>
        <pc:sldMkLst>
          <pc:docMk/>
          <pc:sldMk cId="655917162" sldId="665"/>
        </pc:sldMkLst>
        <pc:spChg chg="mod">
          <ac:chgData name="McKenzie, Lloyd" userId="S::lloyd.mckenzie@ontariohealth.ca::4544ac19-90a7-4bc9-9dda-63119ceabc25" providerId="AD" clId="Web-{FC84101D-73EE-8C30-384A-8AB6C6315A8C}" dt="2025-02-07T16:53:04.597" v="12"/>
          <ac:spMkLst>
            <pc:docMk/>
            <pc:sldMk cId="655917162" sldId="665"/>
            <ac:spMk id="11" creationId="{E5D67FA5-D1E9-4E1E-B63E-097C12003FCF}"/>
          </ac:spMkLst>
        </pc:spChg>
      </pc:sldChg>
      <pc:sldChg chg="modSp del">
        <pc:chgData name="McKenzie, Lloyd" userId="S::lloyd.mckenzie@ontariohealth.ca::4544ac19-90a7-4bc9-9dda-63119ceabc25" providerId="AD" clId="Web-{FC84101D-73EE-8C30-384A-8AB6C6315A8C}" dt="2025-02-07T18:21:28.711" v="17"/>
        <pc:sldMkLst>
          <pc:docMk/>
          <pc:sldMk cId="1226924551" sldId="672"/>
        </pc:sldMkLst>
        <pc:spChg chg="mod">
          <ac:chgData name="McKenzie, Lloyd" userId="S::lloyd.mckenzie@ontariohealth.ca::4544ac19-90a7-4bc9-9dda-63119ceabc25" providerId="AD" clId="Web-{FC84101D-73EE-8C30-384A-8AB6C6315A8C}" dt="2025-02-07T16:53:04.597" v="12"/>
          <ac:spMkLst>
            <pc:docMk/>
            <pc:sldMk cId="1226924551" sldId="672"/>
            <ac:spMk id="2" creationId="{2DB8BFEF-A591-4AA8-9418-E34A204D637F}"/>
          </ac:spMkLst>
        </pc:spChg>
        <pc:spChg chg="mod">
          <ac:chgData name="McKenzie, Lloyd" userId="S::lloyd.mckenzie@ontariohealth.ca::4544ac19-90a7-4bc9-9dda-63119ceabc25" providerId="AD" clId="Web-{FC84101D-73EE-8C30-384A-8AB6C6315A8C}" dt="2025-02-07T16:02:21.189" v="11" actId="20577"/>
          <ac:spMkLst>
            <pc:docMk/>
            <pc:sldMk cId="1226924551" sldId="672"/>
            <ac:spMk id="8" creationId="{62EAEE4D-DFDC-4EFC-B01D-4E1EAA084740}"/>
          </ac:spMkLst>
        </pc:spChg>
      </pc:sldChg>
      <pc:sldChg chg="modSp">
        <pc:chgData name="McKenzie, Lloyd" userId="S::lloyd.mckenzie@ontariohealth.ca::4544ac19-90a7-4bc9-9dda-63119ceabc25" providerId="AD" clId="Web-{FC84101D-73EE-8C30-384A-8AB6C6315A8C}" dt="2025-02-07T16:53:04.597" v="12"/>
        <pc:sldMkLst>
          <pc:docMk/>
          <pc:sldMk cId="1920275464" sldId="680"/>
        </pc:sldMkLst>
        <pc:spChg chg="mod">
          <ac:chgData name="McKenzie, Lloyd" userId="S::lloyd.mckenzie@ontariohealth.ca::4544ac19-90a7-4bc9-9dda-63119ceabc25" providerId="AD" clId="Web-{FC84101D-73EE-8C30-384A-8AB6C6315A8C}" dt="2025-02-07T16:53:04.597" v="12"/>
          <ac:spMkLst>
            <pc:docMk/>
            <pc:sldMk cId="1920275464" sldId="680"/>
            <ac:spMk id="2" creationId="{12A36B17-60AD-40D9-B33D-C4B147E58C6F}"/>
          </ac:spMkLst>
        </pc:spChg>
      </pc:sldChg>
      <pc:sldChg chg="modSp">
        <pc:chgData name="McKenzie, Lloyd" userId="S::lloyd.mckenzie@ontariohealth.ca::4544ac19-90a7-4bc9-9dda-63119ceabc25" providerId="AD" clId="Web-{FC84101D-73EE-8C30-384A-8AB6C6315A8C}" dt="2025-02-07T16:53:04.597" v="12"/>
        <pc:sldMkLst>
          <pc:docMk/>
          <pc:sldMk cId="1547336493" sldId="690"/>
        </pc:sldMkLst>
        <pc:spChg chg="mod">
          <ac:chgData name="McKenzie, Lloyd" userId="S::lloyd.mckenzie@ontariohealth.ca::4544ac19-90a7-4bc9-9dda-63119ceabc25" providerId="AD" clId="Web-{FC84101D-73EE-8C30-384A-8AB6C6315A8C}" dt="2025-02-07T16:53:04.597" v="12"/>
          <ac:spMkLst>
            <pc:docMk/>
            <pc:sldMk cId="1547336493" sldId="690"/>
            <ac:spMk id="6" creationId="{6800A3FA-C98F-470C-B249-AC7AFCD5482D}"/>
          </ac:spMkLst>
        </pc:spChg>
      </pc:sldChg>
      <pc:sldChg chg="modSp">
        <pc:chgData name="McKenzie, Lloyd" userId="S::lloyd.mckenzie@ontariohealth.ca::4544ac19-90a7-4bc9-9dda-63119ceabc25" providerId="AD" clId="Web-{FC84101D-73EE-8C30-384A-8AB6C6315A8C}" dt="2025-02-07T18:23:44.057" v="20" actId="20577"/>
        <pc:sldMkLst>
          <pc:docMk/>
          <pc:sldMk cId="1068210073" sldId="758"/>
        </pc:sldMkLst>
        <pc:spChg chg="mod">
          <ac:chgData name="McKenzie, Lloyd" userId="S::lloyd.mckenzie@ontariohealth.ca::4544ac19-90a7-4bc9-9dda-63119ceabc25" providerId="AD" clId="Web-{FC84101D-73EE-8C30-384A-8AB6C6315A8C}" dt="2025-02-07T18:23:44.057" v="20" actId="20577"/>
          <ac:spMkLst>
            <pc:docMk/>
            <pc:sldMk cId="1068210073" sldId="758"/>
            <ac:spMk id="3" creationId="{265F06E4-AA8E-0233-8B95-FA7FA4341F19}"/>
          </ac:spMkLst>
        </pc:spChg>
        <pc:spChg chg="mod">
          <ac:chgData name="McKenzie, Lloyd" userId="S::lloyd.mckenzie@ontariohealth.ca::4544ac19-90a7-4bc9-9dda-63119ceabc25" providerId="AD" clId="Web-{FC84101D-73EE-8C30-384A-8AB6C6315A8C}" dt="2025-02-07T16:53:04.597" v="12"/>
          <ac:spMkLst>
            <pc:docMk/>
            <pc:sldMk cId="1068210073" sldId="758"/>
            <ac:spMk id="4" creationId="{E203CAF6-E711-E44D-32E7-0E369101B9FF}"/>
          </ac:spMkLst>
        </pc:spChg>
      </pc:sldChg>
      <pc:sldChg chg="modSp add">
        <pc:chgData name="McKenzie, Lloyd" userId="S::lloyd.mckenzie@ontariohealth.ca::4544ac19-90a7-4bc9-9dda-63119ceabc25" providerId="AD" clId="Web-{FC84101D-73EE-8C30-384A-8AB6C6315A8C}" dt="2025-02-07T18:21:25.993" v="16" actId="20577"/>
        <pc:sldMkLst>
          <pc:docMk/>
          <pc:sldMk cId="2030768388" sldId="797"/>
        </pc:sldMkLst>
        <pc:spChg chg="mod">
          <ac:chgData name="McKenzie, Lloyd" userId="S::lloyd.mckenzie@ontariohealth.ca::4544ac19-90a7-4bc9-9dda-63119ceabc25" providerId="AD" clId="Web-{FC84101D-73EE-8C30-384A-8AB6C6315A8C}" dt="2025-02-07T18:21:25.993" v="16" actId="20577"/>
          <ac:spMkLst>
            <pc:docMk/>
            <pc:sldMk cId="2030768388" sldId="797"/>
            <ac:spMk id="2" creationId="{E265F639-6FEA-A56A-8782-FB04C81D81D5}"/>
          </ac:spMkLst>
        </pc:spChg>
      </pc:sldChg>
      <pc:sldChg chg="modSp">
        <pc:chgData name="McKenzie, Lloyd" userId="S::lloyd.mckenzie@ontariohealth.ca::4544ac19-90a7-4bc9-9dda-63119ceabc25" providerId="AD" clId="Web-{FC84101D-73EE-8C30-384A-8AB6C6315A8C}" dt="2025-02-07T16:53:04.597" v="12"/>
        <pc:sldMkLst>
          <pc:docMk/>
          <pc:sldMk cId="2805408624" sldId="4802"/>
        </pc:sldMkLst>
        <pc:spChg chg="mod">
          <ac:chgData name="McKenzie, Lloyd" userId="S::lloyd.mckenzie@ontariohealth.ca::4544ac19-90a7-4bc9-9dda-63119ceabc25" providerId="AD" clId="Web-{FC84101D-73EE-8C30-384A-8AB6C6315A8C}" dt="2025-02-07T16:53:04.597" v="12"/>
          <ac:spMkLst>
            <pc:docMk/>
            <pc:sldMk cId="2805408624" sldId="4802"/>
            <ac:spMk id="4" creationId="{146EE1AE-A93F-AB55-8489-EA018C625A48}"/>
          </ac:spMkLst>
        </pc:spChg>
      </pc:sldChg>
      <pc:sldChg chg="modSp">
        <pc:chgData name="McKenzie, Lloyd" userId="S::lloyd.mckenzie@ontariohealth.ca::4544ac19-90a7-4bc9-9dda-63119ceabc25" providerId="AD" clId="Web-{FC84101D-73EE-8C30-384A-8AB6C6315A8C}" dt="2025-02-07T16:53:04.597" v="12"/>
        <pc:sldMkLst>
          <pc:docMk/>
          <pc:sldMk cId="2708608978" sldId="4810"/>
        </pc:sldMkLst>
        <pc:spChg chg="mod">
          <ac:chgData name="McKenzie, Lloyd" userId="S::lloyd.mckenzie@ontariohealth.ca::4544ac19-90a7-4bc9-9dda-63119ceabc25" providerId="AD" clId="Web-{FC84101D-73EE-8C30-384A-8AB6C6315A8C}" dt="2025-02-07T16:53:04.597" v="12"/>
          <ac:spMkLst>
            <pc:docMk/>
            <pc:sldMk cId="2708608978" sldId="4810"/>
            <ac:spMk id="2" creationId="{2E434361-1D74-CFC0-B25B-156607EC81B6}"/>
          </ac:spMkLst>
        </pc:spChg>
      </pc:sldChg>
      <pc:sldChg chg="modSp">
        <pc:chgData name="McKenzie, Lloyd" userId="S::lloyd.mckenzie@ontariohealth.ca::4544ac19-90a7-4bc9-9dda-63119ceabc25" providerId="AD" clId="Web-{FC84101D-73EE-8C30-384A-8AB6C6315A8C}" dt="2025-02-07T16:53:04.597" v="12"/>
        <pc:sldMkLst>
          <pc:docMk/>
          <pc:sldMk cId="3091643366" sldId="4811"/>
        </pc:sldMkLst>
        <pc:spChg chg="mod">
          <ac:chgData name="McKenzie, Lloyd" userId="S::lloyd.mckenzie@ontariohealth.ca::4544ac19-90a7-4bc9-9dda-63119ceabc25" providerId="AD" clId="Web-{FC84101D-73EE-8C30-384A-8AB6C6315A8C}" dt="2025-02-07T16:53:04.597" v="12"/>
          <ac:spMkLst>
            <pc:docMk/>
            <pc:sldMk cId="3091643366" sldId="4811"/>
            <ac:spMk id="4" creationId="{BCEE14B1-0C42-4AB0-526A-5D8C8B6AC860}"/>
          </ac:spMkLst>
        </pc:spChg>
      </pc:sldChg>
      <pc:sldChg chg="modSp">
        <pc:chgData name="McKenzie, Lloyd" userId="S::lloyd.mckenzie@ontariohealth.ca::4544ac19-90a7-4bc9-9dda-63119ceabc25" providerId="AD" clId="Web-{FC84101D-73EE-8C30-384A-8AB6C6315A8C}" dt="2025-02-07T16:53:04.597" v="12"/>
        <pc:sldMkLst>
          <pc:docMk/>
          <pc:sldMk cId="676814399" sldId="4812"/>
        </pc:sldMkLst>
        <pc:spChg chg="mod">
          <ac:chgData name="McKenzie, Lloyd" userId="S::lloyd.mckenzie@ontariohealth.ca::4544ac19-90a7-4bc9-9dda-63119ceabc25" providerId="AD" clId="Web-{FC84101D-73EE-8C30-384A-8AB6C6315A8C}" dt="2025-02-07T16:53:04.597" v="12"/>
          <ac:spMkLst>
            <pc:docMk/>
            <pc:sldMk cId="676814399" sldId="4812"/>
            <ac:spMk id="4" creationId="{AD2BB4A2-6DD7-9AF7-CB0D-258144FF2379}"/>
          </ac:spMkLst>
        </pc:spChg>
      </pc:sldChg>
      <pc:sldChg chg="modSp">
        <pc:chgData name="McKenzie, Lloyd" userId="S::lloyd.mckenzie@ontariohealth.ca::4544ac19-90a7-4bc9-9dda-63119ceabc25" providerId="AD" clId="Web-{FC84101D-73EE-8C30-384A-8AB6C6315A8C}" dt="2025-02-07T16:53:04.597" v="12"/>
        <pc:sldMkLst>
          <pc:docMk/>
          <pc:sldMk cId="373007550" sldId="4813"/>
        </pc:sldMkLst>
        <pc:spChg chg="mod">
          <ac:chgData name="McKenzie, Lloyd" userId="S::lloyd.mckenzie@ontariohealth.ca::4544ac19-90a7-4bc9-9dda-63119ceabc25" providerId="AD" clId="Web-{FC84101D-73EE-8C30-384A-8AB6C6315A8C}" dt="2025-02-07T16:53:04.597" v="12"/>
          <ac:spMkLst>
            <pc:docMk/>
            <pc:sldMk cId="373007550" sldId="4813"/>
            <ac:spMk id="4" creationId="{1A9C12C4-9155-E54A-944C-82F5CCBD3656}"/>
          </ac:spMkLst>
        </pc:spChg>
      </pc:sldChg>
      <pc:sldChg chg="modSp">
        <pc:chgData name="McKenzie, Lloyd" userId="S::lloyd.mckenzie@ontariohealth.ca::4544ac19-90a7-4bc9-9dda-63119ceabc25" providerId="AD" clId="Web-{FC84101D-73EE-8C30-384A-8AB6C6315A8C}" dt="2025-02-07T16:53:04.597" v="12"/>
        <pc:sldMkLst>
          <pc:docMk/>
          <pc:sldMk cId="3101138151" sldId="4814"/>
        </pc:sldMkLst>
        <pc:spChg chg="mod">
          <ac:chgData name="McKenzie, Lloyd" userId="S::lloyd.mckenzie@ontariohealth.ca::4544ac19-90a7-4bc9-9dda-63119ceabc25" providerId="AD" clId="Web-{FC84101D-73EE-8C30-384A-8AB6C6315A8C}" dt="2025-02-07T16:53:04.597" v="12"/>
          <ac:spMkLst>
            <pc:docMk/>
            <pc:sldMk cId="3101138151" sldId="4814"/>
            <ac:spMk id="4" creationId="{7315CCF3-5919-D40C-72D0-ED331EE4980C}"/>
          </ac:spMkLst>
        </pc:spChg>
      </pc:sldChg>
      <pc:sldChg chg="modSp">
        <pc:chgData name="McKenzie, Lloyd" userId="S::lloyd.mckenzie@ontariohealth.ca::4544ac19-90a7-4bc9-9dda-63119ceabc25" providerId="AD" clId="Web-{FC84101D-73EE-8C30-384A-8AB6C6315A8C}" dt="2025-02-07T16:53:04.597" v="12"/>
        <pc:sldMkLst>
          <pc:docMk/>
          <pc:sldMk cId="1247397392" sldId="4815"/>
        </pc:sldMkLst>
        <pc:spChg chg="mod">
          <ac:chgData name="McKenzie, Lloyd" userId="S::lloyd.mckenzie@ontariohealth.ca::4544ac19-90a7-4bc9-9dda-63119ceabc25" providerId="AD" clId="Web-{FC84101D-73EE-8C30-384A-8AB6C6315A8C}" dt="2025-02-07T16:53:04.597" v="12"/>
          <ac:spMkLst>
            <pc:docMk/>
            <pc:sldMk cId="1247397392" sldId="4815"/>
            <ac:spMk id="4" creationId="{AFD55B95-F090-ECE0-3C5B-E95086F7AC2A}"/>
          </ac:spMkLst>
        </pc:spChg>
      </pc:sldChg>
      <pc:sldChg chg="modSp">
        <pc:chgData name="McKenzie, Lloyd" userId="S::lloyd.mckenzie@ontariohealth.ca::4544ac19-90a7-4bc9-9dda-63119ceabc25" providerId="AD" clId="Web-{FC84101D-73EE-8C30-384A-8AB6C6315A8C}" dt="2025-02-07T16:53:04.597" v="12"/>
        <pc:sldMkLst>
          <pc:docMk/>
          <pc:sldMk cId="657887285" sldId="4816"/>
        </pc:sldMkLst>
        <pc:spChg chg="mod">
          <ac:chgData name="McKenzie, Lloyd" userId="S::lloyd.mckenzie@ontariohealth.ca::4544ac19-90a7-4bc9-9dda-63119ceabc25" providerId="AD" clId="Web-{FC84101D-73EE-8C30-384A-8AB6C6315A8C}" dt="2025-02-07T16:53:04.597" v="12"/>
          <ac:spMkLst>
            <pc:docMk/>
            <pc:sldMk cId="657887285" sldId="4816"/>
            <ac:spMk id="4" creationId="{916FF461-A1FC-0922-EB69-7AFB8D245AC6}"/>
          </ac:spMkLst>
        </pc:spChg>
      </pc:sldChg>
      <pc:sldMasterChg chg="modSp addSldLayout modSldLayout">
        <pc:chgData name="McKenzie, Lloyd" userId="S::lloyd.mckenzie@ontariohealth.ca::4544ac19-90a7-4bc9-9dda-63119ceabc25" providerId="AD" clId="Web-{FC84101D-73EE-8C30-384A-8AB6C6315A8C}" dt="2025-02-07T18:21:16.305" v="13"/>
        <pc:sldMasterMkLst>
          <pc:docMk/>
          <pc:sldMasterMk cId="0" sldId="2147483648"/>
        </pc:sldMasterMkLst>
        <pc:spChg chg="mod">
          <ac:chgData name="McKenzie, Lloyd" userId="S::lloyd.mckenzie@ontariohealth.ca::4544ac19-90a7-4bc9-9dda-63119ceabc25" providerId="AD" clId="Web-{FC84101D-73EE-8C30-384A-8AB6C6315A8C}" dt="2025-02-07T16:53:04.597" v="12"/>
          <ac:spMkLst>
            <pc:docMk/>
            <pc:sldMasterMk cId="0" sldId="2147483648"/>
            <ac:spMk id="5" creationId="{B9753632-C492-4515-B901-41AFB25873CC}"/>
          </ac:spMkLst>
        </pc:spChg>
        <pc:sldLayoutChg chg="modSp">
          <pc:chgData name="McKenzie, Lloyd" userId="S::lloyd.mckenzie@ontariohealth.ca::4544ac19-90a7-4bc9-9dda-63119ceabc25" providerId="AD" clId="Web-{FC84101D-73EE-8C30-384A-8AB6C6315A8C}" dt="2025-02-07T16:53:04.597" v="12"/>
          <pc:sldLayoutMkLst>
            <pc:docMk/>
            <pc:sldMasterMk cId="0" sldId="2147483648"/>
            <pc:sldLayoutMk cId="2237845615" sldId="2147483682"/>
          </pc:sldLayoutMkLst>
          <pc:spChg chg="mod">
            <ac:chgData name="McKenzie, Lloyd" userId="S::lloyd.mckenzie@ontariohealth.ca::4544ac19-90a7-4bc9-9dda-63119ceabc25" providerId="AD" clId="Web-{FC84101D-73EE-8C30-384A-8AB6C6315A8C}" dt="2025-02-07T16:53:04.597" v="12"/>
            <ac:spMkLst>
              <pc:docMk/>
              <pc:sldMasterMk cId="0" sldId="2147483648"/>
              <pc:sldLayoutMk cId="2237845615" sldId="2147483682"/>
              <ac:spMk id="8" creationId="{8E2087E9-637C-4C09-8985-3BAE95EB3A0C}"/>
            </ac:spMkLst>
          </pc:spChg>
        </pc:sldLayoutChg>
        <pc:sldLayoutChg chg="modSp">
          <pc:chgData name="McKenzie, Lloyd" userId="S::lloyd.mckenzie@ontariohealth.ca::4544ac19-90a7-4bc9-9dda-63119ceabc25" providerId="AD" clId="Web-{FC84101D-73EE-8C30-384A-8AB6C6315A8C}" dt="2025-02-07T16:53:04.597" v="12"/>
          <pc:sldLayoutMkLst>
            <pc:docMk/>
            <pc:sldMasterMk cId="0" sldId="2147483648"/>
            <pc:sldLayoutMk cId="3769414896" sldId="2147483683"/>
          </pc:sldLayoutMkLst>
          <pc:spChg chg="mod">
            <ac:chgData name="McKenzie, Lloyd" userId="S::lloyd.mckenzie@ontariohealth.ca::4544ac19-90a7-4bc9-9dda-63119ceabc25" providerId="AD" clId="Web-{FC84101D-73EE-8C30-384A-8AB6C6315A8C}" dt="2025-02-07T16:53:04.597" v="12"/>
            <ac:spMkLst>
              <pc:docMk/>
              <pc:sldMasterMk cId="0" sldId="2147483648"/>
              <pc:sldLayoutMk cId="3769414896" sldId="2147483683"/>
              <ac:spMk id="8" creationId="{9170F17B-552A-4993-A6F0-1A6FE335872E}"/>
            </ac:spMkLst>
          </pc:spChg>
        </pc:sldLayoutChg>
        <pc:sldLayoutChg chg="modSp">
          <pc:chgData name="McKenzie, Lloyd" userId="S::lloyd.mckenzie@ontariohealth.ca::4544ac19-90a7-4bc9-9dda-63119ceabc25" providerId="AD" clId="Web-{FC84101D-73EE-8C30-384A-8AB6C6315A8C}" dt="2025-02-07T16:53:04.597" v="12"/>
          <pc:sldLayoutMkLst>
            <pc:docMk/>
            <pc:sldMasterMk cId="0" sldId="2147483648"/>
            <pc:sldLayoutMk cId="2024429228" sldId="2147483684"/>
          </pc:sldLayoutMkLst>
          <pc:spChg chg="mod">
            <ac:chgData name="McKenzie, Lloyd" userId="S::lloyd.mckenzie@ontariohealth.ca::4544ac19-90a7-4bc9-9dda-63119ceabc25" providerId="AD" clId="Web-{FC84101D-73EE-8C30-384A-8AB6C6315A8C}" dt="2025-02-07T16:53:04.597" v="12"/>
            <ac:spMkLst>
              <pc:docMk/>
              <pc:sldMasterMk cId="0" sldId="2147483648"/>
              <pc:sldLayoutMk cId="2024429228" sldId="2147483684"/>
              <ac:spMk id="25" creationId="{6C4765DB-7105-45CC-BD97-DDD21BCA1C4A}"/>
            </ac:spMkLst>
          </pc:spChg>
        </pc:sldLayoutChg>
        <pc:sldLayoutChg chg="modSp">
          <pc:chgData name="McKenzie, Lloyd" userId="S::lloyd.mckenzie@ontariohealth.ca::4544ac19-90a7-4bc9-9dda-63119ceabc25" providerId="AD" clId="Web-{FC84101D-73EE-8C30-384A-8AB6C6315A8C}" dt="2025-02-07T16:53:04.597" v="12"/>
          <pc:sldLayoutMkLst>
            <pc:docMk/>
            <pc:sldMasterMk cId="0" sldId="2147483648"/>
            <pc:sldLayoutMk cId="1828050307" sldId="2147483685"/>
          </pc:sldLayoutMkLst>
          <pc:spChg chg="mod">
            <ac:chgData name="McKenzie, Lloyd" userId="S::lloyd.mckenzie@ontariohealth.ca::4544ac19-90a7-4bc9-9dda-63119ceabc25" providerId="AD" clId="Web-{FC84101D-73EE-8C30-384A-8AB6C6315A8C}" dt="2025-02-07T16:53:04.597" v="12"/>
            <ac:spMkLst>
              <pc:docMk/>
              <pc:sldMasterMk cId="0" sldId="2147483648"/>
              <pc:sldLayoutMk cId="1828050307" sldId="2147483685"/>
              <ac:spMk id="41" creationId="{86364F0F-A2BB-480B-88A7-F41748072267}"/>
            </ac:spMkLst>
          </pc:spChg>
        </pc:sldLayoutChg>
        <pc:sldLayoutChg chg="modSp">
          <pc:chgData name="McKenzie, Lloyd" userId="S::lloyd.mckenzie@ontariohealth.ca::4544ac19-90a7-4bc9-9dda-63119ceabc25" providerId="AD" clId="Web-{FC84101D-73EE-8C30-384A-8AB6C6315A8C}" dt="2025-02-07T16:53:04.597" v="12"/>
          <pc:sldLayoutMkLst>
            <pc:docMk/>
            <pc:sldMasterMk cId="0" sldId="2147483648"/>
            <pc:sldLayoutMk cId="4066057111" sldId="2147483686"/>
          </pc:sldLayoutMkLst>
          <pc:spChg chg="mod">
            <ac:chgData name="McKenzie, Lloyd" userId="S::lloyd.mckenzie@ontariohealth.ca::4544ac19-90a7-4bc9-9dda-63119ceabc25" providerId="AD" clId="Web-{FC84101D-73EE-8C30-384A-8AB6C6315A8C}" dt="2025-02-07T16:53:04.597" v="12"/>
            <ac:spMkLst>
              <pc:docMk/>
              <pc:sldMasterMk cId="0" sldId="2147483648"/>
              <pc:sldLayoutMk cId="4066057111" sldId="2147483686"/>
              <ac:spMk id="23" creationId="{3278E695-3242-46C8-A5D0-91F98BE1AA7A}"/>
            </ac:spMkLst>
          </pc:spChg>
        </pc:sldLayoutChg>
        <pc:sldLayoutChg chg="modSp">
          <pc:chgData name="McKenzie, Lloyd" userId="S::lloyd.mckenzie@ontariohealth.ca::4544ac19-90a7-4bc9-9dda-63119ceabc25" providerId="AD" clId="Web-{FC84101D-73EE-8C30-384A-8AB6C6315A8C}" dt="2025-02-07T16:53:04.597" v="12"/>
          <pc:sldLayoutMkLst>
            <pc:docMk/>
            <pc:sldMasterMk cId="0" sldId="2147483648"/>
            <pc:sldLayoutMk cId="1509802494" sldId="2147483687"/>
          </pc:sldLayoutMkLst>
          <pc:spChg chg="mod">
            <ac:chgData name="McKenzie, Lloyd" userId="S::lloyd.mckenzie@ontariohealth.ca::4544ac19-90a7-4bc9-9dda-63119ceabc25" providerId="AD" clId="Web-{FC84101D-73EE-8C30-384A-8AB6C6315A8C}" dt="2025-02-07T16:53:04.597" v="12"/>
            <ac:spMkLst>
              <pc:docMk/>
              <pc:sldMasterMk cId="0" sldId="2147483648"/>
              <pc:sldLayoutMk cId="1509802494" sldId="2147483687"/>
              <ac:spMk id="27" creationId="{1B1954A0-3B1F-45BD-8FA9-A14758770218}"/>
            </ac:spMkLst>
          </pc:spChg>
        </pc:sldLayoutChg>
        <pc:sldLayoutChg chg="modSp">
          <pc:chgData name="McKenzie, Lloyd" userId="S::lloyd.mckenzie@ontariohealth.ca::4544ac19-90a7-4bc9-9dda-63119ceabc25" providerId="AD" clId="Web-{FC84101D-73EE-8C30-384A-8AB6C6315A8C}" dt="2025-02-07T16:53:04.597" v="12"/>
          <pc:sldLayoutMkLst>
            <pc:docMk/>
            <pc:sldMasterMk cId="0" sldId="2147483648"/>
            <pc:sldLayoutMk cId="3002454115" sldId="2147483688"/>
          </pc:sldLayoutMkLst>
          <pc:spChg chg="mod">
            <ac:chgData name="McKenzie, Lloyd" userId="S::lloyd.mckenzie@ontariohealth.ca::4544ac19-90a7-4bc9-9dda-63119ceabc25" providerId="AD" clId="Web-{FC84101D-73EE-8C30-384A-8AB6C6315A8C}" dt="2025-02-07T16:53:04.597" v="12"/>
            <ac:spMkLst>
              <pc:docMk/>
              <pc:sldMasterMk cId="0" sldId="2147483648"/>
              <pc:sldLayoutMk cId="3002454115" sldId="2147483688"/>
              <ac:spMk id="27" creationId="{3E9F65D5-F0E8-4EA4-B4AD-024D025D4000}"/>
            </ac:spMkLst>
          </pc:spChg>
        </pc:sldLayoutChg>
        <pc:sldLayoutChg chg="modSp">
          <pc:chgData name="McKenzie, Lloyd" userId="S::lloyd.mckenzie@ontariohealth.ca::4544ac19-90a7-4bc9-9dda-63119ceabc25" providerId="AD" clId="Web-{FC84101D-73EE-8C30-384A-8AB6C6315A8C}" dt="2025-02-07T16:53:04.597" v="12"/>
          <pc:sldLayoutMkLst>
            <pc:docMk/>
            <pc:sldMasterMk cId="0" sldId="2147483648"/>
            <pc:sldLayoutMk cId="2112457495" sldId="2147483689"/>
          </pc:sldLayoutMkLst>
          <pc:spChg chg="mod">
            <ac:chgData name="McKenzie, Lloyd" userId="S::lloyd.mckenzie@ontariohealth.ca::4544ac19-90a7-4bc9-9dda-63119ceabc25" providerId="AD" clId="Web-{FC84101D-73EE-8C30-384A-8AB6C6315A8C}" dt="2025-02-07T16:53:04.597" v="12"/>
            <ac:spMkLst>
              <pc:docMk/>
              <pc:sldMasterMk cId="0" sldId="2147483648"/>
              <pc:sldLayoutMk cId="2112457495" sldId="2147483689"/>
              <ac:spMk id="9" creationId="{50BB96CA-A2ED-4646-843D-EEE743521AEF}"/>
            </ac:spMkLst>
          </pc:spChg>
        </pc:sldLayoutChg>
        <pc:sldLayoutChg chg="modSp">
          <pc:chgData name="McKenzie, Lloyd" userId="S::lloyd.mckenzie@ontariohealth.ca::4544ac19-90a7-4bc9-9dda-63119ceabc25" providerId="AD" clId="Web-{FC84101D-73EE-8C30-384A-8AB6C6315A8C}" dt="2025-02-07T16:53:04.597" v="12"/>
          <pc:sldLayoutMkLst>
            <pc:docMk/>
            <pc:sldMasterMk cId="0" sldId="2147483648"/>
            <pc:sldLayoutMk cId="2809160247" sldId="2147483690"/>
          </pc:sldLayoutMkLst>
          <pc:spChg chg="mod">
            <ac:chgData name="McKenzie, Lloyd" userId="S::lloyd.mckenzie@ontariohealth.ca::4544ac19-90a7-4bc9-9dda-63119ceabc25" providerId="AD" clId="Web-{FC84101D-73EE-8C30-384A-8AB6C6315A8C}" dt="2025-02-07T16:53:04.597" v="12"/>
            <ac:spMkLst>
              <pc:docMk/>
              <pc:sldMasterMk cId="0" sldId="2147483648"/>
              <pc:sldLayoutMk cId="2809160247" sldId="2147483690"/>
              <ac:spMk id="19" creationId="{736339CA-3043-4229-B59B-66EFA864600D}"/>
            </ac:spMkLst>
          </pc:spChg>
        </pc:sldLayoutChg>
        <pc:sldLayoutChg chg="modSp">
          <pc:chgData name="McKenzie, Lloyd" userId="S::lloyd.mckenzie@ontariohealth.ca::4544ac19-90a7-4bc9-9dda-63119ceabc25" providerId="AD" clId="Web-{FC84101D-73EE-8C30-384A-8AB6C6315A8C}" dt="2025-02-07T16:53:04.597" v="12"/>
          <pc:sldLayoutMkLst>
            <pc:docMk/>
            <pc:sldMasterMk cId="0" sldId="2147483648"/>
            <pc:sldLayoutMk cId="4228695043" sldId="2147483699"/>
          </pc:sldLayoutMkLst>
          <pc:spChg chg="mod">
            <ac:chgData name="McKenzie, Lloyd" userId="S::lloyd.mckenzie@ontariohealth.ca::4544ac19-90a7-4bc9-9dda-63119ceabc25" providerId="AD" clId="Web-{FC84101D-73EE-8C30-384A-8AB6C6315A8C}" dt="2025-02-07T16:53:04.597" v="12"/>
            <ac:spMkLst>
              <pc:docMk/>
              <pc:sldMasterMk cId="0" sldId="2147483648"/>
              <pc:sldLayoutMk cId="4228695043" sldId="2147483699"/>
              <ac:spMk id="23" creationId="{3278E695-3242-46C8-A5D0-91F98BE1AA7A}"/>
            </ac:spMkLst>
          </pc:spChg>
        </pc:sldLayoutChg>
        <pc:sldLayoutChg chg="modSp">
          <pc:chgData name="McKenzie, Lloyd" userId="S::lloyd.mckenzie@ontariohealth.ca::4544ac19-90a7-4bc9-9dda-63119ceabc25" providerId="AD" clId="Web-{FC84101D-73EE-8C30-384A-8AB6C6315A8C}" dt="2025-02-07T16:53:04.597" v="12"/>
          <pc:sldLayoutMkLst>
            <pc:docMk/>
            <pc:sldMasterMk cId="0" sldId="2147483648"/>
            <pc:sldLayoutMk cId="3475593088" sldId="2147483700"/>
          </pc:sldLayoutMkLst>
          <pc:spChg chg="mod">
            <ac:chgData name="McKenzie, Lloyd" userId="S::lloyd.mckenzie@ontariohealth.ca::4544ac19-90a7-4bc9-9dda-63119ceabc25" providerId="AD" clId="Web-{FC84101D-73EE-8C30-384A-8AB6C6315A8C}" dt="2025-02-07T16:53:04.597" v="12"/>
            <ac:spMkLst>
              <pc:docMk/>
              <pc:sldMasterMk cId="0" sldId="2147483648"/>
              <pc:sldLayoutMk cId="3475593088" sldId="2147483700"/>
              <ac:spMk id="23" creationId="{3278E695-3242-46C8-A5D0-91F98BE1AA7A}"/>
            </ac:spMkLst>
          </pc:spChg>
        </pc:sldLayoutChg>
        <pc:sldLayoutChg chg="add">
          <pc:chgData name="McKenzie, Lloyd" userId="S::lloyd.mckenzie@ontariohealth.ca::4544ac19-90a7-4bc9-9dda-63119ceabc25" providerId="AD" clId="Web-{FC84101D-73EE-8C30-384A-8AB6C6315A8C}" dt="2025-02-07T18:21:16.305" v="13"/>
          <pc:sldLayoutMkLst>
            <pc:docMk/>
            <pc:sldMasterMk cId="0" sldId="2147483648"/>
            <pc:sldLayoutMk cId="3495972574" sldId="2147483707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B205E1-3D44-45BE-8269-E1253E0A81A4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DF1CC27-E04C-4624-87AB-AA2BC35087D5}">
      <dgm:prSet phldrT="[Text]"/>
      <dgm:spPr/>
      <dgm:t>
        <a:bodyPr/>
        <a:lstStyle/>
        <a:p>
          <a:r>
            <a:rPr lang="en-US" dirty="0"/>
            <a:t>SDC Rendering &amp; Behavior</a:t>
          </a:r>
          <a:endParaRPr lang="en-CA" dirty="0"/>
        </a:p>
      </dgm:t>
    </dgm:pt>
    <dgm:pt modelId="{51A4382F-15BE-4E31-9654-3FAB424794F4}" type="parTrans" cxnId="{F92B027F-A9DF-4A60-A0D1-3CA802BF8913}">
      <dgm:prSet/>
      <dgm:spPr/>
      <dgm:t>
        <a:bodyPr/>
        <a:lstStyle/>
        <a:p>
          <a:endParaRPr lang="en-CA"/>
        </a:p>
      </dgm:t>
    </dgm:pt>
    <dgm:pt modelId="{C4F2824A-FBE0-4B6F-AEE3-8A9D534F4DE9}" type="sibTrans" cxnId="{F92B027F-A9DF-4A60-A0D1-3CA802BF8913}">
      <dgm:prSet/>
      <dgm:spPr/>
      <dgm:t>
        <a:bodyPr/>
        <a:lstStyle/>
        <a:p>
          <a:endParaRPr lang="en-CA"/>
        </a:p>
      </dgm:t>
    </dgm:pt>
    <dgm:pt modelId="{1B5EB6CD-5828-4438-85A5-8EB0B4BE5381}">
      <dgm:prSet phldrT="[Text]"/>
      <dgm:spPr>
        <a:ln>
          <a:solidFill>
            <a:schemeClr val="accent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Rendering</a:t>
          </a:r>
          <a:endParaRPr lang="en-CA" dirty="0"/>
        </a:p>
      </dgm:t>
    </dgm:pt>
    <dgm:pt modelId="{76031C7B-4F8D-4A8E-BD86-54EE9DECF777}" type="parTrans" cxnId="{939D9B98-C4D4-4AB4-90CF-10E2A844DDD9}">
      <dgm:prSet/>
      <dgm:spPr/>
      <dgm:t>
        <a:bodyPr/>
        <a:lstStyle/>
        <a:p>
          <a:endParaRPr lang="en-CA"/>
        </a:p>
      </dgm:t>
    </dgm:pt>
    <dgm:pt modelId="{8F2E451C-2133-49B4-8563-0570FCA5DACF}" type="sibTrans" cxnId="{939D9B98-C4D4-4AB4-90CF-10E2A844DDD9}">
      <dgm:prSet/>
      <dgm:spPr/>
      <dgm:t>
        <a:bodyPr/>
        <a:lstStyle/>
        <a:p>
          <a:endParaRPr lang="en-CA"/>
        </a:p>
      </dgm:t>
    </dgm:pt>
    <dgm:pt modelId="{795F821A-69E9-4A29-B80B-67A34BAAB294}">
      <dgm:prSet phldrT="[Text]"/>
      <dgm:spPr>
        <a:ln>
          <a:solidFill>
            <a:schemeClr val="accent5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Behavior</a:t>
          </a:r>
          <a:endParaRPr lang="en-CA" dirty="0"/>
        </a:p>
      </dgm:t>
    </dgm:pt>
    <dgm:pt modelId="{97B992EC-6A92-4F09-98B0-7E12B910F9C0}" type="parTrans" cxnId="{18DF8A1F-6E1C-43CB-8233-D977737CD2B3}">
      <dgm:prSet/>
      <dgm:spPr/>
      <dgm:t>
        <a:bodyPr/>
        <a:lstStyle/>
        <a:p>
          <a:endParaRPr lang="en-CA"/>
        </a:p>
      </dgm:t>
    </dgm:pt>
    <dgm:pt modelId="{29D73B25-97E4-497F-96D2-BA7EF33B7676}" type="sibTrans" cxnId="{18DF8A1F-6E1C-43CB-8233-D977737CD2B3}">
      <dgm:prSet/>
      <dgm:spPr/>
      <dgm:t>
        <a:bodyPr/>
        <a:lstStyle/>
        <a:p>
          <a:endParaRPr lang="en-CA"/>
        </a:p>
      </dgm:t>
    </dgm:pt>
    <dgm:pt modelId="{AF7AB376-30B7-413E-9774-6A2228D606B7}">
      <dgm:prSet phldrT="[Text]"/>
      <dgm:spPr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Exercises</a:t>
          </a:r>
          <a:endParaRPr lang="en-CA" dirty="0"/>
        </a:p>
      </dgm:t>
    </dgm:pt>
    <dgm:pt modelId="{F57356D0-859D-47F1-9CEB-5F9080388493}" type="parTrans" cxnId="{46965BCC-FE83-40B2-A531-DACFD6C3B4EB}">
      <dgm:prSet/>
      <dgm:spPr/>
      <dgm:t>
        <a:bodyPr/>
        <a:lstStyle/>
        <a:p>
          <a:endParaRPr lang="en-CA"/>
        </a:p>
      </dgm:t>
    </dgm:pt>
    <dgm:pt modelId="{B1834F4B-AAF8-4965-8236-8D743B8439BC}" type="sibTrans" cxnId="{46965BCC-FE83-40B2-A531-DACFD6C3B4EB}">
      <dgm:prSet/>
      <dgm:spPr/>
      <dgm:t>
        <a:bodyPr/>
        <a:lstStyle/>
        <a:p>
          <a:endParaRPr lang="en-CA"/>
        </a:p>
      </dgm:t>
    </dgm:pt>
    <dgm:pt modelId="{D6290ECB-0397-4963-8ED1-3133AA6D6FD4}" type="pres">
      <dgm:prSet presAssocID="{A8B205E1-3D44-45BE-8269-E1253E0A81A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3A80D00-61A4-439F-B82D-B017BC7F288B}" type="pres">
      <dgm:prSet presAssocID="{9DF1CC27-E04C-4624-87AB-AA2BC35087D5}" presName="root" presStyleCnt="0"/>
      <dgm:spPr/>
    </dgm:pt>
    <dgm:pt modelId="{A5315600-23E6-490D-8723-0AD792D98E18}" type="pres">
      <dgm:prSet presAssocID="{9DF1CC27-E04C-4624-87AB-AA2BC35087D5}" presName="rootComposite" presStyleCnt="0"/>
      <dgm:spPr/>
    </dgm:pt>
    <dgm:pt modelId="{C6EB63BF-4EDD-49EB-BA0A-84B2FFF2B1A8}" type="pres">
      <dgm:prSet presAssocID="{9DF1CC27-E04C-4624-87AB-AA2BC35087D5}" presName="rootText" presStyleLbl="node1" presStyleIdx="0" presStyleCnt="1" custScaleX="246842"/>
      <dgm:spPr/>
    </dgm:pt>
    <dgm:pt modelId="{18963270-7E13-4E32-87C6-6D8BD9A5FE4F}" type="pres">
      <dgm:prSet presAssocID="{9DF1CC27-E04C-4624-87AB-AA2BC35087D5}" presName="rootConnector" presStyleLbl="node1" presStyleIdx="0" presStyleCnt="1"/>
      <dgm:spPr/>
    </dgm:pt>
    <dgm:pt modelId="{7E1F6895-DF2C-4347-A034-6956F318B73D}" type="pres">
      <dgm:prSet presAssocID="{9DF1CC27-E04C-4624-87AB-AA2BC35087D5}" presName="childShape" presStyleCnt="0"/>
      <dgm:spPr/>
    </dgm:pt>
    <dgm:pt modelId="{680758B4-19DE-4819-8118-7E49A782BEB5}" type="pres">
      <dgm:prSet presAssocID="{76031C7B-4F8D-4A8E-BD86-54EE9DECF777}" presName="Name13" presStyleLbl="parChTrans1D2" presStyleIdx="0" presStyleCnt="3"/>
      <dgm:spPr/>
    </dgm:pt>
    <dgm:pt modelId="{BCD87F99-4E28-41E7-A30A-39AF0D0AA6C7}" type="pres">
      <dgm:prSet presAssocID="{1B5EB6CD-5828-4438-85A5-8EB0B4BE5381}" presName="childText" presStyleLbl="bgAcc1" presStyleIdx="0" presStyleCnt="3" custScaleX="319340">
        <dgm:presLayoutVars>
          <dgm:bulletEnabled val="1"/>
        </dgm:presLayoutVars>
      </dgm:prSet>
      <dgm:spPr/>
    </dgm:pt>
    <dgm:pt modelId="{B9A7FB86-C3B8-4B16-AD79-53B68F7BF5C2}" type="pres">
      <dgm:prSet presAssocID="{97B992EC-6A92-4F09-98B0-7E12B910F9C0}" presName="Name13" presStyleLbl="parChTrans1D2" presStyleIdx="1" presStyleCnt="3"/>
      <dgm:spPr/>
    </dgm:pt>
    <dgm:pt modelId="{548CF520-481D-4C87-8CD0-3DD8C9DE5282}" type="pres">
      <dgm:prSet presAssocID="{795F821A-69E9-4A29-B80B-67A34BAAB294}" presName="childText" presStyleLbl="bgAcc1" presStyleIdx="1" presStyleCnt="3" custScaleX="319340">
        <dgm:presLayoutVars>
          <dgm:bulletEnabled val="1"/>
        </dgm:presLayoutVars>
      </dgm:prSet>
      <dgm:spPr/>
    </dgm:pt>
    <dgm:pt modelId="{32D735CB-9379-4F55-854B-5BD021FCAE37}" type="pres">
      <dgm:prSet presAssocID="{F57356D0-859D-47F1-9CEB-5F9080388493}" presName="Name13" presStyleLbl="parChTrans1D2" presStyleIdx="2" presStyleCnt="3"/>
      <dgm:spPr/>
    </dgm:pt>
    <dgm:pt modelId="{5796CA96-1690-4C5C-BD1C-1ED1B547D946}" type="pres">
      <dgm:prSet presAssocID="{AF7AB376-30B7-413E-9774-6A2228D606B7}" presName="childText" presStyleLbl="bgAcc1" presStyleIdx="2" presStyleCnt="3" custScaleX="319340">
        <dgm:presLayoutVars>
          <dgm:bulletEnabled val="1"/>
        </dgm:presLayoutVars>
      </dgm:prSet>
      <dgm:spPr/>
    </dgm:pt>
  </dgm:ptLst>
  <dgm:cxnLst>
    <dgm:cxn modelId="{82801D1E-3FA8-474A-9BD2-AEF62E9EE0D0}" type="presOf" srcId="{9DF1CC27-E04C-4624-87AB-AA2BC35087D5}" destId="{18963270-7E13-4E32-87C6-6D8BD9A5FE4F}" srcOrd="1" destOrd="0" presId="urn:microsoft.com/office/officeart/2005/8/layout/hierarchy3"/>
    <dgm:cxn modelId="{18DF8A1F-6E1C-43CB-8233-D977737CD2B3}" srcId="{9DF1CC27-E04C-4624-87AB-AA2BC35087D5}" destId="{795F821A-69E9-4A29-B80B-67A34BAAB294}" srcOrd="1" destOrd="0" parTransId="{97B992EC-6A92-4F09-98B0-7E12B910F9C0}" sibTransId="{29D73B25-97E4-497F-96D2-BA7EF33B7676}"/>
    <dgm:cxn modelId="{6649D533-2D87-4908-BA08-474CEAA0E404}" type="presOf" srcId="{795F821A-69E9-4A29-B80B-67A34BAAB294}" destId="{548CF520-481D-4C87-8CD0-3DD8C9DE5282}" srcOrd="0" destOrd="0" presId="urn:microsoft.com/office/officeart/2005/8/layout/hierarchy3"/>
    <dgm:cxn modelId="{7E913E4F-7B69-4B51-B4CD-CC3F9D6638B8}" type="presOf" srcId="{AF7AB376-30B7-413E-9774-6A2228D606B7}" destId="{5796CA96-1690-4C5C-BD1C-1ED1B547D946}" srcOrd="0" destOrd="0" presId="urn:microsoft.com/office/officeart/2005/8/layout/hierarchy3"/>
    <dgm:cxn modelId="{AE6E937A-95FC-473A-9BFF-B7FCFC986E94}" type="presOf" srcId="{97B992EC-6A92-4F09-98B0-7E12B910F9C0}" destId="{B9A7FB86-C3B8-4B16-AD79-53B68F7BF5C2}" srcOrd="0" destOrd="0" presId="urn:microsoft.com/office/officeart/2005/8/layout/hierarchy3"/>
    <dgm:cxn modelId="{F92B027F-A9DF-4A60-A0D1-3CA802BF8913}" srcId="{A8B205E1-3D44-45BE-8269-E1253E0A81A4}" destId="{9DF1CC27-E04C-4624-87AB-AA2BC35087D5}" srcOrd="0" destOrd="0" parTransId="{51A4382F-15BE-4E31-9654-3FAB424794F4}" sibTransId="{C4F2824A-FBE0-4B6F-AEE3-8A9D534F4DE9}"/>
    <dgm:cxn modelId="{EE7FCE8A-EC18-4DE5-8E79-771DC1DCF322}" type="presOf" srcId="{A8B205E1-3D44-45BE-8269-E1253E0A81A4}" destId="{D6290ECB-0397-4963-8ED1-3133AA6D6FD4}" srcOrd="0" destOrd="0" presId="urn:microsoft.com/office/officeart/2005/8/layout/hierarchy3"/>
    <dgm:cxn modelId="{939D9B98-C4D4-4AB4-90CF-10E2A844DDD9}" srcId="{9DF1CC27-E04C-4624-87AB-AA2BC35087D5}" destId="{1B5EB6CD-5828-4438-85A5-8EB0B4BE5381}" srcOrd="0" destOrd="0" parTransId="{76031C7B-4F8D-4A8E-BD86-54EE9DECF777}" sibTransId="{8F2E451C-2133-49B4-8563-0570FCA5DACF}"/>
    <dgm:cxn modelId="{29365BAB-5D0A-44F3-81AE-B6B1609410D2}" type="presOf" srcId="{76031C7B-4F8D-4A8E-BD86-54EE9DECF777}" destId="{680758B4-19DE-4819-8118-7E49A782BEB5}" srcOrd="0" destOrd="0" presId="urn:microsoft.com/office/officeart/2005/8/layout/hierarchy3"/>
    <dgm:cxn modelId="{76E7D7B6-6DAB-4081-ACE3-1521A048FA3B}" type="presOf" srcId="{1B5EB6CD-5828-4438-85A5-8EB0B4BE5381}" destId="{BCD87F99-4E28-41E7-A30A-39AF0D0AA6C7}" srcOrd="0" destOrd="0" presId="urn:microsoft.com/office/officeart/2005/8/layout/hierarchy3"/>
    <dgm:cxn modelId="{46965BCC-FE83-40B2-A531-DACFD6C3B4EB}" srcId="{9DF1CC27-E04C-4624-87AB-AA2BC35087D5}" destId="{AF7AB376-30B7-413E-9774-6A2228D606B7}" srcOrd="2" destOrd="0" parTransId="{F57356D0-859D-47F1-9CEB-5F9080388493}" sibTransId="{B1834F4B-AAF8-4965-8236-8D743B8439BC}"/>
    <dgm:cxn modelId="{DD9818CD-E64F-42CF-9D7F-24ECD883DE82}" type="presOf" srcId="{9DF1CC27-E04C-4624-87AB-AA2BC35087D5}" destId="{C6EB63BF-4EDD-49EB-BA0A-84B2FFF2B1A8}" srcOrd="0" destOrd="0" presId="urn:microsoft.com/office/officeart/2005/8/layout/hierarchy3"/>
    <dgm:cxn modelId="{C5E562E3-3CFB-4ACC-B92A-99276F2FFDC6}" type="presOf" srcId="{F57356D0-859D-47F1-9CEB-5F9080388493}" destId="{32D735CB-9379-4F55-854B-5BD021FCAE37}" srcOrd="0" destOrd="0" presId="urn:microsoft.com/office/officeart/2005/8/layout/hierarchy3"/>
    <dgm:cxn modelId="{6A23542C-C455-4B47-B8E0-32275922C1BB}" type="presParOf" srcId="{D6290ECB-0397-4963-8ED1-3133AA6D6FD4}" destId="{F3A80D00-61A4-439F-B82D-B017BC7F288B}" srcOrd="0" destOrd="0" presId="urn:microsoft.com/office/officeart/2005/8/layout/hierarchy3"/>
    <dgm:cxn modelId="{29F1395A-9D3C-40B8-8407-DC2369C53900}" type="presParOf" srcId="{F3A80D00-61A4-439F-B82D-B017BC7F288B}" destId="{A5315600-23E6-490D-8723-0AD792D98E18}" srcOrd="0" destOrd="0" presId="urn:microsoft.com/office/officeart/2005/8/layout/hierarchy3"/>
    <dgm:cxn modelId="{4E0CDD04-5545-4DC3-B0EE-35FA7061BB3A}" type="presParOf" srcId="{A5315600-23E6-490D-8723-0AD792D98E18}" destId="{C6EB63BF-4EDD-49EB-BA0A-84B2FFF2B1A8}" srcOrd="0" destOrd="0" presId="urn:microsoft.com/office/officeart/2005/8/layout/hierarchy3"/>
    <dgm:cxn modelId="{585197AD-A58A-4609-955D-95A585301427}" type="presParOf" srcId="{A5315600-23E6-490D-8723-0AD792D98E18}" destId="{18963270-7E13-4E32-87C6-6D8BD9A5FE4F}" srcOrd="1" destOrd="0" presId="urn:microsoft.com/office/officeart/2005/8/layout/hierarchy3"/>
    <dgm:cxn modelId="{C75635CB-374C-44C1-A0E4-AD0B3102EEC6}" type="presParOf" srcId="{F3A80D00-61A4-439F-B82D-B017BC7F288B}" destId="{7E1F6895-DF2C-4347-A034-6956F318B73D}" srcOrd="1" destOrd="0" presId="urn:microsoft.com/office/officeart/2005/8/layout/hierarchy3"/>
    <dgm:cxn modelId="{ABE60388-5577-4D70-B94B-310EDB9D2CAD}" type="presParOf" srcId="{7E1F6895-DF2C-4347-A034-6956F318B73D}" destId="{680758B4-19DE-4819-8118-7E49A782BEB5}" srcOrd="0" destOrd="0" presId="urn:microsoft.com/office/officeart/2005/8/layout/hierarchy3"/>
    <dgm:cxn modelId="{287A06EA-5C72-4EC6-A83A-758AAB5D298E}" type="presParOf" srcId="{7E1F6895-DF2C-4347-A034-6956F318B73D}" destId="{BCD87F99-4E28-41E7-A30A-39AF0D0AA6C7}" srcOrd="1" destOrd="0" presId="urn:microsoft.com/office/officeart/2005/8/layout/hierarchy3"/>
    <dgm:cxn modelId="{9A442AE4-185A-498E-BCBF-D962E776D1A2}" type="presParOf" srcId="{7E1F6895-DF2C-4347-A034-6956F318B73D}" destId="{B9A7FB86-C3B8-4B16-AD79-53B68F7BF5C2}" srcOrd="2" destOrd="0" presId="urn:microsoft.com/office/officeart/2005/8/layout/hierarchy3"/>
    <dgm:cxn modelId="{401035D9-B229-408B-A881-D6453529B282}" type="presParOf" srcId="{7E1F6895-DF2C-4347-A034-6956F318B73D}" destId="{548CF520-481D-4C87-8CD0-3DD8C9DE5282}" srcOrd="3" destOrd="0" presId="urn:microsoft.com/office/officeart/2005/8/layout/hierarchy3"/>
    <dgm:cxn modelId="{14F29FD3-47F8-4362-85B4-0A5EB37D5111}" type="presParOf" srcId="{7E1F6895-DF2C-4347-A034-6956F318B73D}" destId="{32D735CB-9379-4F55-854B-5BD021FCAE37}" srcOrd="4" destOrd="0" presId="urn:microsoft.com/office/officeart/2005/8/layout/hierarchy3"/>
    <dgm:cxn modelId="{A3DA4462-0033-4364-9151-E76A308B02EE}" type="presParOf" srcId="{7E1F6895-DF2C-4347-A034-6956F318B73D}" destId="{5796CA96-1690-4C5C-BD1C-1ED1B547D946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B205E1-3D44-45BE-8269-E1253E0A81A4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DF1CC27-E04C-4624-87AB-AA2BC35087D5}">
      <dgm:prSet phldrT="[Text]"/>
      <dgm:spPr/>
      <dgm:t>
        <a:bodyPr/>
        <a:lstStyle/>
        <a:p>
          <a:r>
            <a:rPr lang="en-US" dirty="0"/>
            <a:t>SDC Rendering &amp; Behavior</a:t>
          </a:r>
          <a:endParaRPr lang="en-CA" dirty="0"/>
        </a:p>
      </dgm:t>
    </dgm:pt>
    <dgm:pt modelId="{51A4382F-15BE-4E31-9654-3FAB424794F4}" type="parTrans" cxnId="{F92B027F-A9DF-4A60-A0D1-3CA802BF8913}">
      <dgm:prSet/>
      <dgm:spPr/>
      <dgm:t>
        <a:bodyPr/>
        <a:lstStyle/>
        <a:p>
          <a:endParaRPr lang="en-CA"/>
        </a:p>
      </dgm:t>
    </dgm:pt>
    <dgm:pt modelId="{C4F2824A-FBE0-4B6F-AEE3-8A9D534F4DE9}" type="sibTrans" cxnId="{F92B027F-A9DF-4A60-A0D1-3CA802BF8913}">
      <dgm:prSet/>
      <dgm:spPr/>
      <dgm:t>
        <a:bodyPr/>
        <a:lstStyle/>
        <a:p>
          <a:endParaRPr lang="en-CA"/>
        </a:p>
      </dgm:t>
    </dgm:pt>
    <dgm:pt modelId="{1B5EB6CD-5828-4438-85A5-8EB0B4BE5381}">
      <dgm:prSet phldrT="[Text]"/>
      <dgm:spPr>
        <a:ln w="57150">
          <a:solidFill>
            <a:schemeClr val="accent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b="1" dirty="0"/>
            <a:t>Rendering</a:t>
          </a:r>
          <a:endParaRPr lang="en-CA" b="1" dirty="0"/>
        </a:p>
      </dgm:t>
    </dgm:pt>
    <dgm:pt modelId="{76031C7B-4F8D-4A8E-BD86-54EE9DECF777}" type="parTrans" cxnId="{939D9B98-C4D4-4AB4-90CF-10E2A844DDD9}">
      <dgm:prSet/>
      <dgm:spPr/>
      <dgm:t>
        <a:bodyPr/>
        <a:lstStyle/>
        <a:p>
          <a:endParaRPr lang="en-CA"/>
        </a:p>
      </dgm:t>
    </dgm:pt>
    <dgm:pt modelId="{8F2E451C-2133-49B4-8563-0570FCA5DACF}" type="sibTrans" cxnId="{939D9B98-C4D4-4AB4-90CF-10E2A844DDD9}">
      <dgm:prSet/>
      <dgm:spPr/>
      <dgm:t>
        <a:bodyPr/>
        <a:lstStyle/>
        <a:p>
          <a:endParaRPr lang="en-CA"/>
        </a:p>
      </dgm:t>
    </dgm:pt>
    <dgm:pt modelId="{795F821A-69E9-4A29-B80B-67A34BAAB294}">
      <dgm:prSet phldrT="[Text]"/>
      <dgm:spPr>
        <a:ln>
          <a:solidFill>
            <a:schemeClr val="accent5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Behavior</a:t>
          </a:r>
          <a:endParaRPr lang="en-CA" dirty="0"/>
        </a:p>
      </dgm:t>
    </dgm:pt>
    <dgm:pt modelId="{97B992EC-6A92-4F09-98B0-7E12B910F9C0}" type="parTrans" cxnId="{18DF8A1F-6E1C-43CB-8233-D977737CD2B3}">
      <dgm:prSet/>
      <dgm:spPr/>
      <dgm:t>
        <a:bodyPr/>
        <a:lstStyle/>
        <a:p>
          <a:endParaRPr lang="en-CA"/>
        </a:p>
      </dgm:t>
    </dgm:pt>
    <dgm:pt modelId="{29D73B25-97E4-497F-96D2-BA7EF33B7676}" type="sibTrans" cxnId="{18DF8A1F-6E1C-43CB-8233-D977737CD2B3}">
      <dgm:prSet/>
      <dgm:spPr/>
      <dgm:t>
        <a:bodyPr/>
        <a:lstStyle/>
        <a:p>
          <a:endParaRPr lang="en-CA"/>
        </a:p>
      </dgm:t>
    </dgm:pt>
    <dgm:pt modelId="{AF7AB376-30B7-413E-9774-6A2228D606B7}">
      <dgm:prSet phldrT="[Text]"/>
      <dgm:spPr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Exercises</a:t>
          </a:r>
          <a:endParaRPr lang="en-CA" dirty="0"/>
        </a:p>
      </dgm:t>
    </dgm:pt>
    <dgm:pt modelId="{F57356D0-859D-47F1-9CEB-5F9080388493}" type="parTrans" cxnId="{46965BCC-FE83-40B2-A531-DACFD6C3B4EB}">
      <dgm:prSet/>
      <dgm:spPr/>
      <dgm:t>
        <a:bodyPr/>
        <a:lstStyle/>
        <a:p>
          <a:endParaRPr lang="en-CA"/>
        </a:p>
      </dgm:t>
    </dgm:pt>
    <dgm:pt modelId="{B1834F4B-AAF8-4965-8236-8D743B8439BC}" type="sibTrans" cxnId="{46965BCC-FE83-40B2-A531-DACFD6C3B4EB}">
      <dgm:prSet/>
      <dgm:spPr/>
      <dgm:t>
        <a:bodyPr/>
        <a:lstStyle/>
        <a:p>
          <a:endParaRPr lang="en-CA"/>
        </a:p>
      </dgm:t>
    </dgm:pt>
    <dgm:pt modelId="{D6290ECB-0397-4963-8ED1-3133AA6D6FD4}" type="pres">
      <dgm:prSet presAssocID="{A8B205E1-3D44-45BE-8269-E1253E0A81A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3A80D00-61A4-439F-B82D-B017BC7F288B}" type="pres">
      <dgm:prSet presAssocID="{9DF1CC27-E04C-4624-87AB-AA2BC35087D5}" presName="root" presStyleCnt="0"/>
      <dgm:spPr/>
    </dgm:pt>
    <dgm:pt modelId="{A5315600-23E6-490D-8723-0AD792D98E18}" type="pres">
      <dgm:prSet presAssocID="{9DF1CC27-E04C-4624-87AB-AA2BC35087D5}" presName="rootComposite" presStyleCnt="0"/>
      <dgm:spPr/>
    </dgm:pt>
    <dgm:pt modelId="{C6EB63BF-4EDD-49EB-BA0A-84B2FFF2B1A8}" type="pres">
      <dgm:prSet presAssocID="{9DF1CC27-E04C-4624-87AB-AA2BC35087D5}" presName="rootText" presStyleLbl="node1" presStyleIdx="0" presStyleCnt="1" custScaleX="246842"/>
      <dgm:spPr/>
    </dgm:pt>
    <dgm:pt modelId="{18963270-7E13-4E32-87C6-6D8BD9A5FE4F}" type="pres">
      <dgm:prSet presAssocID="{9DF1CC27-E04C-4624-87AB-AA2BC35087D5}" presName="rootConnector" presStyleLbl="node1" presStyleIdx="0" presStyleCnt="1"/>
      <dgm:spPr/>
    </dgm:pt>
    <dgm:pt modelId="{7E1F6895-DF2C-4347-A034-6956F318B73D}" type="pres">
      <dgm:prSet presAssocID="{9DF1CC27-E04C-4624-87AB-AA2BC35087D5}" presName="childShape" presStyleCnt="0"/>
      <dgm:spPr/>
    </dgm:pt>
    <dgm:pt modelId="{680758B4-19DE-4819-8118-7E49A782BEB5}" type="pres">
      <dgm:prSet presAssocID="{76031C7B-4F8D-4A8E-BD86-54EE9DECF777}" presName="Name13" presStyleLbl="parChTrans1D2" presStyleIdx="0" presStyleCnt="3"/>
      <dgm:spPr/>
    </dgm:pt>
    <dgm:pt modelId="{BCD87F99-4E28-41E7-A30A-39AF0D0AA6C7}" type="pres">
      <dgm:prSet presAssocID="{1B5EB6CD-5828-4438-85A5-8EB0B4BE5381}" presName="childText" presStyleLbl="bgAcc1" presStyleIdx="0" presStyleCnt="3" custScaleX="319340">
        <dgm:presLayoutVars>
          <dgm:bulletEnabled val="1"/>
        </dgm:presLayoutVars>
      </dgm:prSet>
      <dgm:spPr/>
    </dgm:pt>
    <dgm:pt modelId="{B9A7FB86-C3B8-4B16-AD79-53B68F7BF5C2}" type="pres">
      <dgm:prSet presAssocID="{97B992EC-6A92-4F09-98B0-7E12B910F9C0}" presName="Name13" presStyleLbl="parChTrans1D2" presStyleIdx="1" presStyleCnt="3"/>
      <dgm:spPr/>
    </dgm:pt>
    <dgm:pt modelId="{548CF520-481D-4C87-8CD0-3DD8C9DE5282}" type="pres">
      <dgm:prSet presAssocID="{795F821A-69E9-4A29-B80B-67A34BAAB294}" presName="childText" presStyleLbl="bgAcc1" presStyleIdx="1" presStyleCnt="3" custScaleX="319340">
        <dgm:presLayoutVars>
          <dgm:bulletEnabled val="1"/>
        </dgm:presLayoutVars>
      </dgm:prSet>
      <dgm:spPr/>
    </dgm:pt>
    <dgm:pt modelId="{32D735CB-9379-4F55-854B-5BD021FCAE37}" type="pres">
      <dgm:prSet presAssocID="{F57356D0-859D-47F1-9CEB-5F9080388493}" presName="Name13" presStyleLbl="parChTrans1D2" presStyleIdx="2" presStyleCnt="3"/>
      <dgm:spPr/>
    </dgm:pt>
    <dgm:pt modelId="{5796CA96-1690-4C5C-BD1C-1ED1B547D946}" type="pres">
      <dgm:prSet presAssocID="{AF7AB376-30B7-413E-9774-6A2228D606B7}" presName="childText" presStyleLbl="bgAcc1" presStyleIdx="2" presStyleCnt="3" custScaleX="319340">
        <dgm:presLayoutVars>
          <dgm:bulletEnabled val="1"/>
        </dgm:presLayoutVars>
      </dgm:prSet>
      <dgm:spPr/>
    </dgm:pt>
  </dgm:ptLst>
  <dgm:cxnLst>
    <dgm:cxn modelId="{82801D1E-3FA8-474A-9BD2-AEF62E9EE0D0}" type="presOf" srcId="{9DF1CC27-E04C-4624-87AB-AA2BC35087D5}" destId="{18963270-7E13-4E32-87C6-6D8BD9A5FE4F}" srcOrd="1" destOrd="0" presId="urn:microsoft.com/office/officeart/2005/8/layout/hierarchy3"/>
    <dgm:cxn modelId="{18DF8A1F-6E1C-43CB-8233-D977737CD2B3}" srcId="{9DF1CC27-E04C-4624-87AB-AA2BC35087D5}" destId="{795F821A-69E9-4A29-B80B-67A34BAAB294}" srcOrd="1" destOrd="0" parTransId="{97B992EC-6A92-4F09-98B0-7E12B910F9C0}" sibTransId="{29D73B25-97E4-497F-96D2-BA7EF33B7676}"/>
    <dgm:cxn modelId="{6649D533-2D87-4908-BA08-474CEAA0E404}" type="presOf" srcId="{795F821A-69E9-4A29-B80B-67A34BAAB294}" destId="{548CF520-481D-4C87-8CD0-3DD8C9DE5282}" srcOrd="0" destOrd="0" presId="urn:microsoft.com/office/officeart/2005/8/layout/hierarchy3"/>
    <dgm:cxn modelId="{7E913E4F-7B69-4B51-B4CD-CC3F9D6638B8}" type="presOf" srcId="{AF7AB376-30B7-413E-9774-6A2228D606B7}" destId="{5796CA96-1690-4C5C-BD1C-1ED1B547D946}" srcOrd="0" destOrd="0" presId="urn:microsoft.com/office/officeart/2005/8/layout/hierarchy3"/>
    <dgm:cxn modelId="{AE6E937A-95FC-473A-9BFF-B7FCFC986E94}" type="presOf" srcId="{97B992EC-6A92-4F09-98B0-7E12B910F9C0}" destId="{B9A7FB86-C3B8-4B16-AD79-53B68F7BF5C2}" srcOrd="0" destOrd="0" presId="urn:microsoft.com/office/officeart/2005/8/layout/hierarchy3"/>
    <dgm:cxn modelId="{F92B027F-A9DF-4A60-A0D1-3CA802BF8913}" srcId="{A8B205E1-3D44-45BE-8269-E1253E0A81A4}" destId="{9DF1CC27-E04C-4624-87AB-AA2BC35087D5}" srcOrd="0" destOrd="0" parTransId="{51A4382F-15BE-4E31-9654-3FAB424794F4}" sibTransId="{C4F2824A-FBE0-4B6F-AEE3-8A9D534F4DE9}"/>
    <dgm:cxn modelId="{EE7FCE8A-EC18-4DE5-8E79-771DC1DCF322}" type="presOf" srcId="{A8B205E1-3D44-45BE-8269-E1253E0A81A4}" destId="{D6290ECB-0397-4963-8ED1-3133AA6D6FD4}" srcOrd="0" destOrd="0" presId="urn:microsoft.com/office/officeart/2005/8/layout/hierarchy3"/>
    <dgm:cxn modelId="{939D9B98-C4D4-4AB4-90CF-10E2A844DDD9}" srcId="{9DF1CC27-E04C-4624-87AB-AA2BC35087D5}" destId="{1B5EB6CD-5828-4438-85A5-8EB0B4BE5381}" srcOrd="0" destOrd="0" parTransId="{76031C7B-4F8D-4A8E-BD86-54EE9DECF777}" sibTransId="{8F2E451C-2133-49B4-8563-0570FCA5DACF}"/>
    <dgm:cxn modelId="{29365BAB-5D0A-44F3-81AE-B6B1609410D2}" type="presOf" srcId="{76031C7B-4F8D-4A8E-BD86-54EE9DECF777}" destId="{680758B4-19DE-4819-8118-7E49A782BEB5}" srcOrd="0" destOrd="0" presId="urn:microsoft.com/office/officeart/2005/8/layout/hierarchy3"/>
    <dgm:cxn modelId="{76E7D7B6-6DAB-4081-ACE3-1521A048FA3B}" type="presOf" srcId="{1B5EB6CD-5828-4438-85A5-8EB0B4BE5381}" destId="{BCD87F99-4E28-41E7-A30A-39AF0D0AA6C7}" srcOrd="0" destOrd="0" presId="urn:microsoft.com/office/officeart/2005/8/layout/hierarchy3"/>
    <dgm:cxn modelId="{46965BCC-FE83-40B2-A531-DACFD6C3B4EB}" srcId="{9DF1CC27-E04C-4624-87AB-AA2BC35087D5}" destId="{AF7AB376-30B7-413E-9774-6A2228D606B7}" srcOrd="2" destOrd="0" parTransId="{F57356D0-859D-47F1-9CEB-5F9080388493}" sibTransId="{B1834F4B-AAF8-4965-8236-8D743B8439BC}"/>
    <dgm:cxn modelId="{DD9818CD-E64F-42CF-9D7F-24ECD883DE82}" type="presOf" srcId="{9DF1CC27-E04C-4624-87AB-AA2BC35087D5}" destId="{C6EB63BF-4EDD-49EB-BA0A-84B2FFF2B1A8}" srcOrd="0" destOrd="0" presId="urn:microsoft.com/office/officeart/2005/8/layout/hierarchy3"/>
    <dgm:cxn modelId="{C5E562E3-3CFB-4ACC-B92A-99276F2FFDC6}" type="presOf" srcId="{F57356D0-859D-47F1-9CEB-5F9080388493}" destId="{32D735CB-9379-4F55-854B-5BD021FCAE37}" srcOrd="0" destOrd="0" presId="urn:microsoft.com/office/officeart/2005/8/layout/hierarchy3"/>
    <dgm:cxn modelId="{6A23542C-C455-4B47-B8E0-32275922C1BB}" type="presParOf" srcId="{D6290ECB-0397-4963-8ED1-3133AA6D6FD4}" destId="{F3A80D00-61A4-439F-B82D-B017BC7F288B}" srcOrd="0" destOrd="0" presId="urn:microsoft.com/office/officeart/2005/8/layout/hierarchy3"/>
    <dgm:cxn modelId="{29F1395A-9D3C-40B8-8407-DC2369C53900}" type="presParOf" srcId="{F3A80D00-61A4-439F-B82D-B017BC7F288B}" destId="{A5315600-23E6-490D-8723-0AD792D98E18}" srcOrd="0" destOrd="0" presId="urn:microsoft.com/office/officeart/2005/8/layout/hierarchy3"/>
    <dgm:cxn modelId="{4E0CDD04-5545-4DC3-B0EE-35FA7061BB3A}" type="presParOf" srcId="{A5315600-23E6-490D-8723-0AD792D98E18}" destId="{C6EB63BF-4EDD-49EB-BA0A-84B2FFF2B1A8}" srcOrd="0" destOrd="0" presId="urn:microsoft.com/office/officeart/2005/8/layout/hierarchy3"/>
    <dgm:cxn modelId="{585197AD-A58A-4609-955D-95A585301427}" type="presParOf" srcId="{A5315600-23E6-490D-8723-0AD792D98E18}" destId="{18963270-7E13-4E32-87C6-6D8BD9A5FE4F}" srcOrd="1" destOrd="0" presId="urn:microsoft.com/office/officeart/2005/8/layout/hierarchy3"/>
    <dgm:cxn modelId="{C75635CB-374C-44C1-A0E4-AD0B3102EEC6}" type="presParOf" srcId="{F3A80D00-61A4-439F-B82D-B017BC7F288B}" destId="{7E1F6895-DF2C-4347-A034-6956F318B73D}" srcOrd="1" destOrd="0" presId="urn:microsoft.com/office/officeart/2005/8/layout/hierarchy3"/>
    <dgm:cxn modelId="{ABE60388-5577-4D70-B94B-310EDB9D2CAD}" type="presParOf" srcId="{7E1F6895-DF2C-4347-A034-6956F318B73D}" destId="{680758B4-19DE-4819-8118-7E49A782BEB5}" srcOrd="0" destOrd="0" presId="urn:microsoft.com/office/officeart/2005/8/layout/hierarchy3"/>
    <dgm:cxn modelId="{287A06EA-5C72-4EC6-A83A-758AAB5D298E}" type="presParOf" srcId="{7E1F6895-DF2C-4347-A034-6956F318B73D}" destId="{BCD87F99-4E28-41E7-A30A-39AF0D0AA6C7}" srcOrd="1" destOrd="0" presId="urn:microsoft.com/office/officeart/2005/8/layout/hierarchy3"/>
    <dgm:cxn modelId="{9A442AE4-185A-498E-BCBF-D962E776D1A2}" type="presParOf" srcId="{7E1F6895-DF2C-4347-A034-6956F318B73D}" destId="{B9A7FB86-C3B8-4B16-AD79-53B68F7BF5C2}" srcOrd="2" destOrd="0" presId="urn:microsoft.com/office/officeart/2005/8/layout/hierarchy3"/>
    <dgm:cxn modelId="{401035D9-B229-408B-A881-D6453529B282}" type="presParOf" srcId="{7E1F6895-DF2C-4347-A034-6956F318B73D}" destId="{548CF520-481D-4C87-8CD0-3DD8C9DE5282}" srcOrd="3" destOrd="0" presId="urn:microsoft.com/office/officeart/2005/8/layout/hierarchy3"/>
    <dgm:cxn modelId="{14F29FD3-47F8-4362-85B4-0A5EB37D5111}" type="presParOf" srcId="{7E1F6895-DF2C-4347-A034-6956F318B73D}" destId="{32D735CB-9379-4F55-854B-5BD021FCAE37}" srcOrd="4" destOrd="0" presId="urn:microsoft.com/office/officeart/2005/8/layout/hierarchy3"/>
    <dgm:cxn modelId="{A3DA4462-0033-4364-9151-E76A308B02EE}" type="presParOf" srcId="{7E1F6895-DF2C-4347-A034-6956F318B73D}" destId="{5796CA96-1690-4C5C-BD1C-1ED1B547D946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8B205E1-3D44-45BE-8269-E1253E0A81A4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DF1CC27-E04C-4624-87AB-AA2BC35087D5}">
      <dgm:prSet phldrT="[Text]"/>
      <dgm:spPr/>
      <dgm:t>
        <a:bodyPr/>
        <a:lstStyle/>
        <a:p>
          <a:r>
            <a:rPr lang="en-US" dirty="0"/>
            <a:t>SDC Rendering &amp; Behavior</a:t>
          </a:r>
          <a:endParaRPr lang="en-CA" dirty="0"/>
        </a:p>
      </dgm:t>
    </dgm:pt>
    <dgm:pt modelId="{51A4382F-15BE-4E31-9654-3FAB424794F4}" type="parTrans" cxnId="{F92B027F-A9DF-4A60-A0D1-3CA802BF8913}">
      <dgm:prSet/>
      <dgm:spPr/>
      <dgm:t>
        <a:bodyPr/>
        <a:lstStyle/>
        <a:p>
          <a:endParaRPr lang="en-CA"/>
        </a:p>
      </dgm:t>
    </dgm:pt>
    <dgm:pt modelId="{C4F2824A-FBE0-4B6F-AEE3-8A9D534F4DE9}" type="sibTrans" cxnId="{F92B027F-A9DF-4A60-A0D1-3CA802BF8913}">
      <dgm:prSet/>
      <dgm:spPr/>
      <dgm:t>
        <a:bodyPr/>
        <a:lstStyle/>
        <a:p>
          <a:endParaRPr lang="en-CA"/>
        </a:p>
      </dgm:t>
    </dgm:pt>
    <dgm:pt modelId="{1B5EB6CD-5828-4438-85A5-8EB0B4BE5381}">
      <dgm:prSet phldrT="[Text]"/>
      <dgm:spPr>
        <a:ln>
          <a:solidFill>
            <a:schemeClr val="accent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Rendering</a:t>
          </a:r>
          <a:endParaRPr lang="en-CA" dirty="0"/>
        </a:p>
      </dgm:t>
    </dgm:pt>
    <dgm:pt modelId="{76031C7B-4F8D-4A8E-BD86-54EE9DECF777}" type="parTrans" cxnId="{939D9B98-C4D4-4AB4-90CF-10E2A844DDD9}">
      <dgm:prSet/>
      <dgm:spPr/>
      <dgm:t>
        <a:bodyPr/>
        <a:lstStyle/>
        <a:p>
          <a:endParaRPr lang="en-CA"/>
        </a:p>
      </dgm:t>
    </dgm:pt>
    <dgm:pt modelId="{8F2E451C-2133-49B4-8563-0570FCA5DACF}" type="sibTrans" cxnId="{939D9B98-C4D4-4AB4-90CF-10E2A844DDD9}">
      <dgm:prSet/>
      <dgm:spPr/>
      <dgm:t>
        <a:bodyPr/>
        <a:lstStyle/>
        <a:p>
          <a:endParaRPr lang="en-CA"/>
        </a:p>
      </dgm:t>
    </dgm:pt>
    <dgm:pt modelId="{795F821A-69E9-4A29-B80B-67A34BAAB294}">
      <dgm:prSet phldrT="[Text]"/>
      <dgm:spPr>
        <a:ln w="57150">
          <a:solidFill>
            <a:schemeClr val="accent5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b="1" dirty="0"/>
            <a:t>Behavior</a:t>
          </a:r>
          <a:endParaRPr lang="en-CA" b="1" dirty="0"/>
        </a:p>
      </dgm:t>
    </dgm:pt>
    <dgm:pt modelId="{97B992EC-6A92-4F09-98B0-7E12B910F9C0}" type="parTrans" cxnId="{18DF8A1F-6E1C-43CB-8233-D977737CD2B3}">
      <dgm:prSet/>
      <dgm:spPr/>
      <dgm:t>
        <a:bodyPr/>
        <a:lstStyle/>
        <a:p>
          <a:endParaRPr lang="en-CA"/>
        </a:p>
      </dgm:t>
    </dgm:pt>
    <dgm:pt modelId="{29D73B25-97E4-497F-96D2-BA7EF33B7676}" type="sibTrans" cxnId="{18DF8A1F-6E1C-43CB-8233-D977737CD2B3}">
      <dgm:prSet/>
      <dgm:spPr/>
      <dgm:t>
        <a:bodyPr/>
        <a:lstStyle/>
        <a:p>
          <a:endParaRPr lang="en-CA"/>
        </a:p>
      </dgm:t>
    </dgm:pt>
    <dgm:pt modelId="{AF7AB376-30B7-413E-9774-6A2228D606B7}">
      <dgm:prSet phldrT="[Text]"/>
      <dgm:spPr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Exercises</a:t>
          </a:r>
          <a:endParaRPr lang="en-CA" dirty="0"/>
        </a:p>
      </dgm:t>
    </dgm:pt>
    <dgm:pt modelId="{F57356D0-859D-47F1-9CEB-5F9080388493}" type="parTrans" cxnId="{46965BCC-FE83-40B2-A531-DACFD6C3B4EB}">
      <dgm:prSet/>
      <dgm:spPr/>
      <dgm:t>
        <a:bodyPr/>
        <a:lstStyle/>
        <a:p>
          <a:endParaRPr lang="en-CA"/>
        </a:p>
      </dgm:t>
    </dgm:pt>
    <dgm:pt modelId="{B1834F4B-AAF8-4965-8236-8D743B8439BC}" type="sibTrans" cxnId="{46965BCC-FE83-40B2-A531-DACFD6C3B4EB}">
      <dgm:prSet/>
      <dgm:spPr/>
      <dgm:t>
        <a:bodyPr/>
        <a:lstStyle/>
        <a:p>
          <a:endParaRPr lang="en-CA"/>
        </a:p>
      </dgm:t>
    </dgm:pt>
    <dgm:pt modelId="{D6290ECB-0397-4963-8ED1-3133AA6D6FD4}" type="pres">
      <dgm:prSet presAssocID="{A8B205E1-3D44-45BE-8269-E1253E0A81A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3A80D00-61A4-439F-B82D-B017BC7F288B}" type="pres">
      <dgm:prSet presAssocID="{9DF1CC27-E04C-4624-87AB-AA2BC35087D5}" presName="root" presStyleCnt="0"/>
      <dgm:spPr/>
    </dgm:pt>
    <dgm:pt modelId="{A5315600-23E6-490D-8723-0AD792D98E18}" type="pres">
      <dgm:prSet presAssocID="{9DF1CC27-E04C-4624-87AB-AA2BC35087D5}" presName="rootComposite" presStyleCnt="0"/>
      <dgm:spPr/>
    </dgm:pt>
    <dgm:pt modelId="{C6EB63BF-4EDD-49EB-BA0A-84B2FFF2B1A8}" type="pres">
      <dgm:prSet presAssocID="{9DF1CC27-E04C-4624-87AB-AA2BC35087D5}" presName="rootText" presStyleLbl="node1" presStyleIdx="0" presStyleCnt="1" custScaleX="246842"/>
      <dgm:spPr/>
    </dgm:pt>
    <dgm:pt modelId="{18963270-7E13-4E32-87C6-6D8BD9A5FE4F}" type="pres">
      <dgm:prSet presAssocID="{9DF1CC27-E04C-4624-87AB-AA2BC35087D5}" presName="rootConnector" presStyleLbl="node1" presStyleIdx="0" presStyleCnt="1"/>
      <dgm:spPr/>
    </dgm:pt>
    <dgm:pt modelId="{7E1F6895-DF2C-4347-A034-6956F318B73D}" type="pres">
      <dgm:prSet presAssocID="{9DF1CC27-E04C-4624-87AB-AA2BC35087D5}" presName="childShape" presStyleCnt="0"/>
      <dgm:spPr/>
    </dgm:pt>
    <dgm:pt modelId="{680758B4-19DE-4819-8118-7E49A782BEB5}" type="pres">
      <dgm:prSet presAssocID="{76031C7B-4F8D-4A8E-BD86-54EE9DECF777}" presName="Name13" presStyleLbl="parChTrans1D2" presStyleIdx="0" presStyleCnt="3"/>
      <dgm:spPr/>
    </dgm:pt>
    <dgm:pt modelId="{BCD87F99-4E28-41E7-A30A-39AF0D0AA6C7}" type="pres">
      <dgm:prSet presAssocID="{1B5EB6CD-5828-4438-85A5-8EB0B4BE5381}" presName="childText" presStyleLbl="bgAcc1" presStyleIdx="0" presStyleCnt="3" custScaleX="319340">
        <dgm:presLayoutVars>
          <dgm:bulletEnabled val="1"/>
        </dgm:presLayoutVars>
      </dgm:prSet>
      <dgm:spPr/>
    </dgm:pt>
    <dgm:pt modelId="{B9A7FB86-C3B8-4B16-AD79-53B68F7BF5C2}" type="pres">
      <dgm:prSet presAssocID="{97B992EC-6A92-4F09-98B0-7E12B910F9C0}" presName="Name13" presStyleLbl="parChTrans1D2" presStyleIdx="1" presStyleCnt="3"/>
      <dgm:spPr/>
    </dgm:pt>
    <dgm:pt modelId="{548CF520-481D-4C87-8CD0-3DD8C9DE5282}" type="pres">
      <dgm:prSet presAssocID="{795F821A-69E9-4A29-B80B-67A34BAAB294}" presName="childText" presStyleLbl="bgAcc1" presStyleIdx="1" presStyleCnt="3" custScaleX="319340">
        <dgm:presLayoutVars>
          <dgm:bulletEnabled val="1"/>
        </dgm:presLayoutVars>
      </dgm:prSet>
      <dgm:spPr/>
    </dgm:pt>
    <dgm:pt modelId="{32D735CB-9379-4F55-854B-5BD021FCAE37}" type="pres">
      <dgm:prSet presAssocID="{F57356D0-859D-47F1-9CEB-5F9080388493}" presName="Name13" presStyleLbl="parChTrans1D2" presStyleIdx="2" presStyleCnt="3"/>
      <dgm:spPr/>
    </dgm:pt>
    <dgm:pt modelId="{5796CA96-1690-4C5C-BD1C-1ED1B547D946}" type="pres">
      <dgm:prSet presAssocID="{AF7AB376-30B7-413E-9774-6A2228D606B7}" presName="childText" presStyleLbl="bgAcc1" presStyleIdx="2" presStyleCnt="3" custScaleX="319340">
        <dgm:presLayoutVars>
          <dgm:bulletEnabled val="1"/>
        </dgm:presLayoutVars>
      </dgm:prSet>
      <dgm:spPr/>
    </dgm:pt>
  </dgm:ptLst>
  <dgm:cxnLst>
    <dgm:cxn modelId="{82801D1E-3FA8-474A-9BD2-AEF62E9EE0D0}" type="presOf" srcId="{9DF1CC27-E04C-4624-87AB-AA2BC35087D5}" destId="{18963270-7E13-4E32-87C6-6D8BD9A5FE4F}" srcOrd="1" destOrd="0" presId="urn:microsoft.com/office/officeart/2005/8/layout/hierarchy3"/>
    <dgm:cxn modelId="{18DF8A1F-6E1C-43CB-8233-D977737CD2B3}" srcId="{9DF1CC27-E04C-4624-87AB-AA2BC35087D5}" destId="{795F821A-69E9-4A29-B80B-67A34BAAB294}" srcOrd="1" destOrd="0" parTransId="{97B992EC-6A92-4F09-98B0-7E12B910F9C0}" sibTransId="{29D73B25-97E4-497F-96D2-BA7EF33B7676}"/>
    <dgm:cxn modelId="{6649D533-2D87-4908-BA08-474CEAA0E404}" type="presOf" srcId="{795F821A-69E9-4A29-B80B-67A34BAAB294}" destId="{548CF520-481D-4C87-8CD0-3DD8C9DE5282}" srcOrd="0" destOrd="0" presId="urn:microsoft.com/office/officeart/2005/8/layout/hierarchy3"/>
    <dgm:cxn modelId="{7E913E4F-7B69-4B51-B4CD-CC3F9D6638B8}" type="presOf" srcId="{AF7AB376-30B7-413E-9774-6A2228D606B7}" destId="{5796CA96-1690-4C5C-BD1C-1ED1B547D946}" srcOrd="0" destOrd="0" presId="urn:microsoft.com/office/officeart/2005/8/layout/hierarchy3"/>
    <dgm:cxn modelId="{AE6E937A-95FC-473A-9BFF-B7FCFC986E94}" type="presOf" srcId="{97B992EC-6A92-4F09-98B0-7E12B910F9C0}" destId="{B9A7FB86-C3B8-4B16-AD79-53B68F7BF5C2}" srcOrd="0" destOrd="0" presId="urn:microsoft.com/office/officeart/2005/8/layout/hierarchy3"/>
    <dgm:cxn modelId="{F92B027F-A9DF-4A60-A0D1-3CA802BF8913}" srcId="{A8B205E1-3D44-45BE-8269-E1253E0A81A4}" destId="{9DF1CC27-E04C-4624-87AB-AA2BC35087D5}" srcOrd="0" destOrd="0" parTransId="{51A4382F-15BE-4E31-9654-3FAB424794F4}" sibTransId="{C4F2824A-FBE0-4B6F-AEE3-8A9D534F4DE9}"/>
    <dgm:cxn modelId="{EE7FCE8A-EC18-4DE5-8E79-771DC1DCF322}" type="presOf" srcId="{A8B205E1-3D44-45BE-8269-E1253E0A81A4}" destId="{D6290ECB-0397-4963-8ED1-3133AA6D6FD4}" srcOrd="0" destOrd="0" presId="urn:microsoft.com/office/officeart/2005/8/layout/hierarchy3"/>
    <dgm:cxn modelId="{939D9B98-C4D4-4AB4-90CF-10E2A844DDD9}" srcId="{9DF1CC27-E04C-4624-87AB-AA2BC35087D5}" destId="{1B5EB6CD-5828-4438-85A5-8EB0B4BE5381}" srcOrd="0" destOrd="0" parTransId="{76031C7B-4F8D-4A8E-BD86-54EE9DECF777}" sibTransId="{8F2E451C-2133-49B4-8563-0570FCA5DACF}"/>
    <dgm:cxn modelId="{29365BAB-5D0A-44F3-81AE-B6B1609410D2}" type="presOf" srcId="{76031C7B-4F8D-4A8E-BD86-54EE9DECF777}" destId="{680758B4-19DE-4819-8118-7E49A782BEB5}" srcOrd="0" destOrd="0" presId="urn:microsoft.com/office/officeart/2005/8/layout/hierarchy3"/>
    <dgm:cxn modelId="{76E7D7B6-6DAB-4081-ACE3-1521A048FA3B}" type="presOf" srcId="{1B5EB6CD-5828-4438-85A5-8EB0B4BE5381}" destId="{BCD87F99-4E28-41E7-A30A-39AF0D0AA6C7}" srcOrd="0" destOrd="0" presId="urn:microsoft.com/office/officeart/2005/8/layout/hierarchy3"/>
    <dgm:cxn modelId="{46965BCC-FE83-40B2-A531-DACFD6C3B4EB}" srcId="{9DF1CC27-E04C-4624-87AB-AA2BC35087D5}" destId="{AF7AB376-30B7-413E-9774-6A2228D606B7}" srcOrd="2" destOrd="0" parTransId="{F57356D0-859D-47F1-9CEB-5F9080388493}" sibTransId="{B1834F4B-AAF8-4965-8236-8D743B8439BC}"/>
    <dgm:cxn modelId="{DD9818CD-E64F-42CF-9D7F-24ECD883DE82}" type="presOf" srcId="{9DF1CC27-E04C-4624-87AB-AA2BC35087D5}" destId="{C6EB63BF-4EDD-49EB-BA0A-84B2FFF2B1A8}" srcOrd="0" destOrd="0" presId="urn:microsoft.com/office/officeart/2005/8/layout/hierarchy3"/>
    <dgm:cxn modelId="{C5E562E3-3CFB-4ACC-B92A-99276F2FFDC6}" type="presOf" srcId="{F57356D0-859D-47F1-9CEB-5F9080388493}" destId="{32D735CB-9379-4F55-854B-5BD021FCAE37}" srcOrd="0" destOrd="0" presId="urn:microsoft.com/office/officeart/2005/8/layout/hierarchy3"/>
    <dgm:cxn modelId="{6A23542C-C455-4B47-B8E0-32275922C1BB}" type="presParOf" srcId="{D6290ECB-0397-4963-8ED1-3133AA6D6FD4}" destId="{F3A80D00-61A4-439F-B82D-B017BC7F288B}" srcOrd="0" destOrd="0" presId="urn:microsoft.com/office/officeart/2005/8/layout/hierarchy3"/>
    <dgm:cxn modelId="{29F1395A-9D3C-40B8-8407-DC2369C53900}" type="presParOf" srcId="{F3A80D00-61A4-439F-B82D-B017BC7F288B}" destId="{A5315600-23E6-490D-8723-0AD792D98E18}" srcOrd="0" destOrd="0" presId="urn:microsoft.com/office/officeart/2005/8/layout/hierarchy3"/>
    <dgm:cxn modelId="{4E0CDD04-5545-4DC3-B0EE-35FA7061BB3A}" type="presParOf" srcId="{A5315600-23E6-490D-8723-0AD792D98E18}" destId="{C6EB63BF-4EDD-49EB-BA0A-84B2FFF2B1A8}" srcOrd="0" destOrd="0" presId="urn:microsoft.com/office/officeart/2005/8/layout/hierarchy3"/>
    <dgm:cxn modelId="{585197AD-A58A-4609-955D-95A585301427}" type="presParOf" srcId="{A5315600-23E6-490D-8723-0AD792D98E18}" destId="{18963270-7E13-4E32-87C6-6D8BD9A5FE4F}" srcOrd="1" destOrd="0" presId="urn:microsoft.com/office/officeart/2005/8/layout/hierarchy3"/>
    <dgm:cxn modelId="{C75635CB-374C-44C1-A0E4-AD0B3102EEC6}" type="presParOf" srcId="{F3A80D00-61A4-439F-B82D-B017BC7F288B}" destId="{7E1F6895-DF2C-4347-A034-6956F318B73D}" srcOrd="1" destOrd="0" presId="urn:microsoft.com/office/officeart/2005/8/layout/hierarchy3"/>
    <dgm:cxn modelId="{ABE60388-5577-4D70-B94B-310EDB9D2CAD}" type="presParOf" srcId="{7E1F6895-DF2C-4347-A034-6956F318B73D}" destId="{680758B4-19DE-4819-8118-7E49A782BEB5}" srcOrd="0" destOrd="0" presId="urn:microsoft.com/office/officeart/2005/8/layout/hierarchy3"/>
    <dgm:cxn modelId="{287A06EA-5C72-4EC6-A83A-758AAB5D298E}" type="presParOf" srcId="{7E1F6895-DF2C-4347-A034-6956F318B73D}" destId="{BCD87F99-4E28-41E7-A30A-39AF0D0AA6C7}" srcOrd="1" destOrd="0" presId="urn:microsoft.com/office/officeart/2005/8/layout/hierarchy3"/>
    <dgm:cxn modelId="{9A442AE4-185A-498E-BCBF-D962E776D1A2}" type="presParOf" srcId="{7E1F6895-DF2C-4347-A034-6956F318B73D}" destId="{B9A7FB86-C3B8-4B16-AD79-53B68F7BF5C2}" srcOrd="2" destOrd="0" presId="urn:microsoft.com/office/officeart/2005/8/layout/hierarchy3"/>
    <dgm:cxn modelId="{401035D9-B229-408B-A881-D6453529B282}" type="presParOf" srcId="{7E1F6895-DF2C-4347-A034-6956F318B73D}" destId="{548CF520-481D-4C87-8CD0-3DD8C9DE5282}" srcOrd="3" destOrd="0" presId="urn:microsoft.com/office/officeart/2005/8/layout/hierarchy3"/>
    <dgm:cxn modelId="{14F29FD3-47F8-4362-85B4-0A5EB37D5111}" type="presParOf" srcId="{7E1F6895-DF2C-4347-A034-6956F318B73D}" destId="{32D735CB-9379-4F55-854B-5BD021FCAE37}" srcOrd="4" destOrd="0" presId="urn:microsoft.com/office/officeart/2005/8/layout/hierarchy3"/>
    <dgm:cxn modelId="{A3DA4462-0033-4364-9151-E76A308B02EE}" type="presParOf" srcId="{7E1F6895-DF2C-4347-A034-6956F318B73D}" destId="{5796CA96-1690-4C5C-BD1C-1ED1B547D946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8B205E1-3D44-45BE-8269-E1253E0A81A4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DF1CC27-E04C-4624-87AB-AA2BC35087D5}">
      <dgm:prSet phldrT="[Text]"/>
      <dgm:spPr/>
      <dgm:t>
        <a:bodyPr/>
        <a:lstStyle/>
        <a:p>
          <a:r>
            <a:rPr lang="en-US" dirty="0"/>
            <a:t>SDC Rendering &amp; Behavior</a:t>
          </a:r>
          <a:endParaRPr lang="en-CA" dirty="0"/>
        </a:p>
      </dgm:t>
    </dgm:pt>
    <dgm:pt modelId="{51A4382F-15BE-4E31-9654-3FAB424794F4}" type="parTrans" cxnId="{F92B027F-A9DF-4A60-A0D1-3CA802BF8913}">
      <dgm:prSet/>
      <dgm:spPr/>
      <dgm:t>
        <a:bodyPr/>
        <a:lstStyle/>
        <a:p>
          <a:endParaRPr lang="en-CA"/>
        </a:p>
      </dgm:t>
    </dgm:pt>
    <dgm:pt modelId="{C4F2824A-FBE0-4B6F-AEE3-8A9D534F4DE9}" type="sibTrans" cxnId="{F92B027F-A9DF-4A60-A0D1-3CA802BF8913}">
      <dgm:prSet/>
      <dgm:spPr/>
      <dgm:t>
        <a:bodyPr/>
        <a:lstStyle/>
        <a:p>
          <a:endParaRPr lang="en-CA"/>
        </a:p>
      </dgm:t>
    </dgm:pt>
    <dgm:pt modelId="{1B5EB6CD-5828-4438-85A5-8EB0B4BE5381}">
      <dgm:prSet phldrT="[Text]"/>
      <dgm:spPr>
        <a:ln>
          <a:solidFill>
            <a:schemeClr val="accent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Rendering</a:t>
          </a:r>
          <a:endParaRPr lang="en-CA" dirty="0"/>
        </a:p>
      </dgm:t>
    </dgm:pt>
    <dgm:pt modelId="{76031C7B-4F8D-4A8E-BD86-54EE9DECF777}" type="parTrans" cxnId="{939D9B98-C4D4-4AB4-90CF-10E2A844DDD9}">
      <dgm:prSet/>
      <dgm:spPr/>
      <dgm:t>
        <a:bodyPr/>
        <a:lstStyle/>
        <a:p>
          <a:endParaRPr lang="en-CA"/>
        </a:p>
      </dgm:t>
    </dgm:pt>
    <dgm:pt modelId="{8F2E451C-2133-49B4-8563-0570FCA5DACF}" type="sibTrans" cxnId="{939D9B98-C4D4-4AB4-90CF-10E2A844DDD9}">
      <dgm:prSet/>
      <dgm:spPr/>
      <dgm:t>
        <a:bodyPr/>
        <a:lstStyle/>
        <a:p>
          <a:endParaRPr lang="en-CA"/>
        </a:p>
      </dgm:t>
    </dgm:pt>
    <dgm:pt modelId="{795F821A-69E9-4A29-B80B-67A34BAAB294}">
      <dgm:prSet phldrT="[Text]"/>
      <dgm:spPr>
        <a:ln>
          <a:solidFill>
            <a:schemeClr val="accent5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Behavior</a:t>
          </a:r>
          <a:endParaRPr lang="en-CA" dirty="0"/>
        </a:p>
      </dgm:t>
    </dgm:pt>
    <dgm:pt modelId="{97B992EC-6A92-4F09-98B0-7E12B910F9C0}" type="parTrans" cxnId="{18DF8A1F-6E1C-43CB-8233-D977737CD2B3}">
      <dgm:prSet/>
      <dgm:spPr/>
      <dgm:t>
        <a:bodyPr/>
        <a:lstStyle/>
        <a:p>
          <a:endParaRPr lang="en-CA"/>
        </a:p>
      </dgm:t>
    </dgm:pt>
    <dgm:pt modelId="{29D73B25-97E4-497F-96D2-BA7EF33B7676}" type="sibTrans" cxnId="{18DF8A1F-6E1C-43CB-8233-D977737CD2B3}">
      <dgm:prSet/>
      <dgm:spPr/>
      <dgm:t>
        <a:bodyPr/>
        <a:lstStyle/>
        <a:p>
          <a:endParaRPr lang="en-CA"/>
        </a:p>
      </dgm:t>
    </dgm:pt>
    <dgm:pt modelId="{AF7AB376-30B7-413E-9774-6A2228D606B7}">
      <dgm:prSet phldrT="[Text]"/>
      <dgm:spPr>
        <a:ln w="57150"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b="1" dirty="0"/>
            <a:t>Exercises</a:t>
          </a:r>
          <a:endParaRPr lang="en-CA" b="1" dirty="0"/>
        </a:p>
      </dgm:t>
    </dgm:pt>
    <dgm:pt modelId="{F57356D0-859D-47F1-9CEB-5F9080388493}" type="parTrans" cxnId="{46965BCC-FE83-40B2-A531-DACFD6C3B4EB}">
      <dgm:prSet/>
      <dgm:spPr/>
      <dgm:t>
        <a:bodyPr/>
        <a:lstStyle/>
        <a:p>
          <a:endParaRPr lang="en-CA"/>
        </a:p>
      </dgm:t>
    </dgm:pt>
    <dgm:pt modelId="{B1834F4B-AAF8-4965-8236-8D743B8439BC}" type="sibTrans" cxnId="{46965BCC-FE83-40B2-A531-DACFD6C3B4EB}">
      <dgm:prSet/>
      <dgm:spPr/>
      <dgm:t>
        <a:bodyPr/>
        <a:lstStyle/>
        <a:p>
          <a:endParaRPr lang="en-CA"/>
        </a:p>
      </dgm:t>
    </dgm:pt>
    <dgm:pt modelId="{D6290ECB-0397-4963-8ED1-3133AA6D6FD4}" type="pres">
      <dgm:prSet presAssocID="{A8B205E1-3D44-45BE-8269-E1253E0A81A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3A80D00-61A4-439F-B82D-B017BC7F288B}" type="pres">
      <dgm:prSet presAssocID="{9DF1CC27-E04C-4624-87AB-AA2BC35087D5}" presName="root" presStyleCnt="0"/>
      <dgm:spPr/>
    </dgm:pt>
    <dgm:pt modelId="{A5315600-23E6-490D-8723-0AD792D98E18}" type="pres">
      <dgm:prSet presAssocID="{9DF1CC27-E04C-4624-87AB-AA2BC35087D5}" presName="rootComposite" presStyleCnt="0"/>
      <dgm:spPr/>
    </dgm:pt>
    <dgm:pt modelId="{C6EB63BF-4EDD-49EB-BA0A-84B2FFF2B1A8}" type="pres">
      <dgm:prSet presAssocID="{9DF1CC27-E04C-4624-87AB-AA2BC35087D5}" presName="rootText" presStyleLbl="node1" presStyleIdx="0" presStyleCnt="1" custScaleX="246842"/>
      <dgm:spPr/>
    </dgm:pt>
    <dgm:pt modelId="{18963270-7E13-4E32-87C6-6D8BD9A5FE4F}" type="pres">
      <dgm:prSet presAssocID="{9DF1CC27-E04C-4624-87AB-AA2BC35087D5}" presName="rootConnector" presStyleLbl="node1" presStyleIdx="0" presStyleCnt="1"/>
      <dgm:spPr/>
    </dgm:pt>
    <dgm:pt modelId="{7E1F6895-DF2C-4347-A034-6956F318B73D}" type="pres">
      <dgm:prSet presAssocID="{9DF1CC27-E04C-4624-87AB-AA2BC35087D5}" presName="childShape" presStyleCnt="0"/>
      <dgm:spPr/>
    </dgm:pt>
    <dgm:pt modelId="{680758B4-19DE-4819-8118-7E49A782BEB5}" type="pres">
      <dgm:prSet presAssocID="{76031C7B-4F8D-4A8E-BD86-54EE9DECF777}" presName="Name13" presStyleLbl="parChTrans1D2" presStyleIdx="0" presStyleCnt="3"/>
      <dgm:spPr/>
    </dgm:pt>
    <dgm:pt modelId="{BCD87F99-4E28-41E7-A30A-39AF0D0AA6C7}" type="pres">
      <dgm:prSet presAssocID="{1B5EB6CD-5828-4438-85A5-8EB0B4BE5381}" presName="childText" presStyleLbl="bgAcc1" presStyleIdx="0" presStyleCnt="3" custScaleX="319340">
        <dgm:presLayoutVars>
          <dgm:bulletEnabled val="1"/>
        </dgm:presLayoutVars>
      </dgm:prSet>
      <dgm:spPr/>
    </dgm:pt>
    <dgm:pt modelId="{B9A7FB86-C3B8-4B16-AD79-53B68F7BF5C2}" type="pres">
      <dgm:prSet presAssocID="{97B992EC-6A92-4F09-98B0-7E12B910F9C0}" presName="Name13" presStyleLbl="parChTrans1D2" presStyleIdx="1" presStyleCnt="3"/>
      <dgm:spPr/>
    </dgm:pt>
    <dgm:pt modelId="{548CF520-481D-4C87-8CD0-3DD8C9DE5282}" type="pres">
      <dgm:prSet presAssocID="{795F821A-69E9-4A29-B80B-67A34BAAB294}" presName="childText" presStyleLbl="bgAcc1" presStyleIdx="1" presStyleCnt="3" custScaleX="319340">
        <dgm:presLayoutVars>
          <dgm:bulletEnabled val="1"/>
        </dgm:presLayoutVars>
      </dgm:prSet>
      <dgm:spPr/>
    </dgm:pt>
    <dgm:pt modelId="{32D735CB-9379-4F55-854B-5BD021FCAE37}" type="pres">
      <dgm:prSet presAssocID="{F57356D0-859D-47F1-9CEB-5F9080388493}" presName="Name13" presStyleLbl="parChTrans1D2" presStyleIdx="2" presStyleCnt="3"/>
      <dgm:spPr/>
    </dgm:pt>
    <dgm:pt modelId="{5796CA96-1690-4C5C-BD1C-1ED1B547D946}" type="pres">
      <dgm:prSet presAssocID="{AF7AB376-30B7-413E-9774-6A2228D606B7}" presName="childText" presStyleLbl="bgAcc1" presStyleIdx="2" presStyleCnt="3" custScaleX="319340">
        <dgm:presLayoutVars>
          <dgm:bulletEnabled val="1"/>
        </dgm:presLayoutVars>
      </dgm:prSet>
      <dgm:spPr/>
    </dgm:pt>
  </dgm:ptLst>
  <dgm:cxnLst>
    <dgm:cxn modelId="{82801D1E-3FA8-474A-9BD2-AEF62E9EE0D0}" type="presOf" srcId="{9DF1CC27-E04C-4624-87AB-AA2BC35087D5}" destId="{18963270-7E13-4E32-87C6-6D8BD9A5FE4F}" srcOrd="1" destOrd="0" presId="urn:microsoft.com/office/officeart/2005/8/layout/hierarchy3"/>
    <dgm:cxn modelId="{18DF8A1F-6E1C-43CB-8233-D977737CD2B3}" srcId="{9DF1CC27-E04C-4624-87AB-AA2BC35087D5}" destId="{795F821A-69E9-4A29-B80B-67A34BAAB294}" srcOrd="1" destOrd="0" parTransId="{97B992EC-6A92-4F09-98B0-7E12B910F9C0}" sibTransId="{29D73B25-97E4-497F-96D2-BA7EF33B7676}"/>
    <dgm:cxn modelId="{6649D533-2D87-4908-BA08-474CEAA0E404}" type="presOf" srcId="{795F821A-69E9-4A29-B80B-67A34BAAB294}" destId="{548CF520-481D-4C87-8CD0-3DD8C9DE5282}" srcOrd="0" destOrd="0" presId="urn:microsoft.com/office/officeart/2005/8/layout/hierarchy3"/>
    <dgm:cxn modelId="{7E913E4F-7B69-4B51-B4CD-CC3F9D6638B8}" type="presOf" srcId="{AF7AB376-30B7-413E-9774-6A2228D606B7}" destId="{5796CA96-1690-4C5C-BD1C-1ED1B547D946}" srcOrd="0" destOrd="0" presId="urn:microsoft.com/office/officeart/2005/8/layout/hierarchy3"/>
    <dgm:cxn modelId="{AE6E937A-95FC-473A-9BFF-B7FCFC986E94}" type="presOf" srcId="{97B992EC-6A92-4F09-98B0-7E12B910F9C0}" destId="{B9A7FB86-C3B8-4B16-AD79-53B68F7BF5C2}" srcOrd="0" destOrd="0" presId="urn:microsoft.com/office/officeart/2005/8/layout/hierarchy3"/>
    <dgm:cxn modelId="{F92B027F-A9DF-4A60-A0D1-3CA802BF8913}" srcId="{A8B205E1-3D44-45BE-8269-E1253E0A81A4}" destId="{9DF1CC27-E04C-4624-87AB-AA2BC35087D5}" srcOrd="0" destOrd="0" parTransId="{51A4382F-15BE-4E31-9654-3FAB424794F4}" sibTransId="{C4F2824A-FBE0-4B6F-AEE3-8A9D534F4DE9}"/>
    <dgm:cxn modelId="{EE7FCE8A-EC18-4DE5-8E79-771DC1DCF322}" type="presOf" srcId="{A8B205E1-3D44-45BE-8269-E1253E0A81A4}" destId="{D6290ECB-0397-4963-8ED1-3133AA6D6FD4}" srcOrd="0" destOrd="0" presId="urn:microsoft.com/office/officeart/2005/8/layout/hierarchy3"/>
    <dgm:cxn modelId="{939D9B98-C4D4-4AB4-90CF-10E2A844DDD9}" srcId="{9DF1CC27-E04C-4624-87AB-AA2BC35087D5}" destId="{1B5EB6CD-5828-4438-85A5-8EB0B4BE5381}" srcOrd="0" destOrd="0" parTransId="{76031C7B-4F8D-4A8E-BD86-54EE9DECF777}" sibTransId="{8F2E451C-2133-49B4-8563-0570FCA5DACF}"/>
    <dgm:cxn modelId="{29365BAB-5D0A-44F3-81AE-B6B1609410D2}" type="presOf" srcId="{76031C7B-4F8D-4A8E-BD86-54EE9DECF777}" destId="{680758B4-19DE-4819-8118-7E49A782BEB5}" srcOrd="0" destOrd="0" presId="urn:microsoft.com/office/officeart/2005/8/layout/hierarchy3"/>
    <dgm:cxn modelId="{76E7D7B6-6DAB-4081-ACE3-1521A048FA3B}" type="presOf" srcId="{1B5EB6CD-5828-4438-85A5-8EB0B4BE5381}" destId="{BCD87F99-4E28-41E7-A30A-39AF0D0AA6C7}" srcOrd="0" destOrd="0" presId="urn:microsoft.com/office/officeart/2005/8/layout/hierarchy3"/>
    <dgm:cxn modelId="{46965BCC-FE83-40B2-A531-DACFD6C3B4EB}" srcId="{9DF1CC27-E04C-4624-87AB-AA2BC35087D5}" destId="{AF7AB376-30B7-413E-9774-6A2228D606B7}" srcOrd="2" destOrd="0" parTransId="{F57356D0-859D-47F1-9CEB-5F9080388493}" sibTransId="{B1834F4B-AAF8-4965-8236-8D743B8439BC}"/>
    <dgm:cxn modelId="{DD9818CD-E64F-42CF-9D7F-24ECD883DE82}" type="presOf" srcId="{9DF1CC27-E04C-4624-87AB-AA2BC35087D5}" destId="{C6EB63BF-4EDD-49EB-BA0A-84B2FFF2B1A8}" srcOrd="0" destOrd="0" presId="urn:microsoft.com/office/officeart/2005/8/layout/hierarchy3"/>
    <dgm:cxn modelId="{C5E562E3-3CFB-4ACC-B92A-99276F2FFDC6}" type="presOf" srcId="{F57356D0-859D-47F1-9CEB-5F9080388493}" destId="{32D735CB-9379-4F55-854B-5BD021FCAE37}" srcOrd="0" destOrd="0" presId="urn:microsoft.com/office/officeart/2005/8/layout/hierarchy3"/>
    <dgm:cxn modelId="{6A23542C-C455-4B47-B8E0-32275922C1BB}" type="presParOf" srcId="{D6290ECB-0397-4963-8ED1-3133AA6D6FD4}" destId="{F3A80D00-61A4-439F-B82D-B017BC7F288B}" srcOrd="0" destOrd="0" presId="urn:microsoft.com/office/officeart/2005/8/layout/hierarchy3"/>
    <dgm:cxn modelId="{29F1395A-9D3C-40B8-8407-DC2369C53900}" type="presParOf" srcId="{F3A80D00-61A4-439F-B82D-B017BC7F288B}" destId="{A5315600-23E6-490D-8723-0AD792D98E18}" srcOrd="0" destOrd="0" presId="urn:microsoft.com/office/officeart/2005/8/layout/hierarchy3"/>
    <dgm:cxn modelId="{4E0CDD04-5545-4DC3-B0EE-35FA7061BB3A}" type="presParOf" srcId="{A5315600-23E6-490D-8723-0AD792D98E18}" destId="{C6EB63BF-4EDD-49EB-BA0A-84B2FFF2B1A8}" srcOrd="0" destOrd="0" presId="urn:microsoft.com/office/officeart/2005/8/layout/hierarchy3"/>
    <dgm:cxn modelId="{585197AD-A58A-4609-955D-95A585301427}" type="presParOf" srcId="{A5315600-23E6-490D-8723-0AD792D98E18}" destId="{18963270-7E13-4E32-87C6-6D8BD9A5FE4F}" srcOrd="1" destOrd="0" presId="urn:microsoft.com/office/officeart/2005/8/layout/hierarchy3"/>
    <dgm:cxn modelId="{C75635CB-374C-44C1-A0E4-AD0B3102EEC6}" type="presParOf" srcId="{F3A80D00-61A4-439F-B82D-B017BC7F288B}" destId="{7E1F6895-DF2C-4347-A034-6956F318B73D}" srcOrd="1" destOrd="0" presId="urn:microsoft.com/office/officeart/2005/8/layout/hierarchy3"/>
    <dgm:cxn modelId="{ABE60388-5577-4D70-B94B-310EDB9D2CAD}" type="presParOf" srcId="{7E1F6895-DF2C-4347-A034-6956F318B73D}" destId="{680758B4-19DE-4819-8118-7E49A782BEB5}" srcOrd="0" destOrd="0" presId="urn:microsoft.com/office/officeart/2005/8/layout/hierarchy3"/>
    <dgm:cxn modelId="{287A06EA-5C72-4EC6-A83A-758AAB5D298E}" type="presParOf" srcId="{7E1F6895-DF2C-4347-A034-6956F318B73D}" destId="{BCD87F99-4E28-41E7-A30A-39AF0D0AA6C7}" srcOrd="1" destOrd="0" presId="urn:microsoft.com/office/officeart/2005/8/layout/hierarchy3"/>
    <dgm:cxn modelId="{9A442AE4-185A-498E-BCBF-D962E776D1A2}" type="presParOf" srcId="{7E1F6895-DF2C-4347-A034-6956F318B73D}" destId="{B9A7FB86-C3B8-4B16-AD79-53B68F7BF5C2}" srcOrd="2" destOrd="0" presId="urn:microsoft.com/office/officeart/2005/8/layout/hierarchy3"/>
    <dgm:cxn modelId="{401035D9-B229-408B-A881-D6453529B282}" type="presParOf" srcId="{7E1F6895-DF2C-4347-A034-6956F318B73D}" destId="{548CF520-481D-4C87-8CD0-3DD8C9DE5282}" srcOrd="3" destOrd="0" presId="urn:microsoft.com/office/officeart/2005/8/layout/hierarchy3"/>
    <dgm:cxn modelId="{14F29FD3-47F8-4362-85B4-0A5EB37D5111}" type="presParOf" srcId="{7E1F6895-DF2C-4347-A034-6956F318B73D}" destId="{32D735CB-9379-4F55-854B-5BD021FCAE37}" srcOrd="4" destOrd="0" presId="urn:microsoft.com/office/officeart/2005/8/layout/hierarchy3"/>
    <dgm:cxn modelId="{A3DA4462-0033-4364-9151-E76A308B02EE}" type="presParOf" srcId="{7E1F6895-DF2C-4347-A034-6956F318B73D}" destId="{5796CA96-1690-4C5C-BD1C-1ED1B547D946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EB63BF-4EDD-49EB-BA0A-84B2FFF2B1A8}">
      <dsp:nvSpPr>
        <dsp:cNvPr id="0" name=""/>
        <dsp:cNvSpPr/>
      </dsp:nvSpPr>
      <dsp:spPr>
        <a:xfrm>
          <a:off x="462559" y="215"/>
          <a:ext cx="1782090" cy="3609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SDC Rendering &amp; Behavior</a:t>
          </a:r>
          <a:endParaRPr lang="en-CA" sz="1100" kern="1200" dirty="0"/>
        </a:p>
      </dsp:txBody>
      <dsp:txXfrm>
        <a:off x="473132" y="10788"/>
        <a:ext cx="1760944" cy="339831"/>
      </dsp:txXfrm>
    </dsp:sp>
    <dsp:sp modelId="{680758B4-19DE-4819-8118-7E49A782BEB5}">
      <dsp:nvSpPr>
        <dsp:cNvPr id="0" name=""/>
        <dsp:cNvSpPr/>
      </dsp:nvSpPr>
      <dsp:spPr>
        <a:xfrm>
          <a:off x="640768" y="361193"/>
          <a:ext cx="178209" cy="2707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0733"/>
              </a:lnTo>
              <a:lnTo>
                <a:pt x="178209" y="27073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D87F99-4E28-41E7-A30A-39AF0D0AA6C7}">
      <dsp:nvSpPr>
        <dsp:cNvPr id="0" name=""/>
        <dsp:cNvSpPr/>
      </dsp:nvSpPr>
      <dsp:spPr>
        <a:xfrm>
          <a:off x="818977" y="451438"/>
          <a:ext cx="1844395" cy="3609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Rendering</a:t>
          </a:r>
          <a:endParaRPr lang="en-CA" sz="2100" kern="1200" dirty="0"/>
        </a:p>
      </dsp:txBody>
      <dsp:txXfrm>
        <a:off x="829550" y="462011"/>
        <a:ext cx="1823249" cy="339831"/>
      </dsp:txXfrm>
    </dsp:sp>
    <dsp:sp modelId="{B9A7FB86-C3B8-4B16-AD79-53B68F7BF5C2}">
      <dsp:nvSpPr>
        <dsp:cNvPr id="0" name=""/>
        <dsp:cNvSpPr/>
      </dsp:nvSpPr>
      <dsp:spPr>
        <a:xfrm>
          <a:off x="640768" y="361193"/>
          <a:ext cx="178209" cy="7219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1955"/>
              </a:lnTo>
              <a:lnTo>
                <a:pt x="178209" y="72195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8CF520-481D-4C87-8CD0-3DD8C9DE5282}">
      <dsp:nvSpPr>
        <dsp:cNvPr id="0" name=""/>
        <dsp:cNvSpPr/>
      </dsp:nvSpPr>
      <dsp:spPr>
        <a:xfrm>
          <a:off x="818977" y="902660"/>
          <a:ext cx="1844395" cy="3609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Behavior</a:t>
          </a:r>
          <a:endParaRPr lang="en-CA" sz="2100" kern="1200" dirty="0"/>
        </a:p>
      </dsp:txBody>
      <dsp:txXfrm>
        <a:off x="829550" y="913233"/>
        <a:ext cx="1823249" cy="339831"/>
      </dsp:txXfrm>
    </dsp:sp>
    <dsp:sp modelId="{32D735CB-9379-4F55-854B-5BD021FCAE37}">
      <dsp:nvSpPr>
        <dsp:cNvPr id="0" name=""/>
        <dsp:cNvSpPr/>
      </dsp:nvSpPr>
      <dsp:spPr>
        <a:xfrm>
          <a:off x="640768" y="361193"/>
          <a:ext cx="178209" cy="11731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3178"/>
              </a:lnTo>
              <a:lnTo>
                <a:pt x="178209" y="117317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96CA96-1690-4C5C-BD1C-1ED1B547D946}">
      <dsp:nvSpPr>
        <dsp:cNvPr id="0" name=""/>
        <dsp:cNvSpPr/>
      </dsp:nvSpPr>
      <dsp:spPr>
        <a:xfrm>
          <a:off x="818977" y="1353883"/>
          <a:ext cx="1844395" cy="3609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Exercises</a:t>
          </a:r>
          <a:endParaRPr lang="en-CA" sz="2100" kern="1200" dirty="0"/>
        </a:p>
      </dsp:txBody>
      <dsp:txXfrm>
        <a:off x="829550" y="1364456"/>
        <a:ext cx="1823249" cy="3398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EB63BF-4EDD-49EB-BA0A-84B2FFF2B1A8}">
      <dsp:nvSpPr>
        <dsp:cNvPr id="0" name=""/>
        <dsp:cNvSpPr/>
      </dsp:nvSpPr>
      <dsp:spPr>
        <a:xfrm>
          <a:off x="462559" y="215"/>
          <a:ext cx="1782090" cy="3609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SDC Rendering &amp; Behavior</a:t>
          </a:r>
          <a:endParaRPr lang="en-CA" sz="1100" kern="1200" dirty="0"/>
        </a:p>
      </dsp:txBody>
      <dsp:txXfrm>
        <a:off x="473132" y="10788"/>
        <a:ext cx="1760944" cy="339831"/>
      </dsp:txXfrm>
    </dsp:sp>
    <dsp:sp modelId="{680758B4-19DE-4819-8118-7E49A782BEB5}">
      <dsp:nvSpPr>
        <dsp:cNvPr id="0" name=""/>
        <dsp:cNvSpPr/>
      </dsp:nvSpPr>
      <dsp:spPr>
        <a:xfrm>
          <a:off x="640768" y="361193"/>
          <a:ext cx="178209" cy="2707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0733"/>
              </a:lnTo>
              <a:lnTo>
                <a:pt x="178209" y="27073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D87F99-4E28-41E7-A30A-39AF0D0AA6C7}">
      <dsp:nvSpPr>
        <dsp:cNvPr id="0" name=""/>
        <dsp:cNvSpPr/>
      </dsp:nvSpPr>
      <dsp:spPr>
        <a:xfrm>
          <a:off x="818977" y="451438"/>
          <a:ext cx="1844395" cy="3609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7150" cap="flat" cmpd="sng" algn="ctr">
          <a:solidFill>
            <a:schemeClr val="accent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Rendering</a:t>
          </a:r>
          <a:endParaRPr lang="en-CA" sz="2100" b="1" kern="1200" dirty="0"/>
        </a:p>
      </dsp:txBody>
      <dsp:txXfrm>
        <a:off x="829550" y="462011"/>
        <a:ext cx="1823249" cy="339831"/>
      </dsp:txXfrm>
    </dsp:sp>
    <dsp:sp modelId="{B9A7FB86-C3B8-4B16-AD79-53B68F7BF5C2}">
      <dsp:nvSpPr>
        <dsp:cNvPr id="0" name=""/>
        <dsp:cNvSpPr/>
      </dsp:nvSpPr>
      <dsp:spPr>
        <a:xfrm>
          <a:off x="640768" y="361193"/>
          <a:ext cx="178209" cy="7219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1955"/>
              </a:lnTo>
              <a:lnTo>
                <a:pt x="178209" y="72195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8CF520-481D-4C87-8CD0-3DD8C9DE5282}">
      <dsp:nvSpPr>
        <dsp:cNvPr id="0" name=""/>
        <dsp:cNvSpPr/>
      </dsp:nvSpPr>
      <dsp:spPr>
        <a:xfrm>
          <a:off x="818977" y="902660"/>
          <a:ext cx="1844395" cy="3609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Behavior</a:t>
          </a:r>
          <a:endParaRPr lang="en-CA" sz="2100" kern="1200" dirty="0"/>
        </a:p>
      </dsp:txBody>
      <dsp:txXfrm>
        <a:off x="829550" y="913233"/>
        <a:ext cx="1823249" cy="339831"/>
      </dsp:txXfrm>
    </dsp:sp>
    <dsp:sp modelId="{32D735CB-9379-4F55-854B-5BD021FCAE37}">
      <dsp:nvSpPr>
        <dsp:cNvPr id="0" name=""/>
        <dsp:cNvSpPr/>
      </dsp:nvSpPr>
      <dsp:spPr>
        <a:xfrm>
          <a:off x="640768" y="361193"/>
          <a:ext cx="178209" cy="11731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3178"/>
              </a:lnTo>
              <a:lnTo>
                <a:pt x="178209" y="117317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96CA96-1690-4C5C-BD1C-1ED1B547D946}">
      <dsp:nvSpPr>
        <dsp:cNvPr id="0" name=""/>
        <dsp:cNvSpPr/>
      </dsp:nvSpPr>
      <dsp:spPr>
        <a:xfrm>
          <a:off x="818977" y="1353883"/>
          <a:ext cx="1844395" cy="3609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Exercises</a:t>
          </a:r>
          <a:endParaRPr lang="en-CA" sz="2100" kern="1200" dirty="0"/>
        </a:p>
      </dsp:txBody>
      <dsp:txXfrm>
        <a:off x="829550" y="1364456"/>
        <a:ext cx="1823249" cy="33983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EB63BF-4EDD-49EB-BA0A-84B2FFF2B1A8}">
      <dsp:nvSpPr>
        <dsp:cNvPr id="0" name=""/>
        <dsp:cNvSpPr/>
      </dsp:nvSpPr>
      <dsp:spPr>
        <a:xfrm>
          <a:off x="462559" y="215"/>
          <a:ext cx="1782090" cy="3609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SDC Rendering &amp; Behavior</a:t>
          </a:r>
          <a:endParaRPr lang="en-CA" sz="1100" kern="1200" dirty="0"/>
        </a:p>
      </dsp:txBody>
      <dsp:txXfrm>
        <a:off x="473132" y="10788"/>
        <a:ext cx="1760944" cy="339831"/>
      </dsp:txXfrm>
    </dsp:sp>
    <dsp:sp modelId="{680758B4-19DE-4819-8118-7E49A782BEB5}">
      <dsp:nvSpPr>
        <dsp:cNvPr id="0" name=""/>
        <dsp:cNvSpPr/>
      </dsp:nvSpPr>
      <dsp:spPr>
        <a:xfrm>
          <a:off x="640768" y="361193"/>
          <a:ext cx="178209" cy="2707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0733"/>
              </a:lnTo>
              <a:lnTo>
                <a:pt x="178209" y="27073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D87F99-4E28-41E7-A30A-39AF0D0AA6C7}">
      <dsp:nvSpPr>
        <dsp:cNvPr id="0" name=""/>
        <dsp:cNvSpPr/>
      </dsp:nvSpPr>
      <dsp:spPr>
        <a:xfrm>
          <a:off x="818977" y="451438"/>
          <a:ext cx="1844395" cy="3609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Rendering</a:t>
          </a:r>
          <a:endParaRPr lang="en-CA" sz="2100" kern="1200" dirty="0"/>
        </a:p>
      </dsp:txBody>
      <dsp:txXfrm>
        <a:off x="829550" y="462011"/>
        <a:ext cx="1823249" cy="339831"/>
      </dsp:txXfrm>
    </dsp:sp>
    <dsp:sp modelId="{B9A7FB86-C3B8-4B16-AD79-53B68F7BF5C2}">
      <dsp:nvSpPr>
        <dsp:cNvPr id="0" name=""/>
        <dsp:cNvSpPr/>
      </dsp:nvSpPr>
      <dsp:spPr>
        <a:xfrm>
          <a:off x="640768" y="361193"/>
          <a:ext cx="178209" cy="7219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1955"/>
              </a:lnTo>
              <a:lnTo>
                <a:pt x="178209" y="72195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8CF520-481D-4C87-8CD0-3DD8C9DE5282}">
      <dsp:nvSpPr>
        <dsp:cNvPr id="0" name=""/>
        <dsp:cNvSpPr/>
      </dsp:nvSpPr>
      <dsp:spPr>
        <a:xfrm>
          <a:off x="818977" y="902660"/>
          <a:ext cx="1844395" cy="3609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7150" cap="flat" cmpd="sng" algn="ctr">
          <a:solidFill>
            <a:schemeClr val="accent5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Behavior</a:t>
          </a:r>
          <a:endParaRPr lang="en-CA" sz="2100" b="1" kern="1200" dirty="0"/>
        </a:p>
      </dsp:txBody>
      <dsp:txXfrm>
        <a:off x="829550" y="913233"/>
        <a:ext cx="1823249" cy="339831"/>
      </dsp:txXfrm>
    </dsp:sp>
    <dsp:sp modelId="{32D735CB-9379-4F55-854B-5BD021FCAE37}">
      <dsp:nvSpPr>
        <dsp:cNvPr id="0" name=""/>
        <dsp:cNvSpPr/>
      </dsp:nvSpPr>
      <dsp:spPr>
        <a:xfrm>
          <a:off x="640768" y="361193"/>
          <a:ext cx="178209" cy="11731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3178"/>
              </a:lnTo>
              <a:lnTo>
                <a:pt x="178209" y="117317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96CA96-1690-4C5C-BD1C-1ED1B547D946}">
      <dsp:nvSpPr>
        <dsp:cNvPr id="0" name=""/>
        <dsp:cNvSpPr/>
      </dsp:nvSpPr>
      <dsp:spPr>
        <a:xfrm>
          <a:off x="818977" y="1353883"/>
          <a:ext cx="1844395" cy="3609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Exercises</a:t>
          </a:r>
          <a:endParaRPr lang="en-CA" sz="2100" kern="1200" dirty="0"/>
        </a:p>
      </dsp:txBody>
      <dsp:txXfrm>
        <a:off x="829550" y="1364456"/>
        <a:ext cx="1823249" cy="33983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EB63BF-4EDD-49EB-BA0A-84B2FFF2B1A8}">
      <dsp:nvSpPr>
        <dsp:cNvPr id="0" name=""/>
        <dsp:cNvSpPr/>
      </dsp:nvSpPr>
      <dsp:spPr>
        <a:xfrm>
          <a:off x="462559" y="215"/>
          <a:ext cx="1782090" cy="3609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SDC Rendering &amp; Behavior</a:t>
          </a:r>
          <a:endParaRPr lang="en-CA" sz="1100" kern="1200" dirty="0"/>
        </a:p>
      </dsp:txBody>
      <dsp:txXfrm>
        <a:off x="473132" y="10788"/>
        <a:ext cx="1760944" cy="339831"/>
      </dsp:txXfrm>
    </dsp:sp>
    <dsp:sp modelId="{680758B4-19DE-4819-8118-7E49A782BEB5}">
      <dsp:nvSpPr>
        <dsp:cNvPr id="0" name=""/>
        <dsp:cNvSpPr/>
      </dsp:nvSpPr>
      <dsp:spPr>
        <a:xfrm>
          <a:off x="640768" y="361193"/>
          <a:ext cx="178209" cy="2707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0733"/>
              </a:lnTo>
              <a:lnTo>
                <a:pt x="178209" y="27073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D87F99-4E28-41E7-A30A-39AF0D0AA6C7}">
      <dsp:nvSpPr>
        <dsp:cNvPr id="0" name=""/>
        <dsp:cNvSpPr/>
      </dsp:nvSpPr>
      <dsp:spPr>
        <a:xfrm>
          <a:off x="818977" y="451438"/>
          <a:ext cx="1844395" cy="3609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Rendering</a:t>
          </a:r>
          <a:endParaRPr lang="en-CA" sz="2100" kern="1200" dirty="0"/>
        </a:p>
      </dsp:txBody>
      <dsp:txXfrm>
        <a:off x="829550" y="462011"/>
        <a:ext cx="1823249" cy="339831"/>
      </dsp:txXfrm>
    </dsp:sp>
    <dsp:sp modelId="{B9A7FB86-C3B8-4B16-AD79-53B68F7BF5C2}">
      <dsp:nvSpPr>
        <dsp:cNvPr id="0" name=""/>
        <dsp:cNvSpPr/>
      </dsp:nvSpPr>
      <dsp:spPr>
        <a:xfrm>
          <a:off x="640768" y="361193"/>
          <a:ext cx="178209" cy="7219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1955"/>
              </a:lnTo>
              <a:lnTo>
                <a:pt x="178209" y="72195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8CF520-481D-4C87-8CD0-3DD8C9DE5282}">
      <dsp:nvSpPr>
        <dsp:cNvPr id="0" name=""/>
        <dsp:cNvSpPr/>
      </dsp:nvSpPr>
      <dsp:spPr>
        <a:xfrm>
          <a:off x="818977" y="902660"/>
          <a:ext cx="1844395" cy="3609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Behavior</a:t>
          </a:r>
          <a:endParaRPr lang="en-CA" sz="2100" kern="1200" dirty="0"/>
        </a:p>
      </dsp:txBody>
      <dsp:txXfrm>
        <a:off x="829550" y="913233"/>
        <a:ext cx="1823249" cy="339831"/>
      </dsp:txXfrm>
    </dsp:sp>
    <dsp:sp modelId="{32D735CB-9379-4F55-854B-5BD021FCAE37}">
      <dsp:nvSpPr>
        <dsp:cNvPr id="0" name=""/>
        <dsp:cNvSpPr/>
      </dsp:nvSpPr>
      <dsp:spPr>
        <a:xfrm>
          <a:off x="640768" y="361193"/>
          <a:ext cx="178209" cy="11731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3178"/>
              </a:lnTo>
              <a:lnTo>
                <a:pt x="178209" y="117317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96CA96-1690-4C5C-BD1C-1ED1B547D946}">
      <dsp:nvSpPr>
        <dsp:cNvPr id="0" name=""/>
        <dsp:cNvSpPr/>
      </dsp:nvSpPr>
      <dsp:spPr>
        <a:xfrm>
          <a:off x="818977" y="1353883"/>
          <a:ext cx="1844395" cy="3609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7150" cap="flat" cmpd="sng" algn="ctr">
          <a:solidFill>
            <a:schemeClr val="accent6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Exercises</a:t>
          </a:r>
          <a:endParaRPr lang="en-CA" sz="2100" b="1" kern="1200" dirty="0"/>
        </a:p>
      </dsp:txBody>
      <dsp:txXfrm>
        <a:off x="829550" y="1364456"/>
        <a:ext cx="1823249" cy="3398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AA1C933-A3A7-4819-936C-08BC92B92F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57D131-690E-4A4C-981C-5576EB4502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1BCE7D1B-E2D6-42EC-A46F-6B8D8AB722EA}" type="datetime1">
              <a:rPr lang="en-US" altLang="en-US"/>
              <a:pPr/>
              <a:t>3/3/2025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1D8EA6-9C86-4F7F-B7C5-070E4D9F8F7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B6D92A-0A5F-4AA1-95B8-1326F4D535D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DEE606E1-2B5C-4ABE-86A7-571D882BB72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67166A2-FEF6-4EC8-84B3-A76311A6FF5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67BC3C-A21A-48F0-A2C9-8D7DD406C7B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60D4D74E-7671-46E5-9A5B-14F31A4C0D2E}" type="datetime1">
              <a:rPr lang="en-US" altLang="en-US"/>
              <a:pPr/>
              <a:t>3/3/2025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E9E93702-94BE-4671-89D2-9C4D526405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8EB7E0D-EC1C-459D-9D11-7E7BC045C4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37DDC7-F62A-471B-8BFE-AA38872463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80F202-6235-4914-8937-DCBF6EA68F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CF4A7F80-F256-4EC8-A9CC-1A842C6C514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DE7049-8656-4A52-909A-CA015733F8B7}"/>
              </a:ext>
            </a:extLst>
          </p:cNvPr>
          <p:cNvSpPr/>
          <p:nvPr/>
        </p:nvSpPr>
        <p:spPr>
          <a:xfrm>
            <a:off x="457200" y="0"/>
            <a:ext cx="5703888" cy="514350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C8AE2DB7-DAEF-4F3E-85D5-E352F4BCA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037" y="1440857"/>
            <a:ext cx="1731962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9C8297-3E7F-4E22-8269-869CEA5AABB8}"/>
              </a:ext>
            </a:extLst>
          </p:cNvPr>
          <p:cNvCxnSpPr/>
          <p:nvPr/>
        </p:nvCxnSpPr>
        <p:spPr>
          <a:xfrm>
            <a:off x="833438" y="874713"/>
            <a:ext cx="0" cy="2125662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0870" y="895551"/>
            <a:ext cx="4738447" cy="1151670"/>
          </a:xfrm>
        </p:spPr>
        <p:txBody>
          <a:bodyPr anchor="b">
            <a:noAutofit/>
          </a:bodyPr>
          <a:lstStyle>
            <a:lvl1pPr algn="l">
              <a:defRPr sz="3000" b="1" i="0" spc="120"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0870" y="2287197"/>
            <a:ext cx="4668695" cy="877213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rgbClr val="EC2227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1181100" y="3721208"/>
            <a:ext cx="4026440" cy="412750"/>
          </a:xfrm>
        </p:spPr>
        <p:txBody>
          <a:bodyPr anchor="b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/>
            </a:lvl1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E2087E9-637C-4C09-8985-3BAE95EB3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1563" y="4827588"/>
            <a:ext cx="4729162" cy="157162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2025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EAF7E73-D995-4378-86E2-E0B1F5C1F622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181100" y="4252913"/>
            <a:ext cx="1304925" cy="207962"/>
          </a:xfrm>
        </p:spPr>
        <p:txBody>
          <a:bodyPr lIns="0" tIns="0" rIns="0" bIns="0" anchor="b">
            <a:noAutofit/>
          </a:bodyPr>
          <a:lstStyle>
            <a:lvl1pPr>
              <a:defRPr sz="1800"/>
            </a:lvl1pPr>
          </a:lstStyle>
          <a:p>
            <a:endParaRPr lang="en-US" alt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A99FD18-1303-4E12-ABA1-B30CBBB3B10A}"/>
              </a:ext>
            </a:extLst>
          </p:cNvPr>
          <p:cNvGrpSpPr/>
          <p:nvPr userDrawn="1"/>
        </p:nvGrpSpPr>
        <p:grpSpPr>
          <a:xfrm>
            <a:off x="6645645" y="3000375"/>
            <a:ext cx="2056517" cy="1252151"/>
            <a:chOff x="6630283" y="795070"/>
            <a:chExt cx="2056517" cy="1252151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2F04412-3440-441C-8799-7AB8A90AFB9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99A414C-D2EB-4759-97E6-ED87C3525D36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B29983A-86AA-4395-862B-35F54B597C08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pic>
        <p:nvPicPr>
          <p:cNvPr id="15" name="Picture 14" descr="Creative Commons Licence">
            <a:extLst>
              <a:ext uri="{FF2B5EF4-FFF2-40B4-BE49-F238E27FC236}">
                <a16:creationId xmlns:a16="http://schemas.microsoft.com/office/drawing/2014/main" id="{B400A948-C3CD-4AB8-A0B0-5E7E9538E39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7932" y="4679950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7845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 Text with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466D48E-528D-484A-A925-566493FD62D7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2246479" cy="779921"/>
          </a:xfrm>
        </p:spPr>
        <p:txBody>
          <a:bodyPr>
            <a:noAutofit/>
          </a:bodyPr>
          <a:lstStyle>
            <a:lvl1pPr algn="l">
              <a:defRPr sz="2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3197225" y="352194"/>
            <a:ext cx="5586413" cy="863468"/>
          </a:xfrm>
        </p:spPr>
        <p:txBody>
          <a:bodyPr>
            <a:noAutofit/>
          </a:bodyPr>
          <a:lstStyle>
            <a:lvl1pPr marL="0" indent="0">
              <a:buNone/>
              <a:defRPr sz="3000"/>
            </a:lvl1pPr>
            <a:lvl2pPr marL="457200" indent="0">
              <a:buNone/>
              <a:defRPr sz="1300"/>
            </a:lvl2pPr>
            <a:lvl3pPr marL="914400" indent="0">
              <a:buNone/>
              <a:defRPr sz="1300"/>
            </a:lvl3pPr>
            <a:lvl4pPr marL="1371600" indent="0">
              <a:buNone/>
              <a:defRPr sz="1300"/>
            </a:lvl4pPr>
            <a:lvl5pPr marL="1828800" indent="0">
              <a:buNone/>
              <a:defRPr sz="13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3648" y="1378635"/>
            <a:ext cx="3879312" cy="2667682"/>
          </a:xfrm>
        </p:spPr>
        <p:txBody>
          <a:bodyPr>
            <a:noAutofit/>
          </a:bodyPr>
          <a:lstStyle>
            <a:lvl1pPr marL="182880" indent="-182880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4813123" y="1378635"/>
            <a:ext cx="3878748" cy="2667681"/>
          </a:xfrm>
        </p:spPr>
        <p:txBody>
          <a:bodyPr>
            <a:noAutofit/>
          </a:bodyPr>
          <a:lstStyle>
            <a:lvl1pPr marL="182880" indent="-182880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3" name="Picture 7">
            <a:extLst>
              <a:ext uri="{FF2B5EF4-FFF2-40B4-BE49-F238E27FC236}">
                <a16:creationId xmlns:a16="http://schemas.microsoft.com/office/drawing/2014/main" id="{6706B998-D951-4F97-BE9F-3BD5E56247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75F1D15-790E-4D43-B620-7A5D6CBCA9E0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1B1954A0-3B1F-45BD-8FA9-A147587702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2025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5BCC205-8E7B-4AA3-95ED-09EC96073ECB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DCF979AB-4E21-41A9-8B50-C00610DA717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1140687-0519-41DE-8FC8-8A628288D981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C5EFE6E-97AF-425C-859B-E543AB8780C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862BAA-696F-4798-800F-9A4D69F70BB1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42AAD881-7F35-423D-8412-E6533C3EE1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09802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8CD3726-52B7-4D64-8B2A-E9ECFDF6DFE8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8137726" cy="779921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3649" y="1294229"/>
            <a:ext cx="2636010" cy="2752088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147649" y="1294229"/>
            <a:ext cx="2636010" cy="2752087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3378235" y="1294229"/>
            <a:ext cx="2636010" cy="2752088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4" name="Picture 7">
            <a:extLst>
              <a:ext uri="{FF2B5EF4-FFF2-40B4-BE49-F238E27FC236}">
                <a16:creationId xmlns:a16="http://schemas.microsoft.com/office/drawing/2014/main" id="{604E4302-EBCD-43F8-87C1-3B809E0D7B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02F4A6A-E078-44C5-8E0D-7BCEDBC74B2C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3E9F65D5-F0E8-4EA4-B4AD-024D025D40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2025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49FDB1F-A010-4A85-8A85-34BA74CA4C77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0DC42F94-2A5A-4F74-A03C-8C60748FB50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FC46431-D3EF-41DF-8094-61ABF37BFE99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F05A8E2-A818-4CDB-8B7D-0239DF689819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2D54103-E15C-497F-AB5F-39E6AF10A3F0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80D2338D-25E7-46AC-B05A-D940D1C3E7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02454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>
            <a:extLst>
              <a:ext uri="{FF2B5EF4-FFF2-40B4-BE49-F238E27FC236}">
                <a16:creationId xmlns:a16="http://schemas.microsoft.com/office/drawing/2014/main" id="{57877E05-DEA4-4FC5-879E-20570832F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200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5C8F04-F07B-4668-9F9F-8BDD89357081}"/>
              </a:ext>
            </a:extLst>
          </p:cNvPr>
          <p:cNvCxnSpPr/>
          <p:nvPr/>
        </p:nvCxnSpPr>
        <p:spPr>
          <a:xfrm>
            <a:off x="4060825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419A212-4F29-4E75-A434-E7B0CFE2C07F}"/>
              </a:ext>
            </a:extLst>
          </p:cNvPr>
          <p:cNvCxnSpPr/>
          <p:nvPr/>
        </p:nvCxnSpPr>
        <p:spPr>
          <a:xfrm>
            <a:off x="3221038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8234" y="204787"/>
            <a:ext cx="5405423" cy="783519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78235" y="1322372"/>
            <a:ext cx="5405424" cy="2967992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0"/>
              </a:spcAft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25775" cy="5143500"/>
          </a:xfrm>
        </p:spPr>
        <p:txBody>
          <a:bodyPr rtlCol="0" anchor="ctr">
            <a:norm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50BB96CA-A2ED-4646-843D-EEE743521AE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281488" y="4787900"/>
            <a:ext cx="3103562" cy="20002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2025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3ACDC7E-BC51-4A84-A7A5-9ED7214F4E17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C768D59-702C-483F-AE48-6013A0C0CF5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584133E-9621-4DD2-AF35-FBC6A946937F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C71FA54-38E9-48CE-AF75-589DEE2388AD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05B38CF-52E0-468B-90CC-CDE35D79B655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2C925748-E04E-428B-A679-11177909B2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124574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efaul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75E3256-602A-9944-B375-6EBB43B9189F}"/>
              </a:ext>
            </a:extLst>
          </p:cNvPr>
          <p:cNvSpPr/>
          <p:nvPr userDrawn="1"/>
        </p:nvSpPr>
        <p:spPr>
          <a:xfrm>
            <a:off x="0" y="4867707"/>
            <a:ext cx="9144000" cy="162000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29596E6-F01C-EB43-AA68-142474A85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82815"/>
            <a:ext cx="7886700" cy="665049"/>
          </a:xfrm>
          <a:prstGeom prst="rect">
            <a:avLst/>
          </a:prstGeom>
        </p:spPr>
        <p:txBody>
          <a:bodyPr/>
          <a:lstStyle>
            <a:lvl1pPr algn="l">
              <a:defRPr sz="2700">
                <a:solidFill>
                  <a:srgbClr val="0091B9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F5341B44-179A-4F47-AA97-AB95A29955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1497928"/>
            <a:ext cx="4098472" cy="31688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Picture Placeholder 8">
            <a:extLst>
              <a:ext uri="{FF2B5EF4-FFF2-40B4-BE49-F238E27FC236}">
                <a16:creationId xmlns:a16="http://schemas.microsoft.com/office/drawing/2014/main" id="{216E6ED0-8732-B942-88F9-219B1803ED2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858941" y="1497807"/>
            <a:ext cx="3656409" cy="3169444"/>
          </a:xfrm>
          <a:prstGeom prst="rect">
            <a:avLst/>
          </a:prstGeom>
        </p:spPr>
        <p:txBody>
          <a:bodyPr/>
          <a:lstStyle/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F96A1AE-60A2-954D-93F9-C653492916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28649" y="62456"/>
            <a:ext cx="2080802" cy="32660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269485B-D6D3-B946-B615-3E58FA9B176C}"/>
              </a:ext>
            </a:extLst>
          </p:cNvPr>
          <p:cNvSpPr txBox="1"/>
          <p:nvPr userDrawn="1"/>
        </p:nvSpPr>
        <p:spPr>
          <a:xfrm>
            <a:off x="8634943" y="4869097"/>
            <a:ext cx="307127" cy="160610"/>
          </a:xfrm>
          <a:prstGeom prst="rect">
            <a:avLst/>
          </a:prstGeom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DE63DE5B-D6E9-7B40-84C0-058E84E3C55A}" type="slidenum">
              <a:rPr lang="en-US" sz="900" b="0" cap="none" spc="0" baseline="0" smtClean="0">
                <a:ln w="0"/>
                <a:solidFill>
                  <a:schemeClr val="bg1"/>
                </a:solidFill>
                <a:effectLst/>
              </a:rPr>
              <a:pPr algn="r"/>
              <a:t>‹#›</a:t>
            </a:fld>
            <a:r>
              <a:rPr lang="en-US" sz="975" b="0" cap="none" spc="0" baseline="0" dirty="0">
                <a:ln w="0"/>
                <a:solidFill>
                  <a:schemeClr val="bg1"/>
                </a:solidFill>
                <a:effectLst/>
              </a:rPr>
              <a:t>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8C5BD69-57D5-1D91-28BB-D3DE8C93570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7894578" y="49876"/>
            <a:ext cx="1142698" cy="39338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7446816-B4B0-C077-A4E6-D2FC3C3B3DF2}"/>
              </a:ext>
            </a:extLst>
          </p:cNvPr>
          <p:cNvSpPr/>
          <p:nvPr userDrawn="1"/>
        </p:nvSpPr>
        <p:spPr>
          <a:xfrm>
            <a:off x="0" y="443264"/>
            <a:ext cx="9144000" cy="1004600"/>
          </a:xfrm>
          <a:prstGeom prst="rect">
            <a:avLst/>
          </a:prstGeom>
          <a:gradFill flip="none" rotWithShape="1">
            <a:gsLst>
              <a:gs pos="0">
                <a:srgbClr val="F2F2F2"/>
              </a:gs>
              <a:gs pos="34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7640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stly White single pa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9EFF973-2C06-D542-8981-F37E7CDEC096}"/>
              </a:ext>
            </a:extLst>
          </p:cNvPr>
          <p:cNvSpPr/>
          <p:nvPr userDrawn="1"/>
        </p:nvSpPr>
        <p:spPr>
          <a:xfrm>
            <a:off x="0" y="443264"/>
            <a:ext cx="9144000" cy="1004600"/>
          </a:xfrm>
          <a:prstGeom prst="rect">
            <a:avLst/>
          </a:prstGeom>
          <a:gradFill flip="none" rotWithShape="1">
            <a:gsLst>
              <a:gs pos="0">
                <a:srgbClr val="F2F2F2"/>
              </a:gs>
              <a:gs pos="34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6E9A428-E265-304B-A132-D1DD107070AE}"/>
              </a:ext>
            </a:extLst>
          </p:cNvPr>
          <p:cNvSpPr/>
          <p:nvPr userDrawn="1"/>
        </p:nvSpPr>
        <p:spPr>
          <a:xfrm>
            <a:off x="0" y="4867707"/>
            <a:ext cx="9144000" cy="162000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BBEF625-8115-6343-AAB2-B14EA6834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82815"/>
            <a:ext cx="7886700" cy="665049"/>
          </a:xfrm>
          <a:prstGeom prst="rect">
            <a:avLst/>
          </a:prstGeom>
        </p:spPr>
        <p:txBody>
          <a:bodyPr/>
          <a:lstStyle>
            <a:lvl1pPr algn="l">
              <a:defRPr sz="2700">
                <a:solidFill>
                  <a:srgbClr val="0091B9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B998AB6-3D8D-0D43-85C3-D940C24B89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49" y="1497928"/>
            <a:ext cx="7886700" cy="31688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889E760-4062-2745-A3F6-2D1C5C7122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28649" y="62456"/>
            <a:ext cx="2080802" cy="32660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F0F5E62-64C0-2E4C-9F72-04EAF024CF30}"/>
              </a:ext>
            </a:extLst>
          </p:cNvPr>
          <p:cNvSpPr txBox="1"/>
          <p:nvPr userDrawn="1"/>
        </p:nvSpPr>
        <p:spPr>
          <a:xfrm>
            <a:off x="8634943" y="4869097"/>
            <a:ext cx="307127" cy="160610"/>
          </a:xfrm>
          <a:prstGeom prst="rect">
            <a:avLst/>
          </a:prstGeom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DE63DE5B-D6E9-7B40-84C0-058E84E3C55A}" type="slidenum">
              <a:rPr lang="en-US" sz="900" b="0" cap="none" spc="0" baseline="0" smtClean="0">
                <a:ln w="0"/>
                <a:solidFill>
                  <a:schemeClr val="bg1"/>
                </a:solidFill>
                <a:effectLst/>
              </a:rPr>
              <a:pPr algn="r"/>
              <a:t>‹#›</a:t>
            </a:fld>
            <a:r>
              <a:rPr lang="en-US" sz="975" b="0" cap="none" spc="0" baseline="0" dirty="0">
                <a:ln w="0"/>
                <a:solidFill>
                  <a:schemeClr val="bg1"/>
                </a:solidFill>
                <a:effectLst/>
              </a:rPr>
              <a:t>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2005699-151B-144F-B548-29C2BF77C76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7894578" y="49876"/>
            <a:ext cx="1142698" cy="393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4342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Default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708024E-4361-1144-A38B-B52CE109AE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28649" y="62456"/>
            <a:ext cx="2080802" cy="32660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5320EB9-8144-DE4C-8FF8-4C8858A070D2}"/>
              </a:ext>
            </a:extLst>
          </p:cNvPr>
          <p:cNvSpPr/>
          <p:nvPr userDrawn="1"/>
        </p:nvSpPr>
        <p:spPr>
          <a:xfrm>
            <a:off x="0" y="4867707"/>
            <a:ext cx="9144000" cy="162000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AA410F-6254-3D47-8947-C8872551A9E9}"/>
              </a:ext>
            </a:extLst>
          </p:cNvPr>
          <p:cNvSpPr txBox="1"/>
          <p:nvPr userDrawn="1"/>
        </p:nvSpPr>
        <p:spPr>
          <a:xfrm>
            <a:off x="8634943" y="4869097"/>
            <a:ext cx="307127" cy="160610"/>
          </a:xfrm>
          <a:prstGeom prst="rect">
            <a:avLst/>
          </a:prstGeom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DE63DE5B-D6E9-7B40-84C0-058E84E3C55A}" type="slidenum">
              <a:rPr lang="en-US" sz="900" b="0" cap="none" spc="0" baseline="0" smtClean="0">
                <a:ln w="0"/>
                <a:solidFill>
                  <a:schemeClr val="bg1"/>
                </a:solidFill>
                <a:effectLst/>
              </a:rPr>
              <a:pPr algn="r"/>
              <a:t>‹#›</a:t>
            </a:fld>
            <a:r>
              <a:rPr lang="en-US" sz="975" b="0" cap="none" spc="0" baseline="0" dirty="0">
                <a:ln w="0"/>
                <a:solidFill>
                  <a:schemeClr val="bg1"/>
                </a:solidFill>
                <a:effectLst/>
              </a:rPr>
              <a:t>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4DE29EF-C41F-E731-E0E3-D32489513FF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7894578" y="49876"/>
            <a:ext cx="1142698" cy="393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0924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4EA17-2754-44B0-A863-18EF09569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7B1A6-717F-4637-830A-B6DB9AD2D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CCCE6-BDB8-4D28-A17C-E36651DD2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995C2-806B-4997-8C0A-E780F2B14CC7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4F2A9-B910-41CD-911A-245BEA270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8A4569-2F20-486D-8F78-C9DDBACC2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F39F9-1A4D-4CBA-92D7-C7A88A035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630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2 - Photo Lar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7">
            <a:extLst>
              <a:ext uri="{FF2B5EF4-FFF2-40B4-BE49-F238E27FC236}">
                <a16:creationId xmlns:a16="http://schemas.microsoft.com/office/drawing/2014/main" id="{D350924A-494F-9580-8CE1-82EE38F3FB2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34075" y="4578144"/>
            <a:ext cx="4057650" cy="233013"/>
          </a:xfrm>
        </p:spPr>
        <p:txBody>
          <a:bodyPr wrap="square" anchor="t">
            <a:spAutoFit/>
          </a:bodyPr>
          <a:lstStyle>
            <a:lvl1pPr marL="0" indent="0">
              <a:buNone/>
              <a:defRPr sz="15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200">
                <a:latin typeface="+mn-lt"/>
              </a:defRPr>
            </a:lvl3pPr>
            <a:lvl4pPr>
              <a:defRPr sz="1200">
                <a:latin typeface="+mn-lt"/>
              </a:defRPr>
            </a:lvl4pPr>
            <a:lvl5pPr>
              <a:defRPr sz="1200">
                <a:latin typeface="+mn-lt"/>
              </a:defRPr>
            </a:lvl5pPr>
          </a:lstStyle>
          <a:p>
            <a:pPr>
              <a:lnSpc>
                <a:spcPts val="1979"/>
              </a:lnSpc>
              <a:spcAft>
                <a:spcPts val="600"/>
              </a:spcAft>
            </a:pPr>
            <a:r>
              <a:rPr lang="en-US" altLang="en-US" sz="1200" u="none" dirty="0">
                <a:latin typeface="Calibri"/>
                <a:ea typeface="MS PGothic"/>
                <a:cs typeface="Calibri"/>
              </a:rPr>
              <a:t>Presenter Name  </a:t>
            </a:r>
            <a:r>
              <a:rPr lang="en-US" altLang="en-US" sz="1200" u="none" dirty="0">
                <a:solidFill>
                  <a:srgbClr val="047BC1"/>
                </a:solidFill>
                <a:latin typeface="Calibri"/>
                <a:ea typeface="MS PGothic"/>
                <a:cs typeface="Calibri"/>
              </a:rPr>
              <a:t>|</a:t>
            </a:r>
            <a:r>
              <a:rPr lang="en-US" altLang="en-US" sz="1200" u="none" dirty="0">
                <a:latin typeface="Calibri"/>
                <a:ea typeface="MS PGothic"/>
                <a:cs typeface="Calibri"/>
              </a:rPr>
              <a:t>  Date</a:t>
            </a:r>
            <a:endParaRPr lang="en-CA" altLang="en-US" sz="1200" u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9A66CD2C-C71C-36A5-5711-07E6732387F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34075" y="2756496"/>
            <a:ext cx="4057650" cy="609398"/>
          </a:xfrm>
        </p:spPr>
        <p:txBody>
          <a:bodyPr wrap="square" anchor="t">
            <a:spAutoFit/>
          </a:bodyPr>
          <a:lstStyle>
            <a:lvl1pPr marL="0" indent="0">
              <a:spcAft>
                <a:spcPts val="0"/>
              </a:spcAft>
              <a:buNone/>
              <a:defRPr sz="2250">
                <a:latin typeface="+mj-lt"/>
              </a:defRPr>
            </a:lvl1pPr>
            <a:lvl2pPr>
              <a:defRPr sz="2250">
                <a:latin typeface="+mj-lt"/>
              </a:defRPr>
            </a:lvl2pPr>
            <a:lvl3pPr>
              <a:defRPr sz="2250">
                <a:latin typeface="+mj-lt"/>
              </a:defRPr>
            </a:lvl3pPr>
            <a:lvl4pPr>
              <a:defRPr sz="2250">
                <a:latin typeface="+mj-lt"/>
              </a:defRPr>
            </a:lvl4pPr>
            <a:lvl5pPr>
              <a:defRPr sz="2250">
                <a:latin typeface="+mj-lt"/>
              </a:defRPr>
            </a:lvl5pPr>
          </a:lstStyle>
          <a:p>
            <a:pPr>
              <a:lnSpc>
                <a:spcPct val="88000"/>
              </a:lnSpc>
            </a:pPr>
            <a:r>
              <a:rPr lang="en-US" sz="2250" u="none" dirty="0">
                <a:latin typeface="Calibri Light" panose="020F0302020204030204" pitchFamily="34" charset="0"/>
                <a:ea typeface="MS PGothic"/>
                <a:cs typeface="Calibri Light" panose="020F0302020204030204" pitchFamily="34" charset="0"/>
              </a:rPr>
              <a:t>Subheading goes here</a:t>
            </a:r>
            <a:br>
              <a:rPr lang="en-US" sz="2250" u="none" dirty="0">
                <a:latin typeface="Calibri Light" panose="020F0302020204030204" pitchFamily="34" charset="0"/>
                <a:ea typeface="MS PGothic"/>
                <a:cs typeface="Calibri Light" panose="020F0302020204030204" pitchFamily="34" charset="0"/>
              </a:rPr>
            </a:br>
            <a:r>
              <a:rPr lang="en-US" sz="2250" dirty="0">
                <a:latin typeface="Calibri Light" panose="020F0302020204030204" pitchFamily="34" charset="0"/>
                <a:ea typeface="MS PGothic"/>
                <a:cs typeface="Calibri Light" panose="020F0302020204030204" pitchFamily="34" charset="0"/>
              </a:rPr>
              <a:t>Calibri 30 pt.</a:t>
            </a:r>
            <a:endParaRPr lang="en-US" sz="2250" u="none" dirty="0">
              <a:latin typeface="Calibri Light" panose="020F0302020204030204" pitchFamily="34" charset="0"/>
              <a:ea typeface="MS PGothic"/>
              <a:cs typeface="Calibri Light" panose="020F0302020204030204" pitchFamily="34" charset="0"/>
            </a:endParaRPr>
          </a:p>
        </p:txBody>
      </p:sp>
      <p:sp>
        <p:nvSpPr>
          <p:cNvPr id="7" name="Text Placeholder 37">
            <a:extLst>
              <a:ext uri="{FF2B5EF4-FFF2-40B4-BE49-F238E27FC236}">
                <a16:creationId xmlns:a16="http://schemas.microsoft.com/office/drawing/2014/main" id="{95B5AC9A-8274-BF47-BC66-46041274E93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34075" y="1593411"/>
            <a:ext cx="4383157" cy="853167"/>
          </a:xfrm>
        </p:spPr>
        <p:txBody>
          <a:bodyPr wrap="square" anchor="b">
            <a:spAutoFit/>
          </a:bodyPr>
          <a:lstStyle>
            <a:lvl1pPr marL="0" indent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  <a:defRPr sz="3150" b="1"/>
            </a:lvl1pPr>
            <a:lvl2pPr marL="342900" indent="0">
              <a:lnSpc>
                <a:spcPct val="88000"/>
              </a:lnSpc>
              <a:buNone/>
              <a:defRPr sz="3150" b="1"/>
            </a:lvl2pPr>
            <a:lvl3pPr marL="685800" indent="0">
              <a:lnSpc>
                <a:spcPct val="88000"/>
              </a:lnSpc>
              <a:buNone/>
              <a:defRPr sz="3150" b="1"/>
            </a:lvl3pPr>
            <a:lvl4pPr marL="1028700" indent="0">
              <a:lnSpc>
                <a:spcPct val="88000"/>
              </a:lnSpc>
              <a:buNone/>
              <a:defRPr sz="3150" b="1"/>
            </a:lvl4pPr>
            <a:lvl5pPr marL="1371600" indent="0">
              <a:lnSpc>
                <a:spcPct val="88000"/>
              </a:lnSpc>
              <a:buNone/>
              <a:defRPr sz="3150" b="1"/>
            </a:lvl5pPr>
          </a:lstStyle>
          <a:p>
            <a:pPr>
              <a:lnSpc>
                <a:spcPct val="88000"/>
              </a:lnSpc>
              <a:spcAft>
                <a:spcPts val="600"/>
              </a:spcAft>
            </a:pPr>
            <a:r>
              <a:rPr lang="en-US" sz="3150" b="1" u="none" dirty="0">
                <a:latin typeface="Calibri"/>
                <a:ea typeface="MS PGothic"/>
                <a:cs typeface="Calibri"/>
              </a:rPr>
              <a:t>Presentation Title. </a:t>
            </a:r>
            <a:br>
              <a:rPr lang="en-US" sz="3150" b="1" u="none" dirty="0">
                <a:latin typeface="Calibri"/>
                <a:ea typeface="MS PGothic"/>
                <a:cs typeface="Calibri"/>
              </a:rPr>
            </a:br>
            <a:r>
              <a:rPr lang="en-US" sz="3150" b="1" u="none" dirty="0">
                <a:latin typeface="Calibri"/>
                <a:ea typeface="MS PGothic"/>
                <a:cs typeface="Calibri"/>
              </a:rPr>
              <a:t>Can be 2-3 lines in length</a:t>
            </a:r>
            <a:endParaRPr lang="en-US" sz="3150" b="1" u="none" dirty="0">
              <a:latin typeface="Calibri Light" panose="020F0302020204030204" pitchFamily="34" charset="0"/>
              <a:ea typeface="MS PGothic"/>
              <a:cs typeface="Calibri Light" panose="020F030202020403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716EFD-F646-3881-9E4C-0455F945B4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7721" y="2482414"/>
            <a:ext cx="685800" cy="891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137160" rIns="137160" bIns="137160" rtlCol="0" anchor="t" anchorCtr="1"/>
          <a:lstStyle/>
          <a:p>
            <a:pPr algn="l"/>
            <a:endParaRPr lang="en-US" sz="1650" b="1" dirty="0">
              <a:solidFill>
                <a:schemeClr val="tx1"/>
              </a:solidFill>
              <a:latin typeface="Calibri" panose="020F0502020204030204" pitchFamily="34" charset="0"/>
              <a:ea typeface="MS PGothic"/>
              <a:cs typeface="Calibri" panose="020F050202020403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FC92F6B-E831-308F-C985-13BDB8D63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7721" y="2482414"/>
            <a:ext cx="685800" cy="891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137160" rIns="137160" bIns="137160" rtlCol="0" anchor="t" anchorCtr="1"/>
          <a:lstStyle/>
          <a:p>
            <a:pPr algn="l"/>
            <a:endParaRPr lang="en-US" sz="1650" b="1" dirty="0">
              <a:solidFill>
                <a:schemeClr val="tx1"/>
              </a:solidFill>
              <a:latin typeface="Calibri" panose="020F0502020204030204" pitchFamily="34" charset="0"/>
              <a:ea typeface="MS PGothic"/>
              <a:cs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135E3E3-D409-BCAE-B326-682ADC262DF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7141722" y="4160771"/>
            <a:ext cx="2002278" cy="980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972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3772DE4-7B37-4BBF-9A7D-6A9C4C776CAE}"/>
              </a:ext>
            </a:extLst>
          </p:cNvPr>
          <p:cNvSpPr/>
          <p:nvPr/>
        </p:nvSpPr>
        <p:spPr>
          <a:xfrm>
            <a:off x="0" y="725488"/>
            <a:ext cx="9144000" cy="234315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2A8297D7-F64D-40E5-9A05-32B16C0C7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FCBA1A-7FAD-4191-9B4F-C104C0F01C31}"/>
              </a:ext>
            </a:extLst>
          </p:cNvPr>
          <p:cNvCxnSpPr/>
          <p:nvPr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36367C-A9EE-4A42-8187-82709238888C}"/>
              </a:ext>
            </a:extLst>
          </p:cNvPr>
          <p:cNvCxnSpPr/>
          <p:nvPr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6E5EE3-C0A6-45E3-B498-80B24E58FEBC}"/>
              </a:ext>
            </a:extLst>
          </p:cNvPr>
          <p:cNvCxnSpPr/>
          <p:nvPr/>
        </p:nvCxnSpPr>
        <p:spPr>
          <a:xfrm>
            <a:off x="457200" y="1090613"/>
            <a:ext cx="0" cy="1612900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880485"/>
            <a:ext cx="8061346" cy="2033120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cap="all" spc="12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170F17B-552A-4993-A6F0-1A6FE33587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2025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B0BA930-B0EF-47CE-BD25-2934A0B21E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BFFAF6C-E531-4263-8B2F-5108DADF2807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BCCE22E-B8DD-4202-B231-D694FC6E58E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0418CBC-F9C2-4E25-B898-AC26A9D6E395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AEDE521-8A7A-4F74-9337-2AAF56570CD1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9414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614362" y="1357310"/>
            <a:ext cx="8228883" cy="3098780"/>
          </a:xfrm>
        </p:spPr>
        <p:txBody>
          <a:bodyPr>
            <a:noAutofit/>
          </a:bodyPr>
          <a:lstStyle>
            <a:lvl1pPr marL="182880" indent="-182880" algn="l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2025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C04966-E497-4B50-BE75-B3F1857705D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4B4C12C-0A10-43BB-920A-D35F65D1F33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9DC9E0-0C20-45E5-9B0A-A7AAECFAB488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15C1D1-8DC0-4A71-9C55-4984F8DD6C1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8A9BA7-3DAF-4150-BB81-5B006AEB4EBE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0C38AF9-18A1-4909-95A2-5A57E57C69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66057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2025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C04966-E497-4B50-BE75-B3F1857705D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4B4C12C-0A10-43BB-920A-D35F65D1F33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9DC9E0-0C20-45E5-9B0A-A7AAECFAB488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15C1D1-8DC0-4A71-9C55-4984F8DD6C1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8A9BA7-3DAF-4150-BB81-5B006AEB4EBE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0C38AF9-18A1-4909-95A2-5A57E57C69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28695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2025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C04966-E497-4B50-BE75-B3F1857705D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4B4C12C-0A10-43BB-920A-D35F65D1F33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9DC9E0-0C20-45E5-9B0A-A7AAECFAB488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15C1D1-8DC0-4A71-9C55-4984F8DD6C1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8A9BA7-3DAF-4150-BB81-5B006AEB4EBE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0C38AF9-18A1-4909-95A2-5A57E57C69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B02BA210-377F-40B6-BC83-21E5F682E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544" y="1132990"/>
            <a:ext cx="4040188" cy="479822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C228694F-11C9-4083-A0AB-0F2262CADE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1619676"/>
            <a:ext cx="4040188" cy="307147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EB188F0A-06CB-4C4E-BFA8-582E29129C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45026" y="1132990"/>
            <a:ext cx="4041775" cy="479822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Content Placeholder 5">
            <a:extLst>
              <a:ext uri="{FF2B5EF4-FFF2-40B4-BE49-F238E27FC236}">
                <a16:creationId xmlns:a16="http://schemas.microsoft.com/office/drawing/2014/main" id="{40FDEFA2-BA6F-4322-B58B-B7A922CFAA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5026" y="1619676"/>
            <a:ext cx="4041775" cy="307147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5593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7">
            <a:extLst>
              <a:ext uri="{FF2B5EF4-FFF2-40B4-BE49-F238E27FC236}">
                <a16:creationId xmlns:a16="http://schemas.microsoft.com/office/drawing/2014/main" id="{438007AB-9407-42C5-AF1D-FDCF3B49A2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4832B80-8B2A-4954-A529-4265A63CAB4D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736339CA-3043-4229-B59B-66EFA86460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2025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5F24621-FF5E-4367-89ED-1FF4EF021AB5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A7E85232-B652-47BC-958F-0947FF5F825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60AFD54-680E-4610-81B9-27342515F341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A419A9B-D55F-47E0-B812-995EF37E8659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62A631C-B692-4940-9EA9-5F6D3B36DF01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5F11B3A8-69B0-4A8B-B70F-FBF8ABAD74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09160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3816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BE319CE-C3E8-4959-82B4-EDCA67B60E60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2187783" cy="779921"/>
          </a:xfrm>
        </p:spPr>
        <p:txBody>
          <a:bodyPr>
            <a:noAutofit/>
          </a:bodyPr>
          <a:lstStyle>
            <a:lvl1pPr algn="l">
              <a:defRPr sz="2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3197225" y="352194"/>
            <a:ext cx="5586413" cy="863468"/>
          </a:xfrm>
        </p:spPr>
        <p:txBody>
          <a:bodyPr>
            <a:noAutofit/>
          </a:bodyPr>
          <a:lstStyle>
            <a:lvl1pPr marL="0" indent="0">
              <a:buNone/>
              <a:defRPr sz="3000"/>
            </a:lvl1pPr>
            <a:lvl2pPr marL="457200" indent="0">
              <a:buNone/>
              <a:defRPr sz="1300"/>
            </a:lvl2pPr>
            <a:lvl3pPr marL="914400" indent="0">
              <a:buNone/>
              <a:defRPr sz="1300"/>
            </a:lvl3pPr>
            <a:lvl4pPr marL="1371600" indent="0">
              <a:buNone/>
              <a:defRPr sz="1300"/>
            </a:lvl4pPr>
            <a:lvl5pPr marL="1828800" indent="0">
              <a:buNone/>
              <a:defRPr sz="13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3197225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5"/>
          </p:nvPr>
        </p:nvSpPr>
        <p:spPr>
          <a:xfrm>
            <a:off x="3197226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6"/>
          </p:nvPr>
        </p:nvSpPr>
        <p:spPr>
          <a:xfrm>
            <a:off x="3197225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7183768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0"/>
          <p:cNvSpPr>
            <a:spLocks noGrp="1"/>
          </p:cNvSpPr>
          <p:nvPr>
            <p:ph type="pic" sz="quarter" idx="18"/>
          </p:nvPr>
        </p:nvSpPr>
        <p:spPr>
          <a:xfrm>
            <a:off x="7183769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1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7183768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8"/>
          <p:cNvSpPr>
            <a:spLocks noGrp="1"/>
          </p:cNvSpPr>
          <p:nvPr>
            <p:ph type="body" sz="quarter" idx="20"/>
          </p:nvPr>
        </p:nvSpPr>
        <p:spPr>
          <a:xfrm>
            <a:off x="5188083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Picture Placeholder 20"/>
          <p:cNvSpPr>
            <a:spLocks noGrp="1"/>
          </p:cNvSpPr>
          <p:nvPr>
            <p:ph type="pic" sz="quarter" idx="21"/>
          </p:nvPr>
        </p:nvSpPr>
        <p:spPr>
          <a:xfrm>
            <a:off x="5188084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4" name="Text Placeholder 18"/>
          <p:cNvSpPr>
            <a:spLocks noGrp="1"/>
          </p:cNvSpPr>
          <p:nvPr>
            <p:ph type="body" sz="quarter" idx="22"/>
          </p:nvPr>
        </p:nvSpPr>
        <p:spPr>
          <a:xfrm>
            <a:off x="5188083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8" name="Picture 7">
            <a:extLst>
              <a:ext uri="{FF2B5EF4-FFF2-40B4-BE49-F238E27FC236}">
                <a16:creationId xmlns:a16="http://schemas.microsoft.com/office/drawing/2014/main" id="{A1F7B16F-FA00-4CF8-85FF-23562FF8C5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7A3F6A3-4446-4B1D-8AE4-E339A1D12BF5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86364F0F-A2BB-480B-88A7-F417480722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2025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55D75FA-CEFA-4526-B11A-E0FAA3B36686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E5251757-8055-4E8E-A601-736A653A366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2CCE245-C580-41A4-8461-A65EB4A208F4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59C2914-E6CC-4ADB-9AEF-D358FAF04227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12DF30C-A907-46B6-9318-E82A75F471B1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B6AD21BD-1F8B-4D6D-9EF7-775AF8162E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28050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/About HL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7D5359A-71C1-4F1C-B937-058A7F7778DA}"/>
              </a:ext>
            </a:extLst>
          </p:cNvPr>
          <p:cNvSpPr/>
          <p:nvPr/>
        </p:nvSpPr>
        <p:spPr>
          <a:xfrm>
            <a:off x="0" y="1531938"/>
            <a:ext cx="9144000" cy="2876550"/>
          </a:xfrm>
          <a:prstGeom prst="rect">
            <a:avLst/>
          </a:prstGeom>
          <a:solidFill>
            <a:srgbClr val="74767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27EDEA-85E0-43BD-98D1-4E2C554ABAE4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073153" cy="782327"/>
          </a:xfrm>
        </p:spPr>
        <p:txBody>
          <a:bodyPr>
            <a:noAutofit/>
          </a:bodyPr>
          <a:lstStyle>
            <a:lvl1pPr algn="l">
              <a:defRPr sz="3000" b="1" i="0" spc="20">
                <a:solidFill>
                  <a:srgbClr val="EC2227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647" y="1803660"/>
            <a:ext cx="3804608" cy="2454686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  <a:lvl2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3"/>
          </p:nvPr>
        </p:nvSpPr>
        <p:spPr>
          <a:xfrm>
            <a:off x="4914508" y="1803660"/>
            <a:ext cx="3836865" cy="2454686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  <a:lvl2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2" name="Picture 7">
            <a:extLst>
              <a:ext uri="{FF2B5EF4-FFF2-40B4-BE49-F238E27FC236}">
                <a16:creationId xmlns:a16="http://schemas.microsoft.com/office/drawing/2014/main" id="{067910ED-D018-4319-88FD-DAB2B5D4BD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B79FEF5-9CA3-4F0D-B630-32AFA2457A35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6C4765DB-7105-45CC-BD97-DDD21BCA1C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2025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831D46F-B6B2-4EFF-AF90-10F02E8E906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3BB4535E-33EE-46FE-B34A-E1CAE8458A8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DB2EFDB-762C-4AC2-821F-20E807C32379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4317F32-CA1E-4F18-BB57-446E87F2ED69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82F5FE4-1C10-46CE-B0E7-02E7A8685781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B6276D1-642D-4614-82A4-F43D106980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24429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F61C90A7-CCEE-4CD4-A796-FAE18E5706C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734F8ABE-9AAD-4F94-B2B2-2FE8B41D284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AFBDA-EF00-4D5A-B47F-2811257990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4370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cs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53632-C492-4515-B901-41AFB25873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00150" y="4792663"/>
            <a:ext cx="4530725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500">
                <a:solidFill>
                  <a:srgbClr val="747679"/>
                </a:solidFill>
                <a:cs typeface="Arial" panose="020B0604020202020204" pitchFamily="34" charset="0"/>
              </a:defRPr>
            </a:lvl1pPr>
          </a:lstStyle>
          <a:p>
            <a:r>
              <a:rPr lang="en-CA" b="1" dirty="0"/>
              <a:t>© 2025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A2006-CD71-435D-B767-98CFF7C45B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80425" y="4792663"/>
            <a:ext cx="271463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>
              <a:defRPr sz="700">
                <a:cs typeface="Arial" panose="020B0604020202020204" pitchFamily="34" charset="0"/>
              </a:defRPr>
            </a:lvl1pPr>
          </a:lstStyle>
          <a:p>
            <a:fld id="{1D7CB6CA-6139-4024-BF52-A3AF11B6BCF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6" r:id="rId3"/>
    <p:sldLayoutId id="2147483699" r:id="rId4"/>
    <p:sldLayoutId id="2147483700" r:id="rId5"/>
    <p:sldLayoutId id="2147483690" r:id="rId6"/>
    <p:sldLayoutId id="2147483691" r:id="rId7"/>
    <p:sldLayoutId id="2147483685" r:id="rId8"/>
    <p:sldLayoutId id="2147483684" r:id="rId9"/>
    <p:sldLayoutId id="2147483687" r:id="rId10"/>
    <p:sldLayoutId id="2147483688" r:id="rId11"/>
    <p:sldLayoutId id="2147483689" r:id="rId12"/>
    <p:sldLayoutId id="2147483701" r:id="rId13"/>
    <p:sldLayoutId id="2147483702" r:id="rId14"/>
    <p:sldLayoutId id="2147483704" r:id="rId15"/>
    <p:sldLayoutId id="2147483706" r:id="rId16"/>
    <p:sldLayoutId id="2147483707" r:id="rId17"/>
  </p:sldLayoutIdLst>
  <p:hf hd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9pPr>
    </p:titleStyle>
    <p:bodyStyle>
      <a:lvl1pPr marL="342900" indent="-3429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marL="742950" indent="-28575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2pPr>
      <a:lvl3pPr marL="11430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3pPr>
      <a:lvl4pPr marL="16002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4pPr>
      <a:lvl5pPr marL="20574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build.fhir.org/ig/HL7/sdc/behavior.html" TargetMode="External"/><Relationship Id="rId2" Type="http://schemas.openxmlformats.org/officeDocument/2006/relationships/hyperlink" Target="https://build.fhir.org/ig/HL7/sdc/StructureDefinition-sdc-questionnaire-behave.html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vectors/check-mark-check-box-green-mark-303498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hl7.org/fhir/uv/sdc" TargetMode="External"/><Relationship Id="rId7" Type="http://schemas.openxmlformats.org/officeDocument/2006/relationships/image" Target="../media/image17.png"/><Relationship Id="rId2" Type="http://schemas.openxmlformats.org/officeDocument/2006/relationships/hyperlink" Target="mailto:lloyd@dogwoodhealthconsulting.com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hyperlink" Target="https://chat.fhir.org/#narrow/channel/179255-questionnair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hyperlink" Target="mailto:lmckenzie@gevityinc.com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3.0/deed.en_GB" TargetMode="External"/><Relationship Id="rId2" Type="http://schemas.openxmlformats.org/officeDocument/2006/relationships/hyperlink" Target="https://elearning.ontariohealth.ca/login/index.php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thanks-thank-you-message-grateful-1314887/" TargetMode="External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vectors/check-mark-check-box-green-mark-303498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target-dart-aim-success-goal-1414775/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build.fhir.org/ig/HL7/sdc/rendering.html" TargetMode="External"/><Relationship Id="rId2" Type="http://schemas.openxmlformats.org/officeDocument/2006/relationships/hyperlink" Target="https://build.fhir.org/ig/HL7/sdc/StructureDefinition-sdc-questionnaire-render.html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A55B74-6F49-9F22-9178-DE37CD82D03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34075" y="4603166"/>
            <a:ext cx="4057650" cy="207749"/>
          </a:xfr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Arial"/>
              </a:rPr>
              <a:t>Lloyd McKenzie | February 2025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265F639-6FEA-A56A-8782-FB04C81D81D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34075" y="2756496"/>
            <a:ext cx="4057650" cy="207749"/>
          </a:xfr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Arial"/>
              </a:rPr>
              <a:t>Rendering &amp; Behavior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F7F09CA-AAA3-4BE6-D1C9-77D304F05A8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75" y="2263771"/>
            <a:ext cx="4383157" cy="182807"/>
          </a:xfr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Arial"/>
              </a:rPr>
              <a:t>Structured Data Capture (SDC)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57EB45-C247-3B54-4921-3BF1D56F9D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5580" y="4601608"/>
            <a:ext cx="130492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768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75436D-97EC-4BF2-F784-0CA691FEDA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E4FF1D-FDDB-0898-F5E9-74A81A496B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B26E59-D12D-C368-3135-76DF68EB8C5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10</a:t>
            </a:fld>
            <a:endParaRPr lang="en-US" altLang="en-US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EE00CF9A-2B7D-DC6E-0ECB-4E632496C0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93890249"/>
              </p:ext>
            </p:extLst>
          </p:nvPr>
        </p:nvGraphicFramePr>
        <p:xfrm>
          <a:off x="3009034" y="1397288"/>
          <a:ext cx="3125932" cy="17150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11510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84D708-D49E-506F-77E0-80F4C6807B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ECAB0E7-332B-44C3-FAE9-50471E4C8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</a:t>
            </a:r>
            <a:endParaRPr lang="en-C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DE2790-E22D-3470-B8CD-A063ED6551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Behavior</a:t>
            </a:r>
            <a:r>
              <a:rPr lang="en-US" dirty="0"/>
              <a:t>: What are the validation rules, calculating values</a:t>
            </a:r>
          </a:p>
          <a:p>
            <a:pPr lvl="1"/>
            <a:r>
              <a:rPr lang="en-US" dirty="0"/>
              <a:t>including what’s enabled/disabled</a:t>
            </a:r>
          </a:p>
          <a:p>
            <a:pPr lvl="1"/>
            <a:r>
              <a:rPr lang="en-CA" dirty="0">
                <a:hlinkClick r:id="rId2"/>
              </a:rPr>
              <a:t>https://build.fhir.org/ig/HL7/sdc/StructureDefinition-sdc-questionnaire-behave.html</a:t>
            </a:r>
            <a:endParaRPr lang="en-US" dirty="0"/>
          </a:p>
          <a:p>
            <a:pPr lvl="1"/>
            <a:r>
              <a:rPr lang="en-CA" dirty="0">
                <a:hlinkClick r:id="rId3"/>
              </a:rPr>
              <a:t>https://build.fhir.org/ig/HL7/sdc/behavior.html</a:t>
            </a:r>
            <a:endParaRPr lang="en-CA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9F18F79-447C-CFAD-15DF-C584F596A1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8CD8C6-F2DD-12AA-BD78-1E8E83D8EE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31631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1D2F6-4C7B-A720-BBF6-E1E693F54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rendering-critical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F866A5-D7EA-4BBA-ACC8-125B541E85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ea typeface="ヒラギノ角ゴ Pro W3"/>
              </a:rPr>
              <a:t>It is not ‘safe’ to display the Questionnaire if the feature isn’t supported</a:t>
            </a:r>
          </a:p>
          <a:p>
            <a:r>
              <a:rPr lang="en-US" dirty="0">
                <a:ea typeface="ヒラギノ角ゴ Pro W3"/>
              </a:rPr>
              <a:t>Data collected will not be considered ‘valid’</a:t>
            </a:r>
          </a:p>
          <a:p>
            <a:r>
              <a:rPr lang="en-US"/>
              <a:t>The </a:t>
            </a:r>
            <a:r>
              <a:rPr lang="en-US" dirty="0"/>
              <a:t>more you require support for, the smaller the pool of Form Fillers that will work with your form…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9C12C4-9155-E54A-944C-82F5CCBD365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616F98-C944-13FD-FB03-3547F5BC00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3007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6B790B-5CB6-E220-8E07-162C325ABC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3D3B38-A44A-2BEC-5A8A-AA6B869C13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80E7CE-1BB2-EDBD-39BB-67AC246F25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13</a:t>
            </a:fld>
            <a:endParaRPr lang="en-US" altLang="en-US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579C0EAC-0A34-CAEA-A4BE-EB2D635C84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87808011"/>
              </p:ext>
            </p:extLst>
          </p:nvPr>
        </p:nvGraphicFramePr>
        <p:xfrm>
          <a:off x="3009034" y="1397288"/>
          <a:ext cx="3125932" cy="17150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65075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281B0-7950-F7B3-0EA3-3FF43DB2F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Rendering Quiz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F57653-8BC4-5706-3A28-D8E1AD89A1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extension would you use if a question:</a:t>
            </a:r>
          </a:p>
          <a:p>
            <a:pPr marL="1017270" lvl="1" indent="-457200">
              <a:buFont typeface="+mj-lt"/>
              <a:buAutoNum type="arabicPeriod"/>
            </a:pPr>
            <a:r>
              <a:rPr lang="en-US">
                <a:ea typeface="ヒラギノ角ゴ Pro W3"/>
              </a:rPr>
              <a:t>Included </a:t>
            </a:r>
            <a:r>
              <a:rPr lang="en-US" dirty="0">
                <a:ea typeface="ヒラギノ角ゴ Pro W3"/>
              </a:rPr>
              <a:t>a formula requiring subscripts and superscripts</a:t>
            </a:r>
          </a:p>
          <a:p>
            <a:pPr marL="1017270" lvl="1" indent="-457200">
              <a:buFont typeface="+mj-lt"/>
              <a:buAutoNum type="arabicPeriod"/>
            </a:pPr>
            <a:r>
              <a:rPr lang="en-US" dirty="0"/>
              <a:t>Presented a list of questions with columns beside for “strongly agree”, “agree”, “disagree”, and “strongly disagree”</a:t>
            </a:r>
          </a:p>
          <a:p>
            <a:pPr marL="1017270" lvl="1" indent="-457200">
              <a:buFont typeface="+mj-lt"/>
              <a:buAutoNum type="arabicPeriod"/>
            </a:pPr>
            <a:r>
              <a:rPr lang="en-CA" dirty="0"/>
              <a:t>Need to include a diagram of a patient’s upper torso with labels to guide subsequent answers</a:t>
            </a:r>
          </a:p>
          <a:p>
            <a:pPr marL="1017270" lvl="1" indent="-457200">
              <a:buFont typeface="+mj-lt"/>
              <a:buAutoNum type="arabicPeriod"/>
            </a:pP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6EE1AE-A93F-AB55-8489-EA018C625A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83953C-DB91-760F-54D1-E572FFC450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054086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6CB23F-0748-D475-B1BA-B7DF28E12D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50957-97C0-0BCB-7D5B-B72B92A3D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Rendering Answers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8765DC-0CED-AFDB-F0EA-763F4BAD49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extension would you use if a question:</a:t>
            </a:r>
          </a:p>
          <a:p>
            <a:pPr marL="1017270" lvl="1" indent="-457200">
              <a:buFont typeface="+mj-lt"/>
              <a:buAutoNum type="arabicPeriod"/>
            </a:pPr>
            <a:r>
              <a:rPr lang="en-US">
                <a:ea typeface="ヒラギノ角ゴ Pro W3"/>
              </a:rPr>
              <a:t>Included </a:t>
            </a:r>
            <a:r>
              <a:rPr lang="en-US" dirty="0">
                <a:ea typeface="ヒラギノ角ゴ Pro W3"/>
              </a:rPr>
              <a:t>a formula requiring subscripts and superscripts</a:t>
            </a:r>
          </a:p>
          <a:p>
            <a:pPr marL="960120" lvl="2" indent="0">
              <a:buNone/>
            </a:pPr>
            <a:r>
              <a:rPr lang="en-US" dirty="0"/>
              <a:t>	rendering-</a:t>
            </a:r>
            <a:r>
              <a:rPr lang="en-US" dirty="0" err="1"/>
              <a:t>xhtml</a:t>
            </a:r>
            <a:r>
              <a:rPr lang="en-US" dirty="0"/>
              <a:t> (on </a:t>
            </a:r>
            <a:r>
              <a:rPr lang="en-US" dirty="0" err="1"/>
              <a:t>item.text</a:t>
            </a:r>
            <a:r>
              <a:rPr lang="en-US" dirty="0"/>
              <a:t>)</a:t>
            </a:r>
          </a:p>
          <a:p>
            <a:pPr marL="1017270" lvl="1" indent="-457200">
              <a:buFont typeface="+mj-lt"/>
              <a:buAutoNum type="arabicPeriod"/>
            </a:pPr>
            <a:r>
              <a:rPr lang="en-US" dirty="0"/>
              <a:t>Presented a list of questions with columns beside for “strongly agree”, “agree”, “disagree”, and “strongly disagree”</a:t>
            </a:r>
          </a:p>
          <a:p>
            <a:pPr marL="960120" lvl="2" indent="0">
              <a:buNone/>
            </a:pPr>
            <a:r>
              <a:rPr lang="en-US" dirty="0"/>
              <a:t>	</a:t>
            </a:r>
            <a:r>
              <a:rPr lang="en-US" dirty="0" err="1"/>
              <a:t>itemControl</a:t>
            </a:r>
            <a:r>
              <a:rPr lang="en-US" dirty="0"/>
              <a:t> with code of ‘table’</a:t>
            </a:r>
          </a:p>
          <a:p>
            <a:pPr marL="1017270" lvl="1" indent="-457200">
              <a:buFont typeface="+mj-lt"/>
              <a:buAutoNum type="arabicPeriod"/>
            </a:pPr>
            <a:r>
              <a:rPr lang="en-CA" dirty="0"/>
              <a:t>Need to include a diagram of a patient’s upper torso with labels to guide subsequent answers</a:t>
            </a:r>
          </a:p>
          <a:p>
            <a:pPr marL="960120" lvl="2" indent="0">
              <a:buNone/>
            </a:pPr>
            <a:r>
              <a:rPr lang="en-CA" dirty="0"/>
              <a:t>	display item with </a:t>
            </a:r>
            <a:r>
              <a:rPr lang="en-CA" dirty="0" err="1"/>
              <a:t>itemMedia</a:t>
            </a:r>
            <a:endParaRPr lang="en-CA" dirty="0"/>
          </a:p>
          <a:p>
            <a:pPr marL="1017270" lvl="1" indent="-457200">
              <a:buFont typeface="+mj-lt"/>
              <a:buAutoNum type="arabicPeriod"/>
            </a:pP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D55B95-F090-ECE0-3C5B-E95086F7AC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E72523-2A8B-F0A0-D74F-2A4B90A1A8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473973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B2288-30E9-DCC6-4FD3-6EA08C079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 Quiz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4972EE-B6FD-2F5E-FF1D-80A9E08F7BE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What extension would you use if: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You wanted to enforce the phone number syntax 111-111-1111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You wanted to not display certain conditions as answer choices if the patient was below age 20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You wanted to limit referred to clinicians selected from a dropdown to be cardiologists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15CCF3-5919-D40C-72D0-ED331EE498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7256A9-0643-8417-C464-9260B14EE3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011381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6D390D-D40A-FFD1-938D-B9387D0D00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85C36-BAE1-0A5C-C58D-AF01CBF00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 Answers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FEB74A-B91F-65DD-80AC-D5D4101E720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000" dirty="0"/>
              <a:t>What extension would you use if: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800" dirty="0"/>
              <a:t>You wanted to enforce the phone number syntax 111-111-1111</a:t>
            </a:r>
          </a:p>
          <a:p>
            <a:pPr marL="857250" lvl="2" indent="0">
              <a:buNone/>
            </a:pPr>
            <a:r>
              <a:rPr lang="en-US" sz="1800" i="1" dirty="0"/>
              <a:t>		regex (deprecated) or </a:t>
            </a:r>
            <a:r>
              <a:rPr lang="en-US" sz="1800" i="1" dirty="0" err="1"/>
              <a:t>itemConstraint</a:t>
            </a:r>
            <a:r>
              <a:rPr lang="en-US" sz="1800" i="1" dirty="0"/>
              <a:t> (preferred)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800" dirty="0"/>
              <a:t>You wanted to not display certain conditions as answer choices if the patient was below age 20</a:t>
            </a:r>
          </a:p>
          <a:p>
            <a:pPr marL="857250" lvl="2" indent="0">
              <a:buNone/>
            </a:pPr>
            <a:r>
              <a:rPr lang="en-US" sz="1800" i="1" dirty="0"/>
              <a:t>		</a:t>
            </a:r>
            <a:r>
              <a:rPr lang="en-US" sz="1800" i="1" dirty="0" err="1"/>
              <a:t>answerOptionsToggleExpression</a:t>
            </a:r>
            <a:endParaRPr lang="en-US" sz="1800" i="1" dirty="0"/>
          </a:p>
          <a:p>
            <a:pPr marL="914400" lvl="1" indent="-457200">
              <a:buFont typeface="+mj-lt"/>
              <a:buAutoNum type="arabicPeriod"/>
            </a:pPr>
            <a:r>
              <a:rPr lang="en-US" sz="1800" dirty="0"/>
              <a:t>You wanted to limit referred to clinicians selected from a dropdown to be cardiologists</a:t>
            </a:r>
          </a:p>
          <a:p>
            <a:pPr marL="1314450" lvl="3" indent="0">
              <a:buNone/>
            </a:pPr>
            <a:r>
              <a:rPr lang="en-US" sz="1800" i="1" dirty="0" err="1"/>
              <a:t>allowedProfile</a:t>
            </a:r>
            <a:r>
              <a:rPr lang="en-US" sz="1800" i="1" dirty="0"/>
              <a:t> (where profile enforces qualification of cardiologist)</a:t>
            </a:r>
          </a:p>
          <a:p>
            <a:pPr marL="1314450" lvl="3" indent="0">
              <a:buNone/>
            </a:pPr>
            <a:r>
              <a:rPr lang="en-US" sz="1800" i="1" dirty="0" err="1"/>
              <a:t>optionExpression</a:t>
            </a:r>
            <a:r>
              <a:rPr lang="en-US" sz="1800" i="1"/>
              <a:t>(with x-fhir-query, though need custom search)</a:t>
            </a:r>
            <a:endParaRPr lang="en-US" sz="1800" i="1" dirty="0"/>
          </a:p>
          <a:p>
            <a:pPr marL="914400" lvl="1" indent="-457200">
              <a:buFont typeface="+mj-lt"/>
              <a:buAutoNum type="arabicPeriod"/>
            </a:pPr>
            <a:endParaRPr lang="en-US" sz="1800" dirty="0"/>
          </a:p>
          <a:p>
            <a:endParaRPr lang="en-CA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6FF461-A1FC-0922-EB69-7AFB8D245AC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A550AD-8B5D-3E3E-09D1-9E23A99DE3F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578872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2273D6-AE56-1218-7A3A-B3CE1FDBAB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34915-9EFC-0813-FC5D-A81F03A68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SDC Collection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2B0730-3FBC-BCB9-C055-670BB2E762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800" dirty="0"/>
              <a:t>SDC Overview</a:t>
            </a:r>
          </a:p>
          <a:p>
            <a:r>
              <a:rPr lang="en-US" sz="1800" dirty="0"/>
              <a:t>SDC Workflow</a:t>
            </a:r>
          </a:p>
          <a:p>
            <a:r>
              <a:rPr lang="en-US" sz="1800" dirty="0"/>
              <a:t>SDC Expressions</a:t>
            </a:r>
          </a:p>
          <a:p>
            <a:r>
              <a:rPr lang="en-US" sz="1800" b="1" dirty="0"/>
              <a:t>SDC Rendering &amp; Behavior</a:t>
            </a:r>
            <a:r>
              <a:rPr lang="en-US" sz="1800" dirty="0"/>
              <a:t> (you are here)</a:t>
            </a:r>
          </a:p>
          <a:p>
            <a:r>
              <a:rPr lang="en-US" sz="1800" dirty="0"/>
              <a:t>SDC Population</a:t>
            </a:r>
          </a:p>
          <a:p>
            <a:r>
              <a:rPr lang="en-US" sz="1800" dirty="0"/>
              <a:t>SDC Extraction</a:t>
            </a:r>
          </a:p>
          <a:p>
            <a:r>
              <a:rPr lang="en-US" sz="1800" dirty="0"/>
              <a:t>SDC Adaptive Forms</a:t>
            </a:r>
          </a:p>
          <a:p>
            <a:r>
              <a:rPr lang="en-US" sz="1800">
                <a:ea typeface="ヒラギノ角ゴ Pro W3"/>
              </a:rPr>
              <a:t>SDC Modular &amp; Derived Forms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C3BB08-D2D4-3B0A-A77D-45D768DBB6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DC2BBF-CCE4-E174-3984-326FC743D6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18</a:t>
            </a:fld>
            <a:endParaRPr lang="en-US" altLang="en-US" dirty="0"/>
          </a:p>
        </p:txBody>
      </p:sp>
      <p:pic>
        <p:nvPicPr>
          <p:cNvPr id="9" name="Picture 8" descr="A clipboard with a pen on it&#10;&#10;Description automatically generated">
            <a:extLst>
              <a:ext uri="{FF2B5EF4-FFF2-40B4-BE49-F238E27FC236}">
                <a16:creationId xmlns:a16="http://schemas.microsoft.com/office/drawing/2014/main" id="{FF0F10C7-8577-CEDA-0249-95D0F5EB6D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365671" y="1454442"/>
            <a:ext cx="17145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5961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24FD4-5CA0-4659-8065-121B585E9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Questions / Discussion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5777B5-A66C-4406-AD5D-A4519495A8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sz="2000" dirty="0">
                <a:hlinkClick r:id="rId2"/>
              </a:rPr>
              <a:t>lloyd@dogwoodhealthconsulting.com</a:t>
            </a:r>
            <a:r>
              <a:rPr lang="en-CA" sz="2000" dirty="0"/>
              <a:t>		</a:t>
            </a:r>
            <a:r>
              <a:rPr lang="en-CA" sz="2000" dirty="0">
                <a:hlinkClick r:id="rId3"/>
              </a:rPr>
              <a:t>http://hl7.org/fhir/uv/sdc</a:t>
            </a:r>
            <a:endParaRPr lang="en-CA" sz="2000" dirty="0"/>
          </a:p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r>
              <a:rPr lang="en-CA" dirty="0"/>
              <a:t>Or, better yet, include the community and ask/discuss on </a:t>
            </a:r>
            <a:r>
              <a:rPr lang="en-CA" dirty="0">
                <a:hlinkClick r:id="rId4"/>
              </a:rPr>
              <a:t>https://chat.fhir.org/#narrow/channel/179255-questionnaire</a:t>
            </a:r>
            <a:endParaRPr lang="en-CA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AE4424E-E4C1-10F2-8130-25D8162AC073}"/>
              </a:ext>
            </a:extLst>
          </p:cNvPr>
          <p:cNvGrpSpPr/>
          <p:nvPr/>
        </p:nvGrpSpPr>
        <p:grpSpPr>
          <a:xfrm>
            <a:off x="2646128" y="2850117"/>
            <a:ext cx="2572111" cy="2152533"/>
            <a:chOff x="2646128" y="2565307"/>
            <a:chExt cx="2572111" cy="2152533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22C7F0A-9133-4E4A-93FB-471895A10D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25759" y="3244928"/>
              <a:ext cx="1292480" cy="1472912"/>
            </a:xfrm>
            <a:prstGeom prst="rect">
              <a:avLst/>
            </a:prstGeom>
          </p:spPr>
        </p:pic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084ADD6-8920-456F-8598-EFE37BF9A7B3}"/>
                </a:ext>
              </a:extLst>
            </p:cNvPr>
            <p:cNvSpPr/>
            <p:nvPr/>
          </p:nvSpPr>
          <p:spPr>
            <a:xfrm>
              <a:off x="3982316" y="3082355"/>
              <a:ext cx="1122218" cy="124545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C096A40-77E2-46CD-AD07-1F817092153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797497" y="2844684"/>
              <a:ext cx="1420742" cy="1553345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E38690A7-9186-4FAD-B512-3BB0AEC6A4A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6657920">
              <a:off x="2686451" y="2524984"/>
              <a:ext cx="1472700" cy="15533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12380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B60BE-5EFD-4D48-9D4F-7BA611A40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Who am I?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F28625-56DE-4E6D-944A-39B2939B56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Name: Lloyd McKenzie</a:t>
            </a:r>
          </a:p>
          <a:p>
            <a:r>
              <a:rPr lang="en-US" dirty="0"/>
              <a:t>Company: Dogwood Health</a:t>
            </a:r>
          </a:p>
          <a:p>
            <a:r>
              <a:rPr lang="en-US" dirty="0"/>
              <a:t>Background:</a:t>
            </a:r>
          </a:p>
          <a:p>
            <a:pPr lvl="1"/>
            <a:r>
              <a:rPr lang="en-US" dirty="0"/>
              <a:t>One of FHIR’s 3 initial editors</a:t>
            </a:r>
          </a:p>
          <a:p>
            <a:pPr lvl="1"/>
            <a:r>
              <a:rPr lang="en-US" dirty="0"/>
              <a:t>Co-chair FHIR-Infrastructure, past chair FHIR Management Group</a:t>
            </a:r>
          </a:p>
          <a:p>
            <a:pPr lvl="1"/>
            <a:r>
              <a:rPr lang="en-US" dirty="0"/>
              <a:t>HL7 Fellow</a:t>
            </a:r>
          </a:p>
          <a:p>
            <a:pPr lvl="1"/>
            <a:r>
              <a:rPr lang="en-US" dirty="0"/>
              <a:t>Lead for both the ONC and international FHIR SDC projects</a:t>
            </a:r>
          </a:p>
          <a:p>
            <a:pPr lvl="1"/>
            <a:r>
              <a:rPr lang="en-US" dirty="0">
                <a:hlinkClick r:id="rId2"/>
              </a:rPr>
              <a:t>lloyd@dogwoodhealthconsulting.com</a:t>
            </a:r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00A3FA-C98F-470C-B249-AC7AFCD5482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dirty="0"/>
              <a:t>© 2025 Health Level Seven ® International. All Rights Reserved. Published under the Creative Commons 3.0 Attribution </a:t>
            </a:r>
            <a:r>
              <a:rPr lang="en-CA" dirty="0" err="1"/>
              <a:t>Unported</a:t>
            </a:r>
            <a:r>
              <a:rPr lang="en-CA" dirty="0"/>
              <a:t> license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33324-D520-44D6-BABD-140673A5B9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</a:t>
            </a:fld>
            <a:endParaRPr lang="en-US" altLang="en-US" dirty="0"/>
          </a:p>
        </p:txBody>
      </p:sp>
      <p:pic>
        <p:nvPicPr>
          <p:cNvPr id="8" name="Picture 7" descr="A person wearing a suit and tie smiling at the camera&#10;&#10;Description automatically generated">
            <a:extLst>
              <a:ext uri="{FF2B5EF4-FFF2-40B4-BE49-F238E27FC236}">
                <a16:creationId xmlns:a16="http://schemas.microsoft.com/office/drawing/2014/main" id="{549034C7-C9A0-4642-B53B-ACAA4B927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5300" y="597142"/>
            <a:ext cx="2042891" cy="2042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336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This presentation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ea typeface="ヒラギノ角ゴ Pro W3"/>
              </a:rPr>
              <a:t>Can be downloaded from the Ontario Health e-Learning site:</a:t>
            </a:r>
          </a:p>
          <a:p>
            <a:pPr lvl="1"/>
            <a:r>
              <a:rPr lang="en-CA" dirty="0">
                <a:ea typeface="ヒラギノ角ゴ Pro W3"/>
                <a:hlinkClick r:id="rId2"/>
              </a:rPr>
              <a:t>https://elearning.ontariohealth.ca/login/index.php</a:t>
            </a:r>
            <a:endParaRPr lang="en-CA" dirty="0">
              <a:ea typeface="ヒラギノ角ゴ Pro W3"/>
            </a:endParaRPr>
          </a:p>
          <a:p>
            <a:r>
              <a:rPr lang="en-US" dirty="0">
                <a:ea typeface="ヒラギノ角ゴ Pro W3"/>
              </a:rPr>
              <a:t>Is licensed for use under the Creative Commons, specifically:</a:t>
            </a:r>
          </a:p>
          <a:p>
            <a:pPr lvl="1"/>
            <a:r>
              <a:rPr lang="en-CA" dirty="0">
                <a:ea typeface="ヒラギノ角ゴ Pro W3"/>
                <a:hlinkClick r:id="rId3"/>
              </a:rPr>
              <a:t>Creative Commons Attribution 3.0 </a:t>
            </a:r>
            <a:r>
              <a:rPr lang="en-CA" dirty="0" err="1">
                <a:ea typeface="ヒラギノ角ゴ Pro W3"/>
                <a:hlinkClick r:id="rId3"/>
              </a:rPr>
              <a:t>Unported</a:t>
            </a:r>
            <a:r>
              <a:rPr lang="en-CA" dirty="0">
                <a:ea typeface="ヒラギノ角ゴ Pro W3"/>
                <a:hlinkClick r:id="rId3"/>
              </a:rPr>
              <a:t> License</a:t>
            </a:r>
            <a:endParaRPr lang="en-CA" dirty="0">
              <a:ea typeface="ヒラギノ角ゴ Pro W3"/>
            </a:endParaRPr>
          </a:p>
          <a:p>
            <a:pPr lvl="1"/>
            <a:r>
              <a:rPr lang="en-US" dirty="0">
                <a:ea typeface="ヒラギノ角ゴ Pro W3"/>
              </a:rPr>
              <a:t>Do with it as you wish, so long as you give credit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E5D67FA5-D1E9-4E1E-B63E-097C12003FC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/>
              <a:t>© 2025 Health Level Seven ® International. All Rights Reserved. Published under the Creative Commons 3.0 Attribution </a:t>
            </a:r>
            <a:r>
              <a:rPr lang="en-CA" err="1"/>
              <a:t>Unported</a:t>
            </a:r>
            <a:r>
              <a:rPr lang="en-CA"/>
              <a:t> license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D655E1C-9171-4990-BC7C-0027C9FAE15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8FDF0E-2772-4D89-9F72-F3CB15D8B8A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Picture 4" descr="Creative Commons Licenc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2387" y="3226897"/>
            <a:ext cx="1135626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4018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F7B4583-F935-4894-BCDA-C4370AC07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2969102-4DC6-4A57-9E3A-CBA4366DFA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These slides include content </a:t>
            </a:r>
            <a:r>
              <a:rPr lang="en-CA"/>
              <a:t>from Lloyd </a:t>
            </a:r>
            <a:r>
              <a:rPr lang="en-CA" dirty="0"/>
              <a:t>McKenzie</a:t>
            </a:r>
          </a:p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2A36B17-60AD-40D9-B33D-C4B147E58C6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dirty="0"/>
              <a:t>© 2025 Health Level Seven ® International. All Rights Reserved. Published under the Creative Commons 3.0 Attribution </a:t>
            </a:r>
            <a:r>
              <a:rPr lang="en-CA" dirty="0" err="1"/>
              <a:t>Unported</a:t>
            </a:r>
            <a:r>
              <a:rPr lang="en-CA" dirty="0"/>
              <a:t> license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16E94-221A-418E-A0E5-BE63452C9B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B45A3F-552B-4961-AC9A-06435CED62A6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3" name="Picture 2" descr="A close-up of colorful text&#10;&#10;Description automatically generated">
            <a:extLst>
              <a:ext uri="{FF2B5EF4-FFF2-40B4-BE49-F238E27FC236}">
                <a16:creationId xmlns:a16="http://schemas.microsoft.com/office/drawing/2014/main" id="{EB2C76BC-55E1-5249-ECB2-3F41F4CC72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342077" y="2753510"/>
            <a:ext cx="2087548" cy="1391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275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FEAC5-7588-FFA5-7808-DD6CACB97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SDC Collection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F06E4-AA8E-0233-8B95-FA7FA4341F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800" dirty="0"/>
              <a:t>SDC Overview</a:t>
            </a:r>
          </a:p>
          <a:p>
            <a:r>
              <a:rPr lang="en-US" sz="1800" dirty="0"/>
              <a:t>SDC Workflow</a:t>
            </a:r>
          </a:p>
          <a:p>
            <a:r>
              <a:rPr lang="en-US" sz="1800" dirty="0"/>
              <a:t>SDC Expressions</a:t>
            </a:r>
          </a:p>
          <a:p>
            <a:r>
              <a:rPr lang="en-US" sz="1800" b="1" dirty="0"/>
              <a:t>SDC Rendering &amp; Behavior</a:t>
            </a:r>
            <a:r>
              <a:rPr lang="en-US" sz="1800" dirty="0"/>
              <a:t> (you are here)</a:t>
            </a:r>
          </a:p>
          <a:p>
            <a:r>
              <a:rPr lang="en-US" sz="1800" dirty="0"/>
              <a:t>SDC Population</a:t>
            </a:r>
          </a:p>
          <a:p>
            <a:r>
              <a:rPr lang="en-US" sz="1800" dirty="0"/>
              <a:t>SDC Extraction</a:t>
            </a:r>
          </a:p>
          <a:p>
            <a:r>
              <a:rPr lang="en-US" sz="1800" dirty="0"/>
              <a:t>SDC Adaptive Forms</a:t>
            </a:r>
          </a:p>
          <a:p>
            <a:r>
              <a:rPr lang="en-US" sz="1800">
                <a:ea typeface="ヒラギノ角ゴ Pro W3"/>
              </a:rPr>
              <a:t>SDC Modular &amp; Derived Forms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03CAF6-E711-E44D-32E7-0E369101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15D9DB-A44F-677D-5488-97739A333A5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5</a:t>
            </a:fld>
            <a:endParaRPr lang="en-US" altLang="en-US" dirty="0"/>
          </a:p>
        </p:txBody>
      </p:sp>
      <p:pic>
        <p:nvPicPr>
          <p:cNvPr id="9" name="Picture 8" descr="A clipboard with a pen on it&#10;&#10;Description automatically generated">
            <a:extLst>
              <a:ext uri="{FF2B5EF4-FFF2-40B4-BE49-F238E27FC236}">
                <a16:creationId xmlns:a16="http://schemas.microsoft.com/office/drawing/2014/main" id="{CFF6F728-96A8-7235-4C40-599BDBE71E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365671" y="1454442"/>
            <a:ext cx="17145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210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5796A-703C-4177-BA46-441C4ECE8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BD942B-24C0-401F-A1D8-9D7B5AADF7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sz="2000" dirty="0"/>
              <a:t>You should be able to:</a:t>
            </a:r>
          </a:p>
          <a:p>
            <a:pPr lvl="1"/>
            <a:r>
              <a:rPr lang="en-CA" sz="1800" dirty="0"/>
              <a:t>Interpret the SDC rendering and behavior profiles</a:t>
            </a:r>
          </a:p>
          <a:p>
            <a:pPr lvl="1"/>
            <a:r>
              <a:rPr lang="en-CA" sz="1800" dirty="0"/>
              <a:t>Find the desired a desired rendering or behavioral capability within the SDC specification</a:t>
            </a:r>
          </a:p>
        </p:txBody>
      </p:sp>
      <p:pic>
        <p:nvPicPr>
          <p:cNvPr id="4" name="Picture 3" descr="A dart in the center of a target&#10;&#10;Description automatically generated">
            <a:extLst>
              <a:ext uri="{FF2B5EF4-FFF2-40B4-BE49-F238E27FC236}">
                <a16:creationId xmlns:a16="http://schemas.microsoft.com/office/drawing/2014/main" id="{86ED6BA6-FC0D-841F-97E3-95B6041EB1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258896" y="426119"/>
            <a:ext cx="1124373" cy="1124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703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997997-7455-4AAB-7972-22F7A0E506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0B8A7B-5FDF-1267-6026-7ACB537154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013A6B-94F7-85C6-4C89-BF07FB0A727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7</a:t>
            </a:fld>
            <a:endParaRPr lang="en-US" altLang="en-US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6D4D13DC-1FC5-4A07-3F95-16A6BF5643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5371013"/>
              </p:ext>
            </p:extLst>
          </p:nvPr>
        </p:nvGraphicFramePr>
        <p:xfrm>
          <a:off x="3009034" y="1397288"/>
          <a:ext cx="3125932" cy="17150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83004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9E2806-3C82-C750-0856-27D1F59C2C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1C2D73-572B-6A9D-7AB0-20478D078F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0524CA-D2A4-4135-A162-2C8016636B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8</a:t>
            </a:fld>
            <a:endParaRPr lang="en-US" altLang="en-US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8DEB814B-9EC8-7685-8BA4-E68F4CA392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03128205"/>
              </p:ext>
            </p:extLst>
          </p:nvPr>
        </p:nvGraphicFramePr>
        <p:xfrm>
          <a:off x="3009034" y="1397288"/>
          <a:ext cx="3125932" cy="17150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92064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4F0DD36-996D-D2F4-58AE-9AF2B3189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Rendering</a:t>
            </a:r>
            <a:endParaRPr lang="en-C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4A16C1-2301-7067-4ADC-5490BE75DB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Rendering</a:t>
            </a:r>
            <a:r>
              <a:rPr lang="en-US" dirty="0"/>
              <a:t>: What do things look like</a:t>
            </a:r>
          </a:p>
          <a:p>
            <a:pPr lvl="1"/>
            <a:r>
              <a:rPr lang="en-US" dirty="0">
                <a:hlinkClick r:id="rId2"/>
              </a:rPr>
              <a:t>https://build.fhir.org/ig/HL7/sdc/StructureDefinition-sdc-questionnaire-render.html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https://build.fhir.org/ig/HL7/sdc/rendering.html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E434361-1D74-CFC0-B25B-156607EC81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A3755F-BE14-54E0-3351-CABB1387AE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08608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6B6A228CEBB844FBC6B8633F16E3300" ma:contentTypeVersion="4" ma:contentTypeDescription="Create a new document." ma:contentTypeScope="" ma:versionID="5b56d2be9ea1ecaf21ca08678214dcd0">
  <xsd:schema xmlns:xsd="http://www.w3.org/2001/XMLSchema" xmlns:xs="http://www.w3.org/2001/XMLSchema" xmlns:p="http://schemas.microsoft.com/office/2006/metadata/properties" xmlns:ns2="2371556d-c2f8-4c27-a7c5-4c2acf225d27" targetNamespace="http://schemas.microsoft.com/office/2006/metadata/properties" ma:root="true" ma:fieldsID="e32f1ed78c00c18b31e32be9b8f4ba9c" ns2:_="">
    <xsd:import namespace="2371556d-c2f8-4c27-a7c5-4c2acf225d2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71556d-c2f8-4c27-a7c5-4c2acf225d2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C29CC91-84EA-4FF3-9875-EEB6B667304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E61C1C2-E226-4504-8AEC-FA8BD7CCD1CA}">
  <ds:schemaRefs>
    <ds:schemaRef ds:uri="2371556d-c2f8-4c27-a7c5-4c2acf225d27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www.w3.org/XML/1998/namespace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377F5B7C-7F2B-4FC3-82DB-361369866C1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371556d-c2f8-4c27-a7c5-4c2acf225d2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HL7_PowerPoint_EduWebinar_032119</Template>
  <TotalTime>19199</TotalTime>
  <Words>1045</Words>
  <Application>Microsoft Office PowerPoint</Application>
  <PresentationFormat>On-screen Show (16:9)</PresentationFormat>
  <Paragraphs>134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ヒラギノ角ゴ Pro W3</vt:lpstr>
      <vt:lpstr>Office Theme</vt:lpstr>
      <vt:lpstr>PowerPoint Presentation</vt:lpstr>
      <vt:lpstr>Who am I?</vt:lpstr>
      <vt:lpstr>This presentation</vt:lpstr>
      <vt:lpstr>Credit</vt:lpstr>
      <vt:lpstr>The SDC Collection</vt:lpstr>
      <vt:lpstr>Objectives</vt:lpstr>
      <vt:lpstr>PowerPoint Presentation</vt:lpstr>
      <vt:lpstr>PowerPoint Presentation</vt:lpstr>
      <vt:lpstr>Rendering</vt:lpstr>
      <vt:lpstr>PowerPoint Presentation</vt:lpstr>
      <vt:lpstr>Behavior</vt:lpstr>
      <vt:lpstr>When to use rendering-critical</vt:lpstr>
      <vt:lpstr>PowerPoint Presentation</vt:lpstr>
      <vt:lpstr>Rendering Quiz</vt:lpstr>
      <vt:lpstr>Rendering Answers</vt:lpstr>
      <vt:lpstr>Behavior Quiz</vt:lpstr>
      <vt:lpstr>Behavior Answers</vt:lpstr>
      <vt:lpstr>The SDC Collection</vt:lpstr>
      <vt:lpstr>Questions / 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HEADLINE  GOES HERE</dc:title>
  <dc:creator>Patricia Guerra</dc:creator>
  <cp:lastModifiedBy>Lloyd McKenzie</cp:lastModifiedBy>
  <cp:revision>177</cp:revision>
  <dcterms:created xsi:type="dcterms:W3CDTF">2019-03-22T18:05:01Z</dcterms:created>
  <dcterms:modified xsi:type="dcterms:W3CDTF">2025-03-04T03:29:34Z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0x01010046B6A228CEBB844FBC6B8633F16E3300</vt:lpwstr>
  </property>
</Properties>
</file>