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9_EB3DEB53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4914" r:id="rId5"/>
    <p:sldId id="690" r:id="rId6"/>
    <p:sldId id="4915" r:id="rId7"/>
    <p:sldId id="680" r:id="rId8"/>
    <p:sldId id="758" r:id="rId9"/>
    <p:sldId id="313" r:id="rId10"/>
    <p:sldId id="4918" r:id="rId11"/>
    <p:sldId id="4920" r:id="rId12"/>
    <p:sldId id="4817" r:id="rId13"/>
    <p:sldId id="312" r:id="rId14"/>
    <p:sldId id="4906" r:id="rId15"/>
    <p:sldId id="4907" r:id="rId16"/>
    <p:sldId id="4908" r:id="rId17"/>
    <p:sldId id="4909" r:id="rId18"/>
    <p:sldId id="4910" r:id="rId19"/>
    <p:sldId id="4911" r:id="rId20"/>
    <p:sldId id="4912" r:id="rId21"/>
    <p:sldId id="4921" r:id="rId22"/>
    <p:sldId id="4861" r:id="rId23"/>
    <p:sldId id="4919" r:id="rId24"/>
    <p:sldId id="4802" r:id="rId25"/>
    <p:sldId id="4913" r:id="rId26"/>
    <p:sldId id="4922" r:id="rId27"/>
    <p:sldId id="4917" r:id="rId28"/>
    <p:sldId id="4916" r:id="rId2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aptive Introduction" id="{A3B7BF1A-48CE-4925-8F93-96FAB591DFC7}">
          <p14:sldIdLst>
            <p14:sldId id="4914"/>
            <p14:sldId id="690"/>
            <p14:sldId id="491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918"/>
            <p14:sldId id="4920"/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921"/>
            <p14:sldId id="4861"/>
          </p14:sldIdLst>
        </p14:section>
        <p14:section name="Adaptive Questions" id="{C125BBFB-E8EC-4EA3-8D87-67C91AA3B670}">
          <p14:sldIdLst>
            <p14:sldId id="4919"/>
            <p14:sldId id="4802"/>
            <p14:sldId id="4913"/>
            <p14:sldId id="4922"/>
            <p14:sldId id="4917"/>
            <p14:sldId id="4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A6CD-6324-9058-F39A-4F1EE099E1C1}" v="3" dt="2025-02-26T20:31:50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84" d="100"/>
          <a:sy n="184" d="100"/>
        </p:scale>
        <p:origin x="1056" y="16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8555A6CD-6324-9058-F39A-4F1EE099E1C1}"/>
    <pc:docChg chg="modSld">
      <pc:chgData name="Smith, Travon" userId="S::travon.smith@ontariohealth.ca::7b3aeafc-2903-42e7-a83c-385da38dde87" providerId="AD" clId="Web-{8555A6CD-6324-9058-F39A-4F1EE099E1C1}" dt="2025-02-26T20:31:50.313" v="1" actId="20577"/>
      <pc:docMkLst>
        <pc:docMk/>
      </pc:docMkLst>
      <pc:sldChg chg="modSp">
        <pc:chgData name="Smith, Travon" userId="S::travon.smith@ontariohealth.ca::7b3aeafc-2903-42e7-a83c-385da38dde87" providerId="AD" clId="Web-{8555A6CD-6324-9058-F39A-4F1EE099E1C1}" dt="2025-02-26T20:31:50.313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8555A6CD-6324-9058-F39A-4F1EE099E1C1}" dt="2025-02-26T20:31:50.313" v="1" actId="20577"/>
          <ac:spMkLst>
            <pc:docMk/>
            <pc:sldMk cId="655917162" sldId="665"/>
            <ac:spMk id="4" creationId="{00000000-0000-0000-0000-000000000000}"/>
          </ac:spMkLst>
        </pc:spChg>
      </pc:sldChg>
    </pc:docChg>
  </pc:docChgLst>
  <pc:docChgLst>
    <pc:chgData name="McKenzie, Lloyd" userId="S::lloyd.mckenzie@ontariohealth.ca::4544ac19-90a7-4bc9-9dda-63119ceabc25" providerId="AD" clId="Web-{31CB6E23-8F9B-ACA2-584E-5212D4123238}"/>
    <pc:docChg chg="addSld delSld modSld modMainMaster modSection">
      <pc:chgData name="McKenzie, Lloyd" userId="S::lloyd.mckenzie@ontariohealth.ca::4544ac19-90a7-4bc9-9dda-63119ceabc25" providerId="AD" clId="Web-{31CB6E23-8F9B-ACA2-584E-5212D4123238}" dt="2025-02-07T18:23:15.763" v="13" actId="20577"/>
      <pc:docMkLst>
        <pc:docMk/>
      </pc:docMkLst>
      <pc:sldChg chg="modSp modCm">
        <pc:chgData name="McKenzie, Lloyd" userId="S::lloyd.mckenzie@ontariohealth.ca::4544ac19-90a7-4bc9-9dda-63119ceabc25" providerId="AD" clId="Web-{31CB6E23-8F9B-ACA2-584E-5212D4123238}" dt="2025-02-07T16:36:28.315" v="5" actId="20577"/>
        <pc:sldMkLst>
          <pc:docMk/>
          <pc:sldMk cId="3946703699" sldId="313"/>
        </pc:sldMkLst>
        <pc:spChg chg="mod">
          <ac:chgData name="McKenzie, Lloyd" userId="S::lloyd.mckenzie@ontariohealth.ca::4544ac19-90a7-4bc9-9dda-63119ceabc25" providerId="AD" clId="Web-{31CB6E23-8F9B-ACA2-584E-5212D4123238}" dt="2025-02-07T16:36:28.315" v="5" actId="20577"/>
          <ac:spMkLst>
            <pc:docMk/>
            <pc:sldMk cId="3946703699" sldId="313"/>
            <ac:spMk id="3" creationId="{05BD942B-24C0-401F-A1D8-9D7B5AADF7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cKenzie, Lloyd" userId="S::lloyd.mckenzie@ontariohealth.ca::4544ac19-90a7-4bc9-9dda-63119ceabc25" providerId="AD" clId="Web-{31CB6E23-8F9B-ACA2-584E-5212D4123238}" dt="2025-02-07T16:35:39.674" v="4" actId="20577"/>
              <pc2:cmMkLst xmlns:pc2="http://schemas.microsoft.com/office/powerpoint/2019/9/main/command">
                <pc:docMk/>
                <pc:sldMk cId="3946703699" sldId="313"/>
                <pc2:cmMk id="{1EEE0974-02BE-412B-A987-4301799DB759}"/>
              </pc2:cmMkLst>
            </pc226:cmChg>
          </p:ext>
        </pc:extLst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31CB6E23-8F9B-ACA2-584E-5212D4123238}" dt="2025-02-07T18:22:36.903" v="10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36:33.737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8:23:15.763" v="13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1CB6E23-8F9B-ACA2-584E-5212D4123238}" dt="2025-02-07T18:23:15.763" v="13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947599730" sldId="4906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947599730" sldId="4906"/>
            <ac:spMk id="4" creationId="{4CEDDEA6-744F-B66A-6B13-565C12320E5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367082532" sldId="490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367082532" sldId="4907"/>
            <ac:spMk id="4" creationId="{F26FF560-412B-B66D-8CF5-A3F0794CF07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458005931" sldId="4908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458005931" sldId="4908"/>
            <ac:spMk id="4" creationId="{0EDDF636-5B2D-978D-21A4-03CFFC6E6872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2437923" sldId="4909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2437923" sldId="4909"/>
            <ac:spMk id="4" creationId="{C9772DD7-ED7B-67B2-313F-2FD039322C7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792920941" sldId="491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792920941" sldId="4910"/>
            <ac:spMk id="4" creationId="{C0DE46A1-FA57-F000-647A-644C8177CBF5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327539244" sldId="491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327539244" sldId="4911"/>
            <ac:spMk id="4" creationId="{BDDA01A4-597B-1697-7EF4-DC069227C9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541718150" sldId="491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541718150" sldId="4912"/>
            <ac:spMk id="4" creationId="{B6135CB3-2D3E-BEB2-378C-D24531CBC951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217799398" sldId="4913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17799398" sldId="4913"/>
            <ac:spMk id="4" creationId="{AD448638-C45C-91B8-2701-E0F24B8F4A32}"/>
          </ac:spMkLst>
        </pc:spChg>
      </pc:sldChg>
      <pc:sldChg chg="modSp add">
        <pc:chgData name="McKenzie, Lloyd" userId="S::lloyd.mckenzie@ontariohealth.ca::4544ac19-90a7-4bc9-9dda-63119ceabc25" providerId="AD" clId="Web-{31CB6E23-8F9B-ACA2-584E-5212D4123238}" dt="2025-02-07T18:22:33.637" v="9" actId="20577"/>
        <pc:sldMkLst>
          <pc:docMk/>
          <pc:sldMk cId="2030768388" sldId="4914"/>
        </pc:sldMkLst>
        <pc:spChg chg="mod">
          <ac:chgData name="McKenzie, Lloyd" userId="S::lloyd.mckenzie@ontariohealth.ca::4544ac19-90a7-4bc9-9dda-63119ceabc25" providerId="AD" clId="Web-{31CB6E23-8F9B-ACA2-584E-5212D4123238}" dt="2025-02-07T18:22:33.637" v="9" actId="20577"/>
          <ac:spMkLst>
            <pc:docMk/>
            <pc:sldMk cId="2030768388" sldId="4914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1CB6E23-8F9B-ACA2-584E-5212D4123238}" dt="2025-02-07T18:22:26.215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1CB6E23-8F9B-ACA2-584E-5212D4123238}" dt="2025-02-07T18:22:26.215" v="8"/>
          <pc:sldLayoutMkLst>
            <pc:docMk/>
            <pc:sldMasterMk cId="0" sldId="2147483648"/>
            <pc:sldLayoutMk cId="4032560361" sldId="2147483707"/>
          </pc:sldLayoutMkLst>
        </pc:sldLayoutChg>
      </pc:sldMasterChg>
    </pc:docChg>
  </pc:docChgLst>
</pc:chgInfo>
</file>

<file path=ppt/comments/modernComment_139_EB3DE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EE0974-02BE-412B-A987-4301799DB759}" authorId="{E7F7EB04-2042-28C4-7D23-DF347712863D}" status="resolved" created="2025-02-03T18:54:17.4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46703699" sldId="313"/>
      <ac:spMk id="3" creationId="{05BD942B-24C0-401F-A1D8-9D7B5AADF767}"/>
      <ac:txMk cp="62" len="40">
        <ac:context len="306" hash="3387830371"/>
      </ac:txMk>
    </ac:txMkLst>
    <p188:pos x="8147389" y="478985"/>
    <p188:txBody>
      <a:bodyPr/>
      <a:lstStyle/>
      <a:p>
        <a:r>
          <a:rPr lang="en-CA"/>
          <a:t>"adaptive forms" instead of standard forms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hat.fhir.org/#narrow/channel/179255-questionnai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39_EB3DEB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arget-dart-aim-success-goal-1414775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Adaptive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241714"/>
            <a:ext cx="3540155" cy="20383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194466" y="162401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55F9-A23C-0CEC-B3D2-51C3AB91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72764-560F-63D9-8C3E-4400EB6BB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drive adaptive forms off a ‘standard’ form</a:t>
            </a:r>
          </a:p>
          <a:p>
            <a:pPr lvl="1"/>
            <a:r>
              <a:rPr lang="en-US" dirty="0"/>
              <a:t>i.e. API wrapper</a:t>
            </a:r>
          </a:p>
          <a:p>
            <a:r>
              <a:rPr lang="en-US" dirty="0"/>
              <a:t>Logic for questions can be driven by system’s innate knowledge</a:t>
            </a:r>
          </a:p>
          <a:p>
            <a:r>
              <a:rPr lang="en-US" dirty="0"/>
              <a:t>Logic for questions could be AI</a:t>
            </a:r>
          </a:p>
          <a:p>
            <a:r>
              <a:rPr lang="en-US" dirty="0"/>
              <a:t>Form mode is typically “one at a time”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F114A-2B30-AB4A-1241-5F63FE8008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21987-AD5D-82E8-A03B-371FA9DEE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755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4DD99B-33FF-D3C4-801F-D5CC264E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Questions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3A710-47DA-4A0E-7070-8B6C31C8E2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529A-5774-48CD-3834-962EC9B9B2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2851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 types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58E0-445B-1C97-C200-F305E320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F240-797A-50FF-DD72-56BB18216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Usually none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many as it likes, usually 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StructureMap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boolean</a:t>
            </a:r>
            <a:r>
              <a:rPr lang="en-US" dirty="0"/>
              <a:t> or </a:t>
            </a:r>
            <a:r>
              <a:rPr lang="en-US" dirty="0" err="1"/>
              <a:t>uri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extract resources earlier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47676-ACE9-DF41-7F47-1827433072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BE598-00EC-AB90-8338-CCC939FC9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661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F8951-5F86-247A-FF26-CB9A43FA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C423-80CD-1E01-B0B7-5F38247B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CD66-0DF1-A341-AC5F-8AF3B7F489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912E0-1BFD-2C38-9EB6-90BDB84CE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A8A6-9941-365D-D4F0-8D28E3BC84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025B8E01-D8DA-16EB-9CBE-B86E9C77C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79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1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>
                <a:ea typeface="ヒラギノ角ゴ Pro W3"/>
              </a:rPr>
              <a:t>Explain some of the benefits for using adaptive forms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8F174D-325A-23B9-2465-FFA63BFC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9F8BD-8B09-8DB4-881A-8144009B0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23079-72C2-9828-A7FB-58867EB025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113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AC620-492D-91D1-020A-47813CD8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adaptive Questionnaire?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40FE9B-EFBE-A2EB-CA0E-71CC6B7C4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(published) pre-defined list of questions</a:t>
            </a:r>
          </a:p>
          <a:p>
            <a:r>
              <a:rPr lang="en-US" dirty="0"/>
              <a:t>Call a server endpoint to determine the ‘next question’</a:t>
            </a:r>
          </a:p>
          <a:p>
            <a:r>
              <a:rPr lang="en-US" dirty="0"/>
              <a:t>Keep calling until the server says you’re done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242C8-64B6-ACCA-CFD4-6B7AC073CD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30ED-7C5E-4BFA-25D6-2EFE3838F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951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703D73-139F-4FE5-AB1C-FE1CA34CA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5EAE69-B60D-496C-9008-BE045A7C2C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2371556d-c2f8-4c27-a7c5-4c2acf225d27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B0796CF-91BF-466A-A9B4-B047A70902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27503</TotalTime>
  <Words>1348</Words>
  <Application>Microsoft Office PowerPoint</Application>
  <PresentationFormat>On-screen Show (16:9)</PresentationFormat>
  <Paragraphs>189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Adaptive Forms</vt:lpstr>
      <vt:lpstr>What is an adaptive Questionnaire?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Other considerations</vt:lpstr>
      <vt:lpstr>Adaptive Forms in the SDC Spec</vt:lpstr>
      <vt:lpstr>Adaptive Questions</vt:lpstr>
      <vt:lpstr>Adaptive Questions</vt:lpstr>
      <vt:lpstr>Adaptive Questions</vt:lpstr>
      <vt:lpstr>Question answers</vt:lpstr>
      <vt:lpstr>The SDC Collection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202</cp:revision>
  <dcterms:created xsi:type="dcterms:W3CDTF">2019-03-22T18:05:01Z</dcterms:created>
  <dcterms:modified xsi:type="dcterms:W3CDTF">2025-03-07T03:28:35Z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