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handoutMasterIdLst>
    <p:handoutMasterId r:id="rId4"/>
  </p:handoutMasterIdLst>
  <p:sldIdLst>
    <p:sldId id="335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6" autoAdjust="0"/>
  </p:normalViewPr>
  <p:slideViewPr>
    <p:cSldViewPr>
      <p:cViewPr varScale="1">
        <p:scale>
          <a:sx n="109" d="100"/>
          <a:sy n="109" d="100"/>
        </p:scale>
        <p:origin x="55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2019-01-07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2019-01-07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2019-01-07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2019-01-07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2019-01-07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2019-01-07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2019-01-07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2019-01-07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2019-01-07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2018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2019-01-07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penclipart.org/detail/171360/party-2-by-cyberscooty-1713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R4 is Published!!!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0896600" cy="4480520"/>
          </a:xfrm>
        </p:spPr>
        <p:txBody>
          <a:bodyPr/>
          <a:lstStyle/>
          <a:p>
            <a:r>
              <a:rPr lang="en-US" dirty="0"/>
              <a:t>So let’s start working on R5…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120+ FHIR-related quarters this week</a:t>
            </a:r>
          </a:p>
          <a:p>
            <a:r>
              <a:rPr lang="en-US" dirty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CA" b="1" dirty="0"/>
              <a:t>http://tinyurl.com/fhir201901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Help plan for what we want to do in the next release</a:t>
            </a:r>
            <a:endParaRPr lang="en-US" dirty="0"/>
          </a:p>
          <a:p>
            <a:r>
              <a:rPr lang="en-US" dirty="0"/>
              <a:t>Check out the newest release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http://hl7.org/fhir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FAA6E3C-57E7-46C7-9F40-4FDFB17DA5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77400" y="4069060"/>
            <a:ext cx="2209800" cy="22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</TotalTime>
  <Words>58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Verdana</vt:lpstr>
      <vt:lpstr>Wingdings</vt:lpstr>
      <vt:lpstr>Refined</vt:lpstr>
      <vt:lpstr>R4 is Published!!!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55</cp:revision>
  <dcterms:created xsi:type="dcterms:W3CDTF">2008-01-21T06:12:12Z</dcterms:created>
  <dcterms:modified xsi:type="dcterms:W3CDTF">2019-01-07T15:49:02Z</dcterms:modified>
</cp:coreProperties>
</file>