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392" r:id="rId3"/>
    <p:sldId id="393" r:id="rId4"/>
    <p:sldId id="394" r:id="rId5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47679"/>
    <a:srgbClr val="000000"/>
    <a:srgbClr val="BABCBE"/>
    <a:srgbClr val="EC2227"/>
    <a:srgbClr val="3D30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44" d="100"/>
          <a:sy n="144" d="100"/>
        </p:scale>
        <p:origin x="576" y="12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AA1C933-A3A7-4819-936C-08BC92B92F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57D131-690E-4A4C-981C-5576EB4502F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1BCE7D1B-E2D6-42EC-A46F-6B8D8AB722EA}" type="datetime1">
              <a:rPr lang="en-US" altLang="en-US"/>
              <a:pPr/>
              <a:t>5/6/2019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1D8EA6-9C86-4F7F-B7C5-070E4D9F8F7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B6D92A-0A5F-4AA1-95B8-1326F4D535D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DEE606E1-2B5C-4ABE-86A7-571D882BB72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67166A2-FEF6-4EC8-84B3-A76311A6FF5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67BC3C-A21A-48F0-A2C9-8D7DD406C7BB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60D4D74E-7671-46E5-9A5B-14F31A4C0D2E}" type="datetime1">
              <a:rPr lang="en-US" altLang="en-US"/>
              <a:pPr/>
              <a:t>5/6/2019</a:t>
            </a:fld>
            <a:endParaRPr lang="en-US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E9E93702-94BE-4671-89D2-9C4D526405B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28EB7E0D-EC1C-459D-9D11-7E7BC045C4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37DDC7-F62A-471B-8BFE-AA38872463F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80F202-6235-4914-8937-DCBF6EA68F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CF4A7F80-F256-4EC8-A9CC-1A842C6C514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>
            <a:extLst>
              <a:ext uri="{FF2B5EF4-FFF2-40B4-BE49-F238E27FC236}">
                <a16:creationId xmlns:a16="http://schemas.microsoft.com/office/drawing/2014/main" id="{F7AD536F-12DD-4047-A5E1-D0F79FE1E84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6" name="Notes Placeholder 2">
            <a:extLst>
              <a:ext uri="{FF2B5EF4-FFF2-40B4-BE49-F238E27FC236}">
                <a16:creationId xmlns:a16="http://schemas.microsoft.com/office/drawing/2014/main" id="{005C5975-8789-48B8-B086-1A47F4D38A4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21507" name="Slide Number Placeholder 3">
            <a:extLst>
              <a:ext uri="{FF2B5EF4-FFF2-40B4-BE49-F238E27FC236}">
                <a16:creationId xmlns:a16="http://schemas.microsoft.com/office/drawing/2014/main" id="{CDBF50D1-8693-4891-9BB7-FBADA30844B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9pPr>
          </a:lstStyle>
          <a:p>
            <a:fld id="{7194B379-A0D2-4382-AF7C-F5C2DF94165C}" type="slidenum">
              <a:rPr lang="en-US" altLang="en-US">
                <a:latin typeface="Calibri" panose="020F0502020204030204" pitchFamily="34" charset="0"/>
              </a:rPr>
              <a:pPr/>
              <a:t>1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CDE7049-8656-4A52-909A-CA015733F8B7}"/>
              </a:ext>
            </a:extLst>
          </p:cNvPr>
          <p:cNvSpPr/>
          <p:nvPr/>
        </p:nvSpPr>
        <p:spPr>
          <a:xfrm>
            <a:off x="457200" y="0"/>
            <a:ext cx="5703888" cy="5143500"/>
          </a:xfrm>
          <a:prstGeom prst="rect">
            <a:avLst/>
          </a:prstGeom>
          <a:solidFill>
            <a:srgbClr val="BABCB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6" name="Picture 7">
            <a:extLst>
              <a:ext uri="{FF2B5EF4-FFF2-40B4-BE49-F238E27FC236}">
                <a16:creationId xmlns:a16="http://schemas.microsoft.com/office/drawing/2014/main" id="{C8AE2DB7-DAEF-4F3E-85D5-E352F4BCAC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7037" y="1440857"/>
            <a:ext cx="1731962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49C8297-3E7F-4E22-8269-869CEA5AABB8}"/>
              </a:ext>
            </a:extLst>
          </p:cNvPr>
          <p:cNvCxnSpPr/>
          <p:nvPr/>
        </p:nvCxnSpPr>
        <p:spPr>
          <a:xfrm>
            <a:off x="833438" y="874713"/>
            <a:ext cx="0" cy="2125662"/>
          </a:xfrm>
          <a:prstGeom prst="line">
            <a:avLst/>
          </a:prstGeom>
          <a:ln w="635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0870" y="895551"/>
            <a:ext cx="4738447" cy="1151670"/>
          </a:xfrm>
        </p:spPr>
        <p:txBody>
          <a:bodyPr anchor="b">
            <a:noAutofit/>
          </a:bodyPr>
          <a:lstStyle>
            <a:lvl1pPr algn="l">
              <a:defRPr sz="3000" b="1" i="0" spc="120"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0870" y="2287197"/>
            <a:ext cx="4668695" cy="877213"/>
          </a:xfrm>
        </p:spPr>
        <p:txBody>
          <a:bodyPr>
            <a:noAutofit/>
          </a:bodyPr>
          <a:lstStyle>
            <a:lvl1pPr marL="0" indent="0" algn="l">
              <a:buNone/>
              <a:defRPr sz="2400">
                <a:solidFill>
                  <a:srgbClr val="EC2227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1181100" y="3721208"/>
            <a:ext cx="4026440" cy="412750"/>
          </a:xfrm>
        </p:spPr>
        <p:txBody>
          <a:bodyPr anchor="b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/>
            </a:lvl1pPr>
          </a:lstStyle>
          <a:p>
            <a:pPr lvl="0"/>
            <a:r>
              <a:rPr lang="en-US" noProof="0" dirty="0"/>
              <a:t>Click to edit Master text styles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E2087E9-637C-4C09-8985-3BAE95EB3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1563" y="4827588"/>
            <a:ext cx="4729162" cy="157162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AEAF7E73-D995-4378-86E2-E0B1F5C1F622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181100" y="4252913"/>
            <a:ext cx="1304925" cy="207962"/>
          </a:xfrm>
        </p:spPr>
        <p:txBody>
          <a:bodyPr lIns="0" tIns="0" rIns="0" bIns="0" anchor="b">
            <a:noAutofit/>
          </a:bodyPr>
          <a:lstStyle>
            <a:lvl1pPr>
              <a:defRPr sz="1800"/>
            </a:lvl1pPr>
          </a:lstStyle>
          <a:p>
            <a:fld id="{23F303CC-BC6F-44EE-9A09-81F690F71D2E}" type="datetime1">
              <a:rPr lang="en-US" altLang="en-US" smtClean="0"/>
              <a:t>5/6/2019</a:t>
            </a:fld>
            <a:endParaRPr lang="en-US" alt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A99FD18-1303-4E12-ABA1-B30CBBB3B10A}"/>
              </a:ext>
            </a:extLst>
          </p:cNvPr>
          <p:cNvGrpSpPr/>
          <p:nvPr userDrawn="1"/>
        </p:nvGrpSpPr>
        <p:grpSpPr>
          <a:xfrm>
            <a:off x="6645645" y="3000375"/>
            <a:ext cx="2056517" cy="1252151"/>
            <a:chOff x="6630283" y="795070"/>
            <a:chExt cx="2056517" cy="1252151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2F04412-3440-441C-8799-7AB8A90AFB95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99A414C-D2EB-4759-97E6-ED87C3525D36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B29983A-86AA-4395-862B-35F54B597C08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pic>
        <p:nvPicPr>
          <p:cNvPr id="15" name="Picture 14" descr="Creative Commons Licence">
            <a:extLst>
              <a:ext uri="{FF2B5EF4-FFF2-40B4-BE49-F238E27FC236}">
                <a16:creationId xmlns:a16="http://schemas.microsoft.com/office/drawing/2014/main" id="{B400A948-C3CD-4AB8-A0B0-5E7E9538E39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7932" y="4679950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7845615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3816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3772DE4-7B37-4BBF-9A7D-6A9C4C776CAE}"/>
              </a:ext>
            </a:extLst>
          </p:cNvPr>
          <p:cNvSpPr/>
          <p:nvPr/>
        </p:nvSpPr>
        <p:spPr>
          <a:xfrm>
            <a:off x="0" y="725488"/>
            <a:ext cx="9144000" cy="2343150"/>
          </a:xfrm>
          <a:prstGeom prst="rect">
            <a:avLst/>
          </a:prstGeom>
          <a:solidFill>
            <a:srgbClr val="BABCB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4" name="Picture 7">
            <a:extLst>
              <a:ext uri="{FF2B5EF4-FFF2-40B4-BE49-F238E27FC236}">
                <a16:creationId xmlns:a16="http://schemas.microsoft.com/office/drawing/2014/main" id="{2A8297D7-F64D-40E5-9A05-32B16C0C76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3FCBA1A-7FAD-4191-9B4F-C104C0F01C31}"/>
              </a:ext>
            </a:extLst>
          </p:cNvPr>
          <p:cNvCxnSpPr/>
          <p:nvPr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36367C-A9EE-4A42-8187-82709238888C}"/>
              </a:ext>
            </a:extLst>
          </p:cNvPr>
          <p:cNvCxnSpPr/>
          <p:nvPr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6E5EE3-C0A6-45E3-B498-80B24E58FEBC}"/>
              </a:ext>
            </a:extLst>
          </p:cNvPr>
          <p:cNvCxnSpPr/>
          <p:nvPr/>
        </p:nvCxnSpPr>
        <p:spPr>
          <a:xfrm>
            <a:off x="457200" y="1090613"/>
            <a:ext cx="0" cy="1612900"/>
          </a:xfrm>
          <a:prstGeom prst="line">
            <a:avLst/>
          </a:prstGeom>
          <a:ln w="635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880485"/>
            <a:ext cx="8061346" cy="2033120"/>
          </a:xfrm>
        </p:spPr>
        <p:txBody>
          <a:bodyPr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cap="all" spc="12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9170F17B-552A-4993-A6F0-1A6FE335872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B0BA930-B0EF-47CE-BD25-2934A0B21E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BFFAF6C-E531-4263-8B2F-5108DADF2807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BCCE22E-B8DD-4202-B231-D694FC6E58E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0418CBC-F9C2-4E25-B898-AC26A9D6E395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AEDE521-8A7A-4F74-9337-2AAF56570CD1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69414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/About HL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7D5359A-71C1-4F1C-B937-058A7F7778DA}"/>
              </a:ext>
            </a:extLst>
          </p:cNvPr>
          <p:cNvSpPr/>
          <p:nvPr/>
        </p:nvSpPr>
        <p:spPr>
          <a:xfrm>
            <a:off x="0" y="1531938"/>
            <a:ext cx="9144000" cy="2876550"/>
          </a:xfrm>
          <a:prstGeom prst="rect">
            <a:avLst/>
          </a:prstGeom>
          <a:solidFill>
            <a:srgbClr val="74767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27EDEA-85E0-43BD-98D1-4E2C554ABAE4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5979"/>
            <a:ext cx="8073153" cy="782327"/>
          </a:xfrm>
        </p:spPr>
        <p:txBody>
          <a:bodyPr>
            <a:noAutofit/>
          </a:bodyPr>
          <a:lstStyle>
            <a:lvl1pPr algn="l">
              <a:defRPr sz="3000" b="1" i="0" spc="20">
                <a:solidFill>
                  <a:srgbClr val="EC2227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647" y="1803660"/>
            <a:ext cx="3804608" cy="2454686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2400">
                <a:solidFill>
                  <a:schemeClr val="bg1"/>
                </a:solidFill>
              </a:defRPr>
            </a:lvl1pPr>
            <a:lvl2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2pPr>
            <a:lvl3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3pPr>
            <a:lvl4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4pPr>
            <a:lvl5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3"/>
          </p:nvPr>
        </p:nvSpPr>
        <p:spPr>
          <a:xfrm>
            <a:off x="4914508" y="1803660"/>
            <a:ext cx="3836865" cy="2454686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2400">
                <a:solidFill>
                  <a:schemeClr val="bg1"/>
                </a:solidFill>
              </a:defRPr>
            </a:lvl1pPr>
            <a:lvl2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2pPr>
            <a:lvl3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3pPr>
            <a:lvl4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4pPr>
            <a:lvl5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2" name="Picture 7">
            <a:extLst>
              <a:ext uri="{FF2B5EF4-FFF2-40B4-BE49-F238E27FC236}">
                <a16:creationId xmlns:a16="http://schemas.microsoft.com/office/drawing/2014/main" id="{067910ED-D018-4319-88FD-DAB2B5D4BDE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B79FEF5-9CA3-4F0D-B630-32AFA2457A35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Footer Placeholder 4">
            <a:extLst>
              <a:ext uri="{FF2B5EF4-FFF2-40B4-BE49-F238E27FC236}">
                <a16:creationId xmlns:a16="http://schemas.microsoft.com/office/drawing/2014/main" id="{6C4765DB-7105-45CC-BD97-DDD21BCA1C4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831D46F-B6B2-4EFF-AF90-10F02E8E906F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3BB4535E-33EE-46FE-B34A-E1CAE8458A85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DB2EFDB-762C-4AC2-821F-20E807C32379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4317F32-CA1E-4F18-BB57-446E87F2ED69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82F5FE4-1C10-46CE-B0E7-02E7A8685781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CB6276D1-642D-4614-82A4-F43D106980C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24429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BE319CE-C3E8-4959-82B4-EDCA67B60E60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8385"/>
            <a:ext cx="2187783" cy="779921"/>
          </a:xfrm>
        </p:spPr>
        <p:txBody>
          <a:bodyPr>
            <a:noAutofit/>
          </a:bodyPr>
          <a:lstStyle>
            <a:lvl1pPr algn="l">
              <a:defRPr sz="2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3197225" y="352194"/>
            <a:ext cx="5586413" cy="863468"/>
          </a:xfrm>
        </p:spPr>
        <p:txBody>
          <a:bodyPr>
            <a:noAutofit/>
          </a:bodyPr>
          <a:lstStyle>
            <a:lvl1pPr marL="0" indent="0">
              <a:buNone/>
              <a:defRPr sz="3000"/>
            </a:lvl1pPr>
            <a:lvl2pPr marL="457200" indent="0">
              <a:buNone/>
              <a:defRPr sz="1300"/>
            </a:lvl2pPr>
            <a:lvl3pPr marL="914400" indent="0">
              <a:buNone/>
              <a:defRPr sz="1300"/>
            </a:lvl3pPr>
            <a:lvl4pPr marL="1371600" indent="0">
              <a:buNone/>
              <a:defRPr sz="1300"/>
            </a:lvl4pPr>
            <a:lvl5pPr marL="1828800" indent="0">
              <a:buNone/>
              <a:defRPr sz="13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4"/>
          </p:nvPr>
        </p:nvSpPr>
        <p:spPr>
          <a:xfrm>
            <a:off x="3197225" y="2967110"/>
            <a:ext cx="1599891" cy="378734"/>
          </a:xfrm>
        </p:spPr>
        <p:txBody>
          <a:bodyPr anchor="b">
            <a:noAutofit/>
          </a:bodyPr>
          <a:lstStyle>
            <a:lvl1pPr marL="0" indent="0">
              <a:buNone/>
              <a:defRPr sz="1200" b="1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5"/>
          </p:nvPr>
        </p:nvSpPr>
        <p:spPr>
          <a:xfrm>
            <a:off x="3197226" y="1527048"/>
            <a:ext cx="1599890" cy="1329376"/>
          </a:xfrm>
        </p:spPr>
        <p:txBody>
          <a:bodyPr rtlCol="0" anchor="ctr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22" name="Text Placeholder 18"/>
          <p:cNvSpPr>
            <a:spLocks noGrp="1"/>
          </p:cNvSpPr>
          <p:nvPr>
            <p:ph type="body" sz="quarter" idx="16"/>
          </p:nvPr>
        </p:nvSpPr>
        <p:spPr>
          <a:xfrm>
            <a:off x="3197225" y="3410021"/>
            <a:ext cx="1599891" cy="944378"/>
          </a:xfrm>
        </p:spPr>
        <p:txBody>
          <a:bodyPr>
            <a:noAutofit/>
          </a:bodyPr>
          <a:lstStyle>
            <a:lvl1pPr marL="0" indent="0">
              <a:buNone/>
              <a:defRPr sz="900" b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7183768" y="2967110"/>
            <a:ext cx="1599891" cy="378734"/>
          </a:xfrm>
        </p:spPr>
        <p:txBody>
          <a:bodyPr anchor="b">
            <a:noAutofit/>
          </a:bodyPr>
          <a:lstStyle>
            <a:lvl1pPr marL="0" indent="0">
              <a:buNone/>
              <a:defRPr sz="1200" b="1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0"/>
          <p:cNvSpPr>
            <a:spLocks noGrp="1"/>
          </p:cNvSpPr>
          <p:nvPr>
            <p:ph type="pic" sz="quarter" idx="18"/>
          </p:nvPr>
        </p:nvSpPr>
        <p:spPr>
          <a:xfrm>
            <a:off x="7183769" y="1527048"/>
            <a:ext cx="1599890" cy="1329376"/>
          </a:xfrm>
        </p:spPr>
        <p:txBody>
          <a:bodyPr rtlCol="0" anchor="ctr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1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7183768" y="3410021"/>
            <a:ext cx="1599891" cy="944378"/>
          </a:xfrm>
        </p:spPr>
        <p:txBody>
          <a:bodyPr>
            <a:noAutofit/>
          </a:bodyPr>
          <a:lstStyle>
            <a:lvl1pPr marL="0" indent="0">
              <a:buNone/>
              <a:defRPr sz="900" b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8"/>
          <p:cNvSpPr>
            <a:spLocks noGrp="1"/>
          </p:cNvSpPr>
          <p:nvPr>
            <p:ph type="body" sz="quarter" idx="20"/>
          </p:nvPr>
        </p:nvSpPr>
        <p:spPr>
          <a:xfrm>
            <a:off x="5188083" y="2967110"/>
            <a:ext cx="1599891" cy="378734"/>
          </a:xfrm>
        </p:spPr>
        <p:txBody>
          <a:bodyPr anchor="b">
            <a:noAutofit/>
          </a:bodyPr>
          <a:lstStyle>
            <a:lvl1pPr marL="0" indent="0">
              <a:buNone/>
              <a:defRPr sz="1200" b="1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3" name="Picture Placeholder 20"/>
          <p:cNvSpPr>
            <a:spLocks noGrp="1"/>
          </p:cNvSpPr>
          <p:nvPr>
            <p:ph type="pic" sz="quarter" idx="21"/>
          </p:nvPr>
        </p:nvSpPr>
        <p:spPr>
          <a:xfrm>
            <a:off x="5188084" y="1527048"/>
            <a:ext cx="1599890" cy="1329376"/>
          </a:xfrm>
        </p:spPr>
        <p:txBody>
          <a:bodyPr rtlCol="0" anchor="ctr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4" name="Text Placeholder 18"/>
          <p:cNvSpPr>
            <a:spLocks noGrp="1"/>
          </p:cNvSpPr>
          <p:nvPr>
            <p:ph type="body" sz="quarter" idx="22"/>
          </p:nvPr>
        </p:nvSpPr>
        <p:spPr>
          <a:xfrm>
            <a:off x="5188083" y="3410021"/>
            <a:ext cx="1599891" cy="944378"/>
          </a:xfrm>
        </p:spPr>
        <p:txBody>
          <a:bodyPr>
            <a:noAutofit/>
          </a:bodyPr>
          <a:lstStyle>
            <a:lvl1pPr marL="0" indent="0">
              <a:buNone/>
              <a:defRPr sz="900" b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38" name="Picture 7">
            <a:extLst>
              <a:ext uri="{FF2B5EF4-FFF2-40B4-BE49-F238E27FC236}">
                <a16:creationId xmlns:a16="http://schemas.microsoft.com/office/drawing/2014/main" id="{A1F7B16F-FA00-4CF8-85FF-23562FF8C58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7A3F6A3-4446-4B1D-8AE4-E339A1D12BF5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Footer Placeholder 4">
            <a:extLst>
              <a:ext uri="{FF2B5EF4-FFF2-40B4-BE49-F238E27FC236}">
                <a16:creationId xmlns:a16="http://schemas.microsoft.com/office/drawing/2014/main" id="{86364F0F-A2BB-480B-88A7-F4174807226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55D75FA-CEFA-4526-B11A-E0FAA3B36686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E5251757-8055-4E8E-A601-736A653A3660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02CCE245-C580-41A4-8461-A65EB4A208F4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459C2914-E6CC-4ADB-9AEF-D358FAF04227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12DF30C-A907-46B6-9318-E82A75F471B1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B6AD21BD-1F8B-4D6D-9EF7-775AF8162E3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28050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222CE2-2441-4806-BD21-3C89814DB123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5979"/>
            <a:ext cx="8229600" cy="782327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614362" y="1527048"/>
            <a:ext cx="8228883" cy="2929042"/>
          </a:xfrm>
        </p:spPr>
        <p:txBody>
          <a:bodyPr>
            <a:noAutofit/>
          </a:bodyPr>
          <a:lstStyle>
            <a:lvl1pPr marL="182880" indent="-182880" algn="l">
              <a:spcBef>
                <a:spcPts val="600"/>
              </a:spcBef>
              <a:spcAft>
                <a:spcPts val="0"/>
              </a:spcAft>
              <a:defRPr sz="2400"/>
            </a:lvl1pPr>
            <a:lvl2pPr>
              <a:spcBef>
                <a:spcPts val="600"/>
              </a:spcBef>
              <a:spcAft>
                <a:spcPts val="0"/>
              </a:spcAft>
              <a:defRPr sz="2000"/>
            </a:lvl2pPr>
            <a:lvl3pPr>
              <a:spcBef>
                <a:spcPts val="600"/>
              </a:spcBef>
              <a:spcAft>
                <a:spcPts val="0"/>
              </a:spcAft>
              <a:defRPr sz="2000"/>
            </a:lvl3pPr>
            <a:lvl4pPr>
              <a:spcBef>
                <a:spcPts val="600"/>
              </a:spcBef>
              <a:spcAft>
                <a:spcPts val="0"/>
              </a:spcAft>
              <a:defRPr sz="2000"/>
            </a:lvl4pPr>
            <a:lvl5pPr>
              <a:spcBef>
                <a:spcPts val="600"/>
              </a:spcBef>
              <a:spcAft>
                <a:spcPts val="0"/>
              </a:spcAft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0" name="Picture 7">
            <a:extLst>
              <a:ext uri="{FF2B5EF4-FFF2-40B4-BE49-F238E27FC236}">
                <a16:creationId xmlns:a16="http://schemas.microsoft.com/office/drawing/2014/main" id="{FF1A4796-4A3E-4E23-A65F-C2EDA7AAAA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DDE4C12-BE4C-4EEF-82CA-ADF374584E2B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3278E695-3242-46C8-A5D0-91F98BE1A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FC04966-E497-4B50-BE75-B3F1857705DF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4B4C12C-0A10-43BB-920A-D35F65D1F33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09DC9E0-0C20-45E5-9B0A-A7AAECFAB488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915C1D1-8DC0-4A71-9C55-4984F8DD6C10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68A9BA7-3DAF-4150-BB81-5B006AEB4EBE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20C38AF9-18A1-4909-95A2-5A57E57C69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66057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 Text with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466D48E-528D-484A-A925-566493FD62D7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8385"/>
            <a:ext cx="2246479" cy="779921"/>
          </a:xfrm>
        </p:spPr>
        <p:txBody>
          <a:bodyPr>
            <a:noAutofit/>
          </a:bodyPr>
          <a:lstStyle>
            <a:lvl1pPr algn="l">
              <a:defRPr sz="2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3197225" y="352194"/>
            <a:ext cx="5586413" cy="863468"/>
          </a:xfrm>
        </p:spPr>
        <p:txBody>
          <a:bodyPr>
            <a:noAutofit/>
          </a:bodyPr>
          <a:lstStyle>
            <a:lvl1pPr marL="0" indent="0">
              <a:buNone/>
              <a:defRPr sz="3000"/>
            </a:lvl1pPr>
            <a:lvl2pPr marL="457200" indent="0">
              <a:buNone/>
              <a:defRPr sz="1300"/>
            </a:lvl2pPr>
            <a:lvl3pPr marL="914400" indent="0">
              <a:buNone/>
              <a:defRPr sz="1300"/>
            </a:lvl3pPr>
            <a:lvl4pPr marL="1371600" indent="0">
              <a:buNone/>
              <a:defRPr sz="1300"/>
            </a:lvl4pPr>
            <a:lvl5pPr marL="1828800" indent="0">
              <a:buNone/>
              <a:defRPr sz="13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3648" y="1527047"/>
            <a:ext cx="3879312" cy="2519269"/>
          </a:xfrm>
        </p:spPr>
        <p:txBody>
          <a:bodyPr>
            <a:noAutofit/>
          </a:bodyPr>
          <a:lstStyle>
            <a:lvl1pPr marL="182880" indent="-182880">
              <a:spcBef>
                <a:spcPts val="600"/>
              </a:spcBef>
              <a:spcAft>
                <a:spcPts val="0"/>
              </a:spcAft>
              <a:defRPr sz="2400"/>
            </a:lvl1pPr>
            <a:lvl2pPr>
              <a:spcBef>
                <a:spcPts val="600"/>
              </a:spcBef>
              <a:spcAft>
                <a:spcPts val="0"/>
              </a:spcAft>
              <a:defRPr sz="2000"/>
            </a:lvl2pPr>
            <a:lvl3pPr>
              <a:spcBef>
                <a:spcPts val="600"/>
              </a:spcBef>
              <a:spcAft>
                <a:spcPts val="0"/>
              </a:spcAft>
              <a:defRPr sz="2000"/>
            </a:lvl3pPr>
            <a:lvl4pPr>
              <a:spcBef>
                <a:spcPts val="600"/>
              </a:spcBef>
              <a:spcAft>
                <a:spcPts val="0"/>
              </a:spcAft>
              <a:defRPr sz="2000"/>
            </a:lvl4pPr>
            <a:lvl5pPr>
              <a:spcBef>
                <a:spcPts val="600"/>
              </a:spcBef>
              <a:spcAft>
                <a:spcPts val="0"/>
              </a:spcAft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4813123" y="1527047"/>
            <a:ext cx="3878748" cy="2519269"/>
          </a:xfrm>
        </p:spPr>
        <p:txBody>
          <a:bodyPr>
            <a:noAutofit/>
          </a:bodyPr>
          <a:lstStyle>
            <a:lvl1pPr marL="182880" indent="-182880">
              <a:spcBef>
                <a:spcPts val="600"/>
              </a:spcBef>
              <a:spcAft>
                <a:spcPts val="0"/>
              </a:spcAft>
              <a:defRPr sz="2400"/>
            </a:lvl1pPr>
            <a:lvl2pPr>
              <a:spcBef>
                <a:spcPts val="600"/>
              </a:spcBef>
              <a:spcAft>
                <a:spcPts val="0"/>
              </a:spcAft>
              <a:defRPr sz="2000"/>
            </a:lvl2pPr>
            <a:lvl3pPr>
              <a:spcBef>
                <a:spcPts val="600"/>
              </a:spcBef>
              <a:spcAft>
                <a:spcPts val="0"/>
              </a:spcAft>
              <a:defRPr sz="2000"/>
            </a:lvl3pPr>
            <a:lvl4pPr>
              <a:spcBef>
                <a:spcPts val="600"/>
              </a:spcBef>
              <a:spcAft>
                <a:spcPts val="0"/>
              </a:spcAft>
              <a:defRPr sz="2000"/>
            </a:lvl4pPr>
            <a:lvl5pPr>
              <a:spcBef>
                <a:spcPts val="600"/>
              </a:spcBef>
              <a:spcAft>
                <a:spcPts val="0"/>
              </a:spcAft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3" name="Picture 7">
            <a:extLst>
              <a:ext uri="{FF2B5EF4-FFF2-40B4-BE49-F238E27FC236}">
                <a16:creationId xmlns:a16="http://schemas.microsoft.com/office/drawing/2014/main" id="{6706B998-D951-4F97-BE9F-3BD5E562471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75F1D15-790E-4D43-B620-7A5D6CBCA9E0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1B1954A0-3B1F-45BD-8FA9-A1475877021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5BCC205-8E7B-4AA3-95ED-09EC96073ECB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DCF979AB-4E21-41A9-8B50-C00610DA7178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1140687-0519-41DE-8FC8-8A628288D981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C5EFE6E-97AF-425C-859B-E543AB8780C0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0862BAA-696F-4798-800F-9A4D69F70BB1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42AAD881-7F35-423D-8412-E6533C3EE11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09802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8CD3726-52B7-4D64-8B2A-E9ECFDF6DFE8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8385"/>
            <a:ext cx="8137726" cy="779921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3649" y="1527047"/>
            <a:ext cx="2636010" cy="2519269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600"/>
              </a:spcAft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6147649" y="1527047"/>
            <a:ext cx="2636010" cy="2519269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600"/>
              </a:spcAft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8"/>
          </p:nvPr>
        </p:nvSpPr>
        <p:spPr>
          <a:xfrm>
            <a:off x="3378235" y="1527047"/>
            <a:ext cx="2636010" cy="2519269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600"/>
              </a:spcAft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24" name="Picture 7">
            <a:extLst>
              <a:ext uri="{FF2B5EF4-FFF2-40B4-BE49-F238E27FC236}">
                <a16:creationId xmlns:a16="http://schemas.microsoft.com/office/drawing/2014/main" id="{604E4302-EBCD-43F8-87C1-3B809E0D7B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02F4A6A-E078-44C5-8E0D-7BCEDBC74B2C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3E9F65D5-F0E8-4EA4-B4AD-024D025D40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49FDB1F-A010-4A85-8A85-34BA74CA4C77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0DC42F94-2A5A-4F74-A03C-8C60748FB507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FC46431-D3EF-41DF-8094-61ABF37BFE99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F05A8E2-A818-4CDB-8B7D-0239DF689819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2D54103-E15C-497F-AB5F-39E6AF10A3F0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80D2338D-25E7-46AC-B05A-D940D1C3E7C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02454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umn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>
            <a:extLst>
              <a:ext uri="{FF2B5EF4-FFF2-40B4-BE49-F238E27FC236}">
                <a16:creationId xmlns:a16="http://schemas.microsoft.com/office/drawing/2014/main" id="{57877E05-DEA4-4FC5-879E-20570832F5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8200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5C8F04-F07B-4668-9F9F-8BDD89357081}"/>
              </a:ext>
            </a:extLst>
          </p:cNvPr>
          <p:cNvCxnSpPr/>
          <p:nvPr/>
        </p:nvCxnSpPr>
        <p:spPr>
          <a:xfrm>
            <a:off x="4060825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419A212-4F29-4E75-A434-E7B0CFE2C07F}"/>
              </a:ext>
            </a:extLst>
          </p:cNvPr>
          <p:cNvCxnSpPr/>
          <p:nvPr/>
        </p:nvCxnSpPr>
        <p:spPr>
          <a:xfrm>
            <a:off x="3221038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78234" y="204787"/>
            <a:ext cx="5405423" cy="783519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378235" y="1527046"/>
            <a:ext cx="5405424" cy="2763317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0"/>
              </a:spcAft>
              <a:buNone/>
              <a:defRPr sz="2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19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25775" cy="5143500"/>
          </a:xfrm>
        </p:spPr>
        <p:txBody>
          <a:bodyPr rtlCol="0" anchor="ctr">
            <a:norm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50BB96CA-A2ED-4646-843D-EEE743521AE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281488" y="4787900"/>
            <a:ext cx="3103562" cy="200025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/>
              <a:t>© 2019 Health Level Seven ® International. Licensed under Creative Commons Attribution 4.0 International 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3ACDC7E-BC51-4A84-A7A5-9ED7214F4E17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EC768D59-702C-483F-AE48-6013A0C0CF5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584133E-9621-4DD2-AF35-FBC6A946937F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C71FA54-38E9-48CE-AF75-589DEE2388AD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05B38CF-52E0-468B-90CC-CDE35D79B655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2C925748-E04E-428B-A679-11177909B2F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12457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7">
            <a:extLst>
              <a:ext uri="{FF2B5EF4-FFF2-40B4-BE49-F238E27FC236}">
                <a16:creationId xmlns:a16="http://schemas.microsoft.com/office/drawing/2014/main" id="{438007AB-9407-42C5-AF1D-FDCF3B49A2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4832B80-8B2A-4954-A529-4265A63CAB4D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736339CA-3043-4229-B59B-66EFA864600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5F24621-FF5E-4367-89ED-1FF4EF021AB5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A7E85232-B652-47BC-958F-0947FF5F825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60AFD54-680E-4610-81B9-27342515F341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A419A9B-D55F-47E0-B812-995EF37E8659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62A631C-B692-4940-9EA9-5F6D3B36DF01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5F11B3A8-69B0-4A8B-B70F-FBF8ABAD746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09160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F61C90A7-CCEE-4CD4-A796-FAE18E5706C7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734F8ABE-9AAD-4F94-B2B2-2FE8B41D284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3AFBDA-EF00-4D5A-B47F-2811257990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44370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000000"/>
                </a:solidFill>
                <a:cs typeface="Arial" panose="020B0604020202020204" pitchFamily="34" charset="0"/>
              </a:defRPr>
            </a:lvl1pPr>
          </a:lstStyle>
          <a:p>
            <a:fld id="{7CE3BD8C-C39F-4FFF-9CD5-05E4806DBFF3}" type="datetime1">
              <a:rPr lang="en-US" altLang="en-US" smtClean="0"/>
              <a:t>5/6/2019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753632-C492-4515-B901-41AFB25873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00150" y="4792663"/>
            <a:ext cx="4530725" cy="158750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500">
                <a:solidFill>
                  <a:srgbClr val="747679"/>
                </a:solidFill>
                <a:cs typeface="Arial" panose="020B0604020202020204" pitchFamily="34" charset="0"/>
              </a:defRPr>
            </a:lvl1pPr>
          </a:lstStyle>
          <a:p>
            <a:r>
              <a:rPr lang="en-US" b="1"/>
              <a:t>© 2019 Health Level Seven ® International. Licensed under Creative Commons Attribution 4.0 International 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1A2006-CD71-435D-B767-98CFF7C45B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80425" y="4792663"/>
            <a:ext cx="271463" cy="158750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ctr">
              <a:defRPr sz="700">
                <a:cs typeface="Arial" panose="020B0604020202020204" pitchFamily="34" charset="0"/>
              </a:defRPr>
            </a:lvl1pPr>
          </a:lstStyle>
          <a:p>
            <a:fld id="{1D7CB6CA-6139-4024-BF52-A3AF11B6BCF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</p:sldLayoutIdLst>
  <p:hf hd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9pPr>
    </p:titleStyle>
    <p:bodyStyle>
      <a:lvl1pPr marL="342900" indent="-3429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1pPr>
      <a:lvl2pPr marL="742950" indent="-28575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2pPr>
      <a:lvl3pPr marL="1143000" indent="-2286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3pPr>
      <a:lvl4pPr marL="1600200" indent="-2286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4pPr>
      <a:lvl5pPr marL="2057400" indent="-2286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B3588661-316C-42E7-A93E-9DF44255DD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Co-chairs Report</a:t>
            </a:r>
          </a:p>
        </p:txBody>
      </p:sp>
      <p:sp>
        <p:nvSpPr>
          <p:cNvPr id="11266" name="Subtitle 20">
            <a:extLst>
              <a:ext uri="{FF2B5EF4-FFF2-40B4-BE49-F238E27FC236}">
                <a16:creationId xmlns:a16="http://schemas.microsoft.com/office/drawing/2014/main" id="{3B36C9AB-D2CA-4C7B-ADE0-E7B7FE5029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dirty="0"/>
              <a:t>Mon. May 5, 2019</a:t>
            </a:r>
          </a:p>
        </p:txBody>
      </p:sp>
      <p:sp>
        <p:nvSpPr>
          <p:cNvPr id="11268" name="Footer Placeholder 22">
            <a:extLst>
              <a:ext uri="{FF2B5EF4-FFF2-40B4-BE49-F238E27FC236}">
                <a16:creationId xmlns:a16="http://schemas.microsoft.com/office/drawing/2014/main" id="{E9F31111-C13D-4831-BE42-71ADFC439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9pPr>
          </a:lstStyle>
          <a:p>
            <a:r>
              <a:rPr lang="en-US" altLang="en-US" dirty="0"/>
              <a:t>© 2019 Health Level Seven ® International. Licensed under Creative Commons Attribution 4.0 International HL7, Health Level Seven, FHIR and the FHIR flame logo are registered trademarks of Health Level Seven International. Reg. U.S. TM Office.</a:t>
            </a:r>
          </a:p>
        </p:txBody>
      </p:sp>
      <p:sp>
        <p:nvSpPr>
          <p:cNvPr id="11270" name="Date Placeholder 11269">
            <a:extLst>
              <a:ext uri="{FF2B5EF4-FFF2-40B4-BE49-F238E27FC236}">
                <a16:creationId xmlns:a16="http://schemas.microsoft.com/office/drawing/2014/main" id="{07B9A7B9-2084-46C8-8C3E-7896AEC7F12C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en-US" alt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F135F6E-DBF9-4CA3-8F3B-C210935657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CA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5784F-1C4D-4124-A0A4-CFD4847B5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R5 is coming…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5A38FC-962F-4E91-A049-BC3EC67D3C4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Will be seeking formal feedback on schedule by Sept.</a:t>
            </a:r>
          </a:p>
          <a:p>
            <a:r>
              <a:rPr lang="en-US" dirty="0"/>
              <a:t>January cycle to review normative content readiness</a:t>
            </a:r>
          </a:p>
          <a:p>
            <a:pPr lvl="1"/>
            <a:r>
              <a:rPr lang="en-US" dirty="0"/>
              <a:t>May not be a formal ballot</a:t>
            </a:r>
          </a:p>
          <a:p>
            <a:r>
              <a:rPr lang="en-US" dirty="0"/>
              <a:t>May cycle – 1</a:t>
            </a:r>
            <a:r>
              <a:rPr lang="en-US" baseline="30000" dirty="0"/>
              <a:t>st</a:t>
            </a:r>
            <a:r>
              <a:rPr lang="en-US" dirty="0"/>
              <a:t> normative ballot, main STU ballot</a:t>
            </a:r>
          </a:p>
          <a:p>
            <a:r>
              <a:rPr lang="en-US" dirty="0"/>
              <a:t>Sept. cycle – 2</a:t>
            </a:r>
            <a:r>
              <a:rPr lang="en-US" baseline="30000" dirty="0"/>
              <a:t>nd</a:t>
            </a:r>
            <a:r>
              <a:rPr lang="en-US" dirty="0"/>
              <a:t> normative ballot (if/where needed)</a:t>
            </a:r>
          </a:p>
          <a:p>
            <a:r>
              <a:rPr lang="en-US" dirty="0"/>
              <a:t>~Dec. – Publish R5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20BB6C-60BB-40E9-A6AE-C844D3BB6CD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50D7B1-C70A-4A2B-9D8B-865A031EEC1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83986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5736F-66F8-472A-9B4D-5CCD9AC2D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IG tooling is changing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D68734-25BA-4720-84A0-C82F1A09A6F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Moving to a single ‘template’ for HL7 Int’l-published FHIR IGs</a:t>
            </a:r>
          </a:p>
          <a:p>
            <a:r>
              <a:rPr lang="en-CA" dirty="0"/>
              <a:t>Template will be developed over next 2 months</a:t>
            </a:r>
          </a:p>
          <a:p>
            <a:pPr lvl="1"/>
            <a:r>
              <a:rPr lang="en-CA" dirty="0"/>
              <a:t>Seeking feedback on how to improve FHIR IG appearance/utility</a:t>
            </a:r>
          </a:p>
          <a:p>
            <a:r>
              <a:rPr lang="en-CA" dirty="0"/>
              <a:t>Use of template will be optional for Sept. cycle</a:t>
            </a:r>
          </a:p>
          <a:p>
            <a:pPr lvl="1"/>
            <a:r>
              <a:rPr lang="en-CA" dirty="0"/>
              <a:t>Likely mandatory for cycles thereafter</a:t>
            </a:r>
          </a:p>
          <a:p>
            <a:r>
              <a:rPr lang="en-CA" dirty="0"/>
              <a:t>Will also be a template to use as a base for </a:t>
            </a:r>
            <a:r>
              <a:rPr lang="en-CA"/>
              <a:t>non-HL7 work</a:t>
            </a: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091EEB-8876-4522-9330-45938DFB439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ED4A82-0782-4B1D-A368-28D630CDF9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84431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43D88-A9BF-46E8-9CAD-12D26A179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Building IG capacity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9F647D-F558-4857-B860-5A090F5016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sz="2000" dirty="0"/>
              <a:t>Several stakeholders have indicated that the demand for FHIR IG development is likely to increase ‘significantly’ in coming years</a:t>
            </a:r>
          </a:p>
          <a:p>
            <a:r>
              <a:rPr lang="en-CA" sz="2000" dirty="0"/>
              <a:t>We need to increase number of people with the skills to</a:t>
            </a:r>
          </a:p>
          <a:p>
            <a:pPr lvl="1"/>
            <a:r>
              <a:rPr lang="en-CA" sz="1800" dirty="0"/>
              <a:t>Facilitate/develop/manage IGs</a:t>
            </a:r>
          </a:p>
          <a:p>
            <a:pPr lvl="1"/>
            <a:r>
              <a:rPr lang="en-CA" sz="1800" dirty="0"/>
              <a:t>Review and compare IGs</a:t>
            </a:r>
          </a:p>
          <a:p>
            <a:pPr lvl="1"/>
            <a:r>
              <a:rPr lang="en-CA" sz="1800" dirty="0"/>
              <a:t>Assist with selecting/developing terminology</a:t>
            </a:r>
          </a:p>
          <a:p>
            <a:r>
              <a:rPr lang="en-CA" sz="2000" dirty="0"/>
              <a:t>Will be putting together a training/mentoring process to build HL7 capacity in this space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C2D620-1CF8-4789-88E8-1F561469F21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88A321-09B4-4F8E-BAD7-FD41BA8182A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838744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HL7_PowerPoint_EduWebinar_032119</Template>
  <TotalTime>1760</TotalTime>
  <Words>378</Words>
  <Application>Microsoft Office PowerPoint</Application>
  <PresentationFormat>On-screen Show (16:9)</PresentationFormat>
  <Paragraphs>34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Co-chairs Report</vt:lpstr>
      <vt:lpstr>R5 is coming…</vt:lpstr>
      <vt:lpstr>IG tooling is changing</vt:lpstr>
      <vt:lpstr>Building IG capacity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HEADLINE  GOES HERE</dc:title>
  <dc:creator>Patricia Guerra</dc:creator>
  <cp:lastModifiedBy>Lloyd McKenzie</cp:lastModifiedBy>
  <cp:revision>49</cp:revision>
  <dcterms:created xsi:type="dcterms:W3CDTF">2019-03-22T18:05:01Z</dcterms:created>
  <dcterms:modified xsi:type="dcterms:W3CDTF">2019-05-06T23:33:05Z</dcterms:modified>
</cp:coreProperties>
</file>