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1" d="100"/>
          <a:sy n="141" d="100"/>
        </p:scale>
        <p:origin x="66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10/22/2024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10/22/2024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tree/master/presentations/2024-10%20Tutorials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/>
              <a:t>October 22-24, </a:t>
            </a:r>
            <a:r>
              <a:rPr lang="en-US" dirty="0"/>
              <a:t>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https://github.com/FHIR/documents/tree/master/presentations/2024-10%20</a:t>
            </a:r>
            <a:r>
              <a:rPr lang="en-CA" dirty="0">
                <a:hlinkClick r:id="rId3"/>
              </a:rPr>
              <a:t>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</a:t>
            </a:r>
            <a:r>
              <a:rPr lang="fr-FR" sz="1200" dirty="0" err="1">
                <a:highlight>
                  <a:srgbClr val="F2F2F2"/>
                </a:highlight>
              </a:rPr>
              <a:t>status</a:t>
            </a:r>
            <a:r>
              <a:rPr lang="fr-FR" sz="1200">
                <a:highlight>
                  <a:srgbClr val="F2F2F2"/>
                </a:highlight>
              </a:rPr>
              <a:t>=final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Hope to ballot STU update in Jan 2025 cycle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Support for R5 capabilities (as an R4 </a:t>
            </a:r>
            <a:r>
              <a:rPr lang="en-CA"/>
              <a:t>IG)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3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4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15863</TotalTime>
  <Words>3998</Words>
  <Application>Microsoft Office PowerPoint</Application>
  <PresentationFormat>On-screen Show (16:9)</PresentationFormat>
  <Paragraphs>548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Wingdings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125</cp:revision>
  <dcterms:created xsi:type="dcterms:W3CDTF">2019-03-22T18:05:01Z</dcterms:created>
  <dcterms:modified xsi:type="dcterms:W3CDTF">2024-10-22T15:09:21Z</dcterms:modified>
</cp:coreProperties>
</file>