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modernComment_30E_8661536.xml" ContentType="application/vnd.ms-powerpoint.comments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omments/modernComment_306_5E222B0D.xml" ContentType="application/vnd.ms-powerpoint.comments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3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46"/>
  </p:notesMasterIdLst>
  <p:handoutMasterIdLst>
    <p:handoutMasterId r:id="rId47"/>
  </p:handoutMasterIdLst>
  <p:sldIdLst>
    <p:sldId id="798" r:id="rId5"/>
    <p:sldId id="690" r:id="rId6"/>
    <p:sldId id="665" r:id="rId7"/>
    <p:sldId id="680" r:id="rId8"/>
    <p:sldId id="758" r:id="rId9"/>
    <p:sldId id="313" r:id="rId10"/>
    <p:sldId id="797" r:id="rId11"/>
    <p:sldId id="792" r:id="rId12"/>
    <p:sldId id="303" r:id="rId13"/>
    <p:sldId id="766" r:id="rId14"/>
    <p:sldId id="760" r:id="rId15"/>
    <p:sldId id="761" r:id="rId16"/>
    <p:sldId id="764" r:id="rId17"/>
    <p:sldId id="762" r:id="rId18"/>
    <p:sldId id="767" r:id="rId19"/>
    <p:sldId id="768" r:id="rId20"/>
    <p:sldId id="769" r:id="rId21"/>
    <p:sldId id="770" r:id="rId22"/>
    <p:sldId id="763" r:id="rId23"/>
    <p:sldId id="765" r:id="rId24"/>
    <p:sldId id="793" r:id="rId25"/>
    <p:sldId id="779" r:id="rId26"/>
    <p:sldId id="782" r:id="rId27"/>
    <p:sldId id="776" r:id="rId28"/>
    <p:sldId id="780" r:id="rId29"/>
    <p:sldId id="794" r:id="rId30"/>
    <p:sldId id="774" r:id="rId31"/>
    <p:sldId id="785" r:id="rId32"/>
    <p:sldId id="778" r:id="rId33"/>
    <p:sldId id="795" r:id="rId34"/>
    <p:sldId id="784" r:id="rId35"/>
    <p:sldId id="775" r:id="rId36"/>
    <p:sldId id="788" r:id="rId37"/>
    <p:sldId id="773" r:id="rId38"/>
    <p:sldId id="791" r:id="rId39"/>
    <p:sldId id="790" r:id="rId40"/>
    <p:sldId id="796" r:id="rId41"/>
    <p:sldId id="789" r:id="rId42"/>
    <p:sldId id="777" r:id="rId43"/>
    <p:sldId id="783" r:id="rId44"/>
    <p:sldId id="759" r:id="rId45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CEF45CB-6358-424E-B568-EE528EA4F780}">
          <p14:sldIdLst>
            <p14:sldId id="798"/>
          </p14:sldIdLst>
        </p14:section>
        <p14:section name="Workflow Introduction" id="{D38FF39E-B259-48C0-843F-0ABC302CB28B}">
          <p14:sldIdLst>
            <p14:sldId id="690"/>
            <p14:sldId id="665"/>
            <p14:sldId id="680"/>
            <p14:sldId id="758"/>
            <p14:sldId id="313"/>
            <p14:sldId id="797"/>
          </p14:sldIdLst>
        </p14:section>
        <p14:section name="SDC System Roles" id="{69A9C1CD-EC8A-4DCC-86F3-ECF17CCCDD60}">
          <p14:sldIdLst>
            <p14:sldId id="792"/>
            <p14:sldId id="303"/>
            <p14:sldId id="766"/>
            <p14:sldId id="760"/>
            <p14:sldId id="761"/>
            <p14:sldId id="764"/>
            <p14:sldId id="762"/>
            <p14:sldId id="767"/>
            <p14:sldId id="768"/>
            <p14:sldId id="769"/>
            <p14:sldId id="770"/>
            <p14:sldId id="763"/>
            <p14:sldId id="765"/>
          </p14:sldIdLst>
        </p14:section>
        <p14:section name="Form Creation Workflow" id="{4B0EF020-0D91-451E-AE63-935E4F98FD37}">
          <p14:sldIdLst>
            <p14:sldId id="793"/>
            <p14:sldId id="779"/>
            <p14:sldId id="782"/>
            <p14:sldId id="776"/>
            <p14:sldId id="780"/>
          </p14:sldIdLst>
        </p14:section>
        <p14:section name="Form Fulfillment Workflow" id="{6E203D93-CD69-440D-9069-5FA15F03FAA2}">
          <p14:sldIdLst>
            <p14:sldId id="794"/>
            <p14:sldId id="774"/>
            <p14:sldId id="785"/>
            <p14:sldId id="778"/>
          </p14:sldIdLst>
        </p14:section>
        <p14:section name="Form Rendering Workflow" id="{CA2ADAEB-02DB-476C-8CE6-6EF4B380B90F}">
          <p14:sldIdLst>
            <p14:sldId id="795"/>
            <p14:sldId id="784"/>
            <p14:sldId id="775"/>
            <p14:sldId id="788"/>
            <p14:sldId id="773"/>
            <p14:sldId id="791"/>
            <p14:sldId id="790"/>
            <p14:sldId id="796"/>
            <p14:sldId id="789"/>
            <p14:sldId id="777"/>
            <p14:sldId id="783"/>
            <p14:sldId id="7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E7F7EB04-2042-28C4-7D23-DF347712863D}" name="Forouzi, Sam" initials="SF" userId="S::sam.forouzi@ontariohealth.ca::0b6d262b-2292-43d2-8971-5e6d1ff46381" providerId="AD"/>
  <p188:author id="{A35F686D-0653-5C3C-ECC2-1EA5E9BC1567}" name="McKenzie, Lloyd" initials="ML" userId="S::lloyd.mckenzie@ontariohealth.ca::4544ac19-90a7-4bc9-9dda-63119ceabc25" providerId="AD"/>
  <p188:author id="{DB71EC90-ADB7-C55B-20D8-CD2F029B2E3C}" name="Sabljakovic, Sanjin" initials="SS" userId="S::sanjin.sabljakovic@ontariohealth.ca::184e10db-d9ef-4a6d-a899-68e589f56c5f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D69B"/>
    <a:srgbClr val="000000"/>
    <a:srgbClr val="747679"/>
    <a:srgbClr val="BABCBE"/>
    <a:srgbClr val="EC2227"/>
    <a:srgbClr val="3D30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E1BDEB-F457-C908-3396-B058E24B70BF}" v="50" dt="2025-02-07T18:23:59.405"/>
    <p1510:client id="{581B8736-3125-A9AD-AA3C-6454078DAEFA}" v="8" dt="2025-02-06T19:52:46.0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871" autoAdjust="0"/>
  </p:normalViewPr>
  <p:slideViewPr>
    <p:cSldViewPr snapToGrid="0">
      <p:cViewPr varScale="1">
        <p:scale>
          <a:sx n="120" d="100"/>
          <a:sy n="120" d="100"/>
        </p:scale>
        <p:origin x="126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tableStyles" Target="tableStyle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orouzi, Sam" userId="0b6d262b-2292-43d2-8971-5e6d1ff46381" providerId="ADAL" clId="{3574F069-C71D-439A-8343-09602192E914}"/>
    <pc:docChg chg="modSld">
      <pc:chgData name="Forouzi, Sam" userId="0b6d262b-2292-43d2-8971-5e6d1ff46381" providerId="ADAL" clId="{3574F069-C71D-439A-8343-09602192E914}" dt="2025-01-31T18:32:03.740" v="1" actId="1076"/>
      <pc:docMkLst>
        <pc:docMk/>
      </pc:docMkLst>
      <pc:sldChg chg="modSp mod">
        <pc:chgData name="Forouzi, Sam" userId="0b6d262b-2292-43d2-8971-5e6d1ff46381" providerId="ADAL" clId="{3574F069-C71D-439A-8343-09602192E914}" dt="2025-01-31T18:30:54.134" v="0" actId="1076"/>
        <pc:sldMkLst>
          <pc:docMk/>
          <pc:sldMk cId="1579297549" sldId="774"/>
        </pc:sldMkLst>
      </pc:sldChg>
      <pc:sldChg chg="modSp mod">
        <pc:chgData name="Forouzi, Sam" userId="0b6d262b-2292-43d2-8971-5e6d1ff46381" providerId="ADAL" clId="{3574F069-C71D-439A-8343-09602192E914}" dt="2025-01-31T18:32:03.740" v="1" actId="1076"/>
        <pc:sldMkLst>
          <pc:docMk/>
          <pc:sldMk cId="3617575749" sldId="778"/>
        </pc:sldMkLst>
        <pc:picChg chg="mod">
          <ac:chgData name="Forouzi, Sam" userId="0b6d262b-2292-43d2-8971-5e6d1ff46381" providerId="ADAL" clId="{3574F069-C71D-439A-8343-09602192E914}" dt="2025-01-31T18:32:03.740" v="1" actId="1076"/>
          <ac:picMkLst>
            <pc:docMk/>
            <pc:sldMk cId="3617575749" sldId="778"/>
            <ac:picMk id="10" creationId="{4C67EB07-5B5A-ABBE-62DB-73A1075C3332}"/>
          </ac:picMkLst>
        </pc:picChg>
      </pc:sldChg>
    </pc:docChg>
  </pc:docChgLst>
  <pc:docChgLst>
    <pc:chgData name="McKenzie, Lloyd" userId="S::lloyd.mckenzie@ontariohealth.ca::4544ac19-90a7-4bc9-9dda-63119ceabc25" providerId="AD" clId="Web-{4AE1BDEB-F457-C908-3396-B058E24B70BF}"/>
    <pc:docChg chg="mod addSld delSld modSld modMainMaster modSection">
      <pc:chgData name="McKenzie, Lloyd" userId="S::lloyd.mckenzie@ontariohealth.ca::4544ac19-90a7-4bc9-9dda-63119ceabc25" providerId="AD" clId="Web-{4AE1BDEB-F457-C908-3396-B058E24B70BF}" dt="2025-02-07T18:23:59.405" v="36" actId="20577"/>
      <pc:docMkLst>
        <pc:docMk/>
      </pc:docMkLst>
      <pc:sldChg chg="modSp">
        <pc:chgData name="McKenzie, Lloyd" userId="S::lloyd.mckenzie@ontariohealth.ca::4544ac19-90a7-4bc9-9dda-63119ceabc25" providerId="AD" clId="Web-{4AE1BDEB-F457-C908-3396-B058E24B70BF}" dt="2025-02-07T16:52:15.404" v="30"/>
        <pc:sldMkLst>
          <pc:docMk/>
          <pc:sldMk cId="887438608" sldId="303"/>
        </pc:sldMkLst>
        <pc:spChg chg="mod">
          <ac:chgData name="McKenzie, Lloyd" userId="S::lloyd.mckenzie@ontariohealth.ca::4544ac19-90a7-4bc9-9dda-63119ceabc25" providerId="AD" clId="Web-{4AE1BDEB-F457-C908-3396-B058E24B70BF}" dt="2025-02-07T16:52:15.404" v="30"/>
          <ac:spMkLst>
            <pc:docMk/>
            <pc:sldMk cId="887438608" sldId="303"/>
            <ac:spMk id="5" creationId="{27BDA2D7-2655-43CD-BFBD-C3ED96561938}"/>
          </ac:spMkLst>
        </pc:spChg>
      </pc:sldChg>
      <pc:sldChg chg="modSp">
        <pc:chgData name="McKenzie, Lloyd" userId="S::lloyd.mckenzie@ontariohealth.ca::4544ac19-90a7-4bc9-9dda-63119ceabc25" providerId="AD" clId="Web-{4AE1BDEB-F457-C908-3396-B058E24B70BF}" dt="2025-02-07T16:52:15.404" v="30"/>
        <pc:sldMkLst>
          <pc:docMk/>
          <pc:sldMk cId="655917162" sldId="665"/>
        </pc:sldMkLst>
        <pc:spChg chg="mod">
          <ac:chgData name="McKenzie, Lloyd" userId="S::lloyd.mckenzie@ontariohealth.ca::4544ac19-90a7-4bc9-9dda-63119ceabc25" providerId="AD" clId="Web-{4AE1BDEB-F457-C908-3396-B058E24B70BF}" dt="2025-02-07T16:52:15.404" v="30"/>
          <ac:spMkLst>
            <pc:docMk/>
            <pc:sldMk cId="655917162" sldId="665"/>
            <ac:spMk id="11" creationId="{E5D67FA5-D1E9-4E1E-B63E-097C12003FCF}"/>
          </ac:spMkLst>
        </pc:spChg>
      </pc:sldChg>
      <pc:sldChg chg="modSp del">
        <pc:chgData name="McKenzie, Lloyd" userId="S::lloyd.mckenzie@ontariohealth.ca::4544ac19-90a7-4bc9-9dda-63119ceabc25" providerId="AD" clId="Web-{4AE1BDEB-F457-C908-3396-B058E24B70BF}" dt="2025-02-07T18:20:41.072" v="33"/>
        <pc:sldMkLst>
          <pc:docMk/>
          <pc:sldMk cId="1226924551" sldId="672"/>
        </pc:sldMkLst>
        <pc:spChg chg="mod">
          <ac:chgData name="McKenzie, Lloyd" userId="S::lloyd.mckenzie@ontariohealth.ca::4544ac19-90a7-4bc9-9dda-63119ceabc25" providerId="AD" clId="Web-{4AE1BDEB-F457-C908-3396-B058E24B70BF}" dt="2025-02-07T16:52:15.404" v="30"/>
          <ac:spMkLst>
            <pc:docMk/>
            <pc:sldMk cId="1226924551" sldId="672"/>
            <ac:spMk id="2" creationId="{2DB8BFEF-A591-4AA8-9418-E34A204D637F}"/>
          </ac:spMkLst>
        </pc:spChg>
        <pc:spChg chg="mod">
          <ac:chgData name="McKenzie, Lloyd" userId="S::lloyd.mckenzie@ontariohealth.ca::4544ac19-90a7-4bc9-9dda-63119ceabc25" providerId="AD" clId="Web-{4AE1BDEB-F457-C908-3396-B058E24B70BF}" dt="2025-02-07T16:03:49.953" v="1" actId="20577"/>
          <ac:spMkLst>
            <pc:docMk/>
            <pc:sldMk cId="1226924551" sldId="672"/>
            <ac:spMk id="8" creationId="{62EAEE4D-DFDC-4EFC-B01D-4E1EAA084740}"/>
          </ac:spMkLst>
        </pc:spChg>
      </pc:sldChg>
      <pc:sldChg chg="modSp">
        <pc:chgData name="McKenzie, Lloyd" userId="S::lloyd.mckenzie@ontariohealth.ca::4544ac19-90a7-4bc9-9dda-63119ceabc25" providerId="AD" clId="Web-{4AE1BDEB-F457-C908-3396-B058E24B70BF}" dt="2025-02-07T16:52:15.404" v="30"/>
        <pc:sldMkLst>
          <pc:docMk/>
          <pc:sldMk cId="1920275464" sldId="680"/>
        </pc:sldMkLst>
        <pc:spChg chg="mod">
          <ac:chgData name="McKenzie, Lloyd" userId="S::lloyd.mckenzie@ontariohealth.ca::4544ac19-90a7-4bc9-9dda-63119ceabc25" providerId="AD" clId="Web-{4AE1BDEB-F457-C908-3396-B058E24B70BF}" dt="2025-02-07T16:52:15.404" v="30"/>
          <ac:spMkLst>
            <pc:docMk/>
            <pc:sldMk cId="1920275464" sldId="680"/>
            <ac:spMk id="2" creationId="{12A36B17-60AD-40D9-B33D-C4B147E58C6F}"/>
          </ac:spMkLst>
        </pc:spChg>
      </pc:sldChg>
      <pc:sldChg chg="modSp">
        <pc:chgData name="McKenzie, Lloyd" userId="S::lloyd.mckenzie@ontariohealth.ca::4544ac19-90a7-4bc9-9dda-63119ceabc25" providerId="AD" clId="Web-{4AE1BDEB-F457-C908-3396-B058E24B70BF}" dt="2025-02-07T16:52:15.404" v="30"/>
        <pc:sldMkLst>
          <pc:docMk/>
          <pc:sldMk cId="1547336493" sldId="690"/>
        </pc:sldMkLst>
        <pc:spChg chg="mod">
          <ac:chgData name="McKenzie, Lloyd" userId="S::lloyd.mckenzie@ontariohealth.ca::4544ac19-90a7-4bc9-9dda-63119ceabc25" providerId="AD" clId="Web-{4AE1BDEB-F457-C908-3396-B058E24B70BF}" dt="2025-02-07T16:52:15.404" v="30"/>
          <ac:spMkLst>
            <pc:docMk/>
            <pc:sldMk cId="1547336493" sldId="690"/>
            <ac:spMk id="6" creationId="{6800A3FA-C98F-470C-B249-AC7AFCD5482D}"/>
          </ac:spMkLst>
        </pc:spChg>
      </pc:sldChg>
      <pc:sldChg chg="modSp">
        <pc:chgData name="McKenzie, Lloyd" userId="S::lloyd.mckenzie@ontariohealth.ca::4544ac19-90a7-4bc9-9dda-63119ceabc25" providerId="AD" clId="Web-{4AE1BDEB-F457-C908-3396-B058E24B70BF}" dt="2025-02-07T18:23:59.405" v="36" actId="20577"/>
        <pc:sldMkLst>
          <pc:docMk/>
          <pc:sldMk cId="1068210073" sldId="758"/>
        </pc:sldMkLst>
        <pc:spChg chg="mod">
          <ac:chgData name="McKenzie, Lloyd" userId="S::lloyd.mckenzie@ontariohealth.ca::4544ac19-90a7-4bc9-9dda-63119ceabc25" providerId="AD" clId="Web-{4AE1BDEB-F457-C908-3396-B058E24B70BF}" dt="2025-02-07T18:23:59.405" v="36" actId="20577"/>
          <ac:spMkLst>
            <pc:docMk/>
            <pc:sldMk cId="1068210073" sldId="758"/>
            <ac:spMk id="3" creationId="{265F06E4-AA8E-0233-8B95-FA7FA4341F19}"/>
          </ac:spMkLst>
        </pc:spChg>
        <pc:spChg chg="mod">
          <ac:chgData name="McKenzie, Lloyd" userId="S::lloyd.mckenzie@ontariohealth.ca::4544ac19-90a7-4bc9-9dda-63119ceabc25" providerId="AD" clId="Web-{4AE1BDEB-F457-C908-3396-B058E24B70BF}" dt="2025-02-07T16:52:15.404" v="30"/>
          <ac:spMkLst>
            <pc:docMk/>
            <pc:sldMk cId="1068210073" sldId="758"/>
            <ac:spMk id="4" creationId="{E203CAF6-E711-E44D-32E7-0E369101B9FF}"/>
          </ac:spMkLst>
        </pc:spChg>
      </pc:sldChg>
      <pc:sldChg chg="modSp">
        <pc:chgData name="McKenzie, Lloyd" userId="S::lloyd.mckenzie@ontariohealth.ca::4544ac19-90a7-4bc9-9dda-63119ceabc25" providerId="AD" clId="Web-{4AE1BDEB-F457-C908-3396-B058E24B70BF}" dt="2025-02-07T16:52:15.404" v="30"/>
        <pc:sldMkLst>
          <pc:docMk/>
          <pc:sldMk cId="4257480053" sldId="760"/>
        </pc:sldMkLst>
        <pc:spChg chg="mod">
          <ac:chgData name="McKenzie, Lloyd" userId="S::lloyd.mckenzie@ontariohealth.ca::4544ac19-90a7-4bc9-9dda-63119ceabc25" providerId="AD" clId="Web-{4AE1BDEB-F457-C908-3396-B058E24B70BF}" dt="2025-02-07T16:52:15.404" v="30"/>
          <ac:spMkLst>
            <pc:docMk/>
            <pc:sldMk cId="4257480053" sldId="760"/>
            <ac:spMk id="3" creationId="{228AD49D-22F1-F999-6437-AB8A835C7889}"/>
          </ac:spMkLst>
        </pc:spChg>
      </pc:sldChg>
      <pc:sldChg chg="modSp">
        <pc:chgData name="McKenzie, Lloyd" userId="S::lloyd.mckenzie@ontariohealth.ca::4544ac19-90a7-4bc9-9dda-63119ceabc25" providerId="AD" clId="Web-{4AE1BDEB-F457-C908-3396-B058E24B70BF}" dt="2025-02-07T16:52:15.404" v="30"/>
        <pc:sldMkLst>
          <pc:docMk/>
          <pc:sldMk cId="4079654165" sldId="761"/>
        </pc:sldMkLst>
        <pc:spChg chg="mod">
          <ac:chgData name="McKenzie, Lloyd" userId="S::lloyd.mckenzie@ontariohealth.ca::4544ac19-90a7-4bc9-9dda-63119ceabc25" providerId="AD" clId="Web-{4AE1BDEB-F457-C908-3396-B058E24B70BF}" dt="2025-02-07T16:52:15.404" v="30"/>
          <ac:spMkLst>
            <pc:docMk/>
            <pc:sldMk cId="4079654165" sldId="761"/>
            <ac:spMk id="4" creationId="{4B506044-717E-0825-8994-7080FD061B09}"/>
          </ac:spMkLst>
        </pc:spChg>
      </pc:sldChg>
      <pc:sldChg chg="modSp">
        <pc:chgData name="McKenzie, Lloyd" userId="S::lloyd.mckenzie@ontariohealth.ca::4544ac19-90a7-4bc9-9dda-63119ceabc25" providerId="AD" clId="Web-{4AE1BDEB-F457-C908-3396-B058E24B70BF}" dt="2025-02-07T16:52:15.404" v="30"/>
        <pc:sldMkLst>
          <pc:docMk/>
          <pc:sldMk cId="4120690536" sldId="762"/>
        </pc:sldMkLst>
        <pc:spChg chg="mod">
          <ac:chgData name="McKenzie, Lloyd" userId="S::lloyd.mckenzie@ontariohealth.ca::4544ac19-90a7-4bc9-9dda-63119ceabc25" providerId="AD" clId="Web-{4AE1BDEB-F457-C908-3396-B058E24B70BF}" dt="2025-02-07T16:52:15.404" v="30"/>
          <ac:spMkLst>
            <pc:docMk/>
            <pc:sldMk cId="4120690536" sldId="762"/>
            <ac:spMk id="3" creationId="{26E1C153-E1AD-276D-59A2-3BAF3D42CC2E}"/>
          </ac:spMkLst>
        </pc:spChg>
      </pc:sldChg>
      <pc:sldChg chg="modSp">
        <pc:chgData name="McKenzie, Lloyd" userId="S::lloyd.mckenzie@ontariohealth.ca::4544ac19-90a7-4bc9-9dda-63119ceabc25" providerId="AD" clId="Web-{4AE1BDEB-F457-C908-3396-B058E24B70BF}" dt="2025-02-07T16:52:15.404" v="30"/>
        <pc:sldMkLst>
          <pc:docMk/>
          <pc:sldMk cId="3750244823" sldId="763"/>
        </pc:sldMkLst>
        <pc:spChg chg="mod">
          <ac:chgData name="McKenzie, Lloyd" userId="S::lloyd.mckenzie@ontariohealth.ca::4544ac19-90a7-4bc9-9dda-63119ceabc25" providerId="AD" clId="Web-{4AE1BDEB-F457-C908-3396-B058E24B70BF}" dt="2025-02-07T16:52:15.404" v="30"/>
          <ac:spMkLst>
            <pc:docMk/>
            <pc:sldMk cId="3750244823" sldId="763"/>
            <ac:spMk id="3" creationId="{7B67F0DE-7443-7D72-1008-2892EEDB2CB8}"/>
          </ac:spMkLst>
        </pc:spChg>
      </pc:sldChg>
      <pc:sldChg chg="modSp">
        <pc:chgData name="McKenzie, Lloyd" userId="S::lloyd.mckenzie@ontariohealth.ca::4544ac19-90a7-4bc9-9dda-63119ceabc25" providerId="AD" clId="Web-{4AE1BDEB-F457-C908-3396-B058E24B70BF}" dt="2025-02-07T16:52:15.404" v="30"/>
        <pc:sldMkLst>
          <pc:docMk/>
          <pc:sldMk cId="3538981491" sldId="764"/>
        </pc:sldMkLst>
        <pc:spChg chg="mod">
          <ac:chgData name="McKenzie, Lloyd" userId="S::lloyd.mckenzie@ontariohealth.ca::4544ac19-90a7-4bc9-9dda-63119ceabc25" providerId="AD" clId="Web-{4AE1BDEB-F457-C908-3396-B058E24B70BF}" dt="2025-02-07T16:52:15.404" v="30"/>
          <ac:spMkLst>
            <pc:docMk/>
            <pc:sldMk cId="3538981491" sldId="764"/>
            <ac:spMk id="3" creationId="{979C3B40-52FF-32A4-4F96-759023B35EE6}"/>
          </ac:spMkLst>
        </pc:spChg>
      </pc:sldChg>
      <pc:sldChg chg="modSp">
        <pc:chgData name="McKenzie, Lloyd" userId="S::lloyd.mckenzie@ontariohealth.ca::4544ac19-90a7-4bc9-9dda-63119ceabc25" providerId="AD" clId="Web-{4AE1BDEB-F457-C908-3396-B058E24B70BF}" dt="2025-02-07T16:52:15.404" v="30"/>
        <pc:sldMkLst>
          <pc:docMk/>
          <pc:sldMk cId="2425911549" sldId="765"/>
        </pc:sldMkLst>
        <pc:spChg chg="mod">
          <ac:chgData name="McKenzie, Lloyd" userId="S::lloyd.mckenzie@ontariohealth.ca::4544ac19-90a7-4bc9-9dda-63119ceabc25" providerId="AD" clId="Web-{4AE1BDEB-F457-C908-3396-B058E24B70BF}" dt="2025-02-07T16:52:15.404" v="30"/>
          <ac:spMkLst>
            <pc:docMk/>
            <pc:sldMk cId="2425911549" sldId="765"/>
            <ac:spMk id="3" creationId="{F148303A-97A9-176F-D59E-3A0D2D2651DC}"/>
          </ac:spMkLst>
        </pc:spChg>
      </pc:sldChg>
      <pc:sldChg chg="modSp">
        <pc:chgData name="McKenzie, Lloyd" userId="S::lloyd.mckenzie@ontariohealth.ca::4544ac19-90a7-4bc9-9dda-63119ceabc25" providerId="AD" clId="Web-{4AE1BDEB-F457-C908-3396-B058E24B70BF}" dt="2025-02-07T16:52:15.404" v="30"/>
        <pc:sldMkLst>
          <pc:docMk/>
          <pc:sldMk cId="1409739114" sldId="766"/>
        </pc:sldMkLst>
        <pc:spChg chg="mod">
          <ac:chgData name="McKenzie, Lloyd" userId="S::lloyd.mckenzie@ontariohealth.ca::4544ac19-90a7-4bc9-9dda-63119ceabc25" providerId="AD" clId="Web-{4AE1BDEB-F457-C908-3396-B058E24B70BF}" dt="2025-02-07T16:52:15.404" v="30"/>
          <ac:spMkLst>
            <pc:docMk/>
            <pc:sldMk cId="1409739114" sldId="766"/>
            <ac:spMk id="3" creationId="{6A8FF44D-4BB7-A4A4-6833-0FA6ABDB61F1}"/>
          </ac:spMkLst>
        </pc:spChg>
      </pc:sldChg>
      <pc:sldChg chg="modSp">
        <pc:chgData name="McKenzie, Lloyd" userId="S::lloyd.mckenzie@ontariohealth.ca::4544ac19-90a7-4bc9-9dda-63119ceabc25" providerId="AD" clId="Web-{4AE1BDEB-F457-C908-3396-B058E24B70BF}" dt="2025-02-07T16:52:15.404" v="30"/>
        <pc:sldMkLst>
          <pc:docMk/>
          <pc:sldMk cId="4267067473" sldId="767"/>
        </pc:sldMkLst>
        <pc:spChg chg="mod">
          <ac:chgData name="McKenzie, Lloyd" userId="S::lloyd.mckenzie@ontariohealth.ca::4544ac19-90a7-4bc9-9dda-63119ceabc25" providerId="AD" clId="Web-{4AE1BDEB-F457-C908-3396-B058E24B70BF}" dt="2025-02-07T16:52:15.404" v="30"/>
          <ac:spMkLst>
            <pc:docMk/>
            <pc:sldMk cId="4267067473" sldId="767"/>
            <ac:spMk id="3" creationId="{34EC73A7-31C8-2C68-BC0C-1DC1083D0946}"/>
          </ac:spMkLst>
        </pc:spChg>
      </pc:sldChg>
      <pc:sldChg chg="modSp">
        <pc:chgData name="McKenzie, Lloyd" userId="S::lloyd.mckenzie@ontariohealth.ca::4544ac19-90a7-4bc9-9dda-63119ceabc25" providerId="AD" clId="Web-{4AE1BDEB-F457-C908-3396-B058E24B70BF}" dt="2025-02-07T16:52:15.404" v="30"/>
        <pc:sldMkLst>
          <pc:docMk/>
          <pc:sldMk cId="2884128558" sldId="768"/>
        </pc:sldMkLst>
        <pc:spChg chg="mod">
          <ac:chgData name="McKenzie, Lloyd" userId="S::lloyd.mckenzie@ontariohealth.ca::4544ac19-90a7-4bc9-9dda-63119ceabc25" providerId="AD" clId="Web-{4AE1BDEB-F457-C908-3396-B058E24B70BF}" dt="2025-02-07T16:52:15.404" v="30"/>
          <ac:spMkLst>
            <pc:docMk/>
            <pc:sldMk cId="2884128558" sldId="768"/>
            <ac:spMk id="3" creationId="{5A648BC7-0D36-48E2-F3A2-07C678340DD1}"/>
          </ac:spMkLst>
        </pc:spChg>
      </pc:sldChg>
      <pc:sldChg chg="modSp">
        <pc:chgData name="McKenzie, Lloyd" userId="S::lloyd.mckenzie@ontariohealth.ca::4544ac19-90a7-4bc9-9dda-63119ceabc25" providerId="AD" clId="Web-{4AE1BDEB-F457-C908-3396-B058E24B70BF}" dt="2025-02-07T16:52:15.404" v="30"/>
        <pc:sldMkLst>
          <pc:docMk/>
          <pc:sldMk cId="1645052033" sldId="769"/>
        </pc:sldMkLst>
        <pc:spChg chg="mod">
          <ac:chgData name="McKenzie, Lloyd" userId="S::lloyd.mckenzie@ontariohealth.ca::4544ac19-90a7-4bc9-9dda-63119ceabc25" providerId="AD" clId="Web-{4AE1BDEB-F457-C908-3396-B058E24B70BF}" dt="2025-02-07T16:52:15.404" v="30"/>
          <ac:spMkLst>
            <pc:docMk/>
            <pc:sldMk cId="1645052033" sldId="769"/>
            <ac:spMk id="3" creationId="{34149193-ADB4-346E-286C-AFABE40CCB1F}"/>
          </ac:spMkLst>
        </pc:spChg>
      </pc:sldChg>
      <pc:sldChg chg="modSp">
        <pc:chgData name="McKenzie, Lloyd" userId="S::lloyd.mckenzie@ontariohealth.ca::4544ac19-90a7-4bc9-9dda-63119ceabc25" providerId="AD" clId="Web-{4AE1BDEB-F457-C908-3396-B058E24B70BF}" dt="2025-02-07T16:52:15.404" v="30"/>
        <pc:sldMkLst>
          <pc:docMk/>
          <pc:sldMk cId="4045151063" sldId="770"/>
        </pc:sldMkLst>
        <pc:spChg chg="mod">
          <ac:chgData name="McKenzie, Lloyd" userId="S::lloyd.mckenzie@ontariohealth.ca::4544ac19-90a7-4bc9-9dda-63119ceabc25" providerId="AD" clId="Web-{4AE1BDEB-F457-C908-3396-B058E24B70BF}" dt="2025-02-07T16:52:15.404" v="30"/>
          <ac:spMkLst>
            <pc:docMk/>
            <pc:sldMk cId="4045151063" sldId="770"/>
            <ac:spMk id="3" creationId="{EC0A0115-1F96-7C38-5587-A01722CA5407}"/>
          </ac:spMkLst>
        </pc:spChg>
      </pc:sldChg>
      <pc:sldChg chg="modSp">
        <pc:chgData name="McKenzie, Lloyd" userId="S::lloyd.mckenzie@ontariohealth.ca::4544ac19-90a7-4bc9-9dda-63119ceabc25" providerId="AD" clId="Web-{4AE1BDEB-F457-C908-3396-B058E24B70BF}" dt="2025-02-07T16:52:15.404" v="30"/>
        <pc:sldMkLst>
          <pc:docMk/>
          <pc:sldMk cId="1820702520" sldId="773"/>
        </pc:sldMkLst>
        <pc:spChg chg="mod">
          <ac:chgData name="McKenzie, Lloyd" userId="S::lloyd.mckenzie@ontariohealth.ca::4544ac19-90a7-4bc9-9dda-63119ceabc25" providerId="AD" clId="Web-{4AE1BDEB-F457-C908-3396-B058E24B70BF}" dt="2025-02-07T16:52:15.404" v="30"/>
          <ac:spMkLst>
            <pc:docMk/>
            <pc:sldMk cId="1820702520" sldId="773"/>
            <ac:spMk id="3" creationId="{798DC380-2FDC-EA3F-BA96-5A586397E74C}"/>
          </ac:spMkLst>
        </pc:spChg>
      </pc:sldChg>
      <pc:sldChg chg="addSp delSp modSp">
        <pc:chgData name="McKenzie, Lloyd" userId="S::lloyd.mckenzie@ontariohealth.ca::4544ac19-90a7-4bc9-9dda-63119ceabc25" providerId="AD" clId="Web-{4AE1BDEB-F457-C908-3396-B058E24B70BF}" dt="2025-02-07T16:52:15.404" v="30"/>
        <pc:sldMkLst>
          <pc:docMk/>
          <pc:sldMk cId="1579297549" sldId="774"/>
        </pc:sldMkLst>
        <pc:spChg chg="mod">
          <ac:chgData name="McKenzie, Lloyd" userId="S::lloyd.mckenzie@ontariohealth.ca::4544ac19-90a7-4bc9-9dda-63119ceabc25" providerId="AD" clId="Web-{4AE1BDEB-F457-C908-3396-B058E24B70BF}" dt="2025-02-07T16:52:15.404" v="30"/>
          <ac:spMkLst>
            <pc:docMk/>
            <pc:sldMk cId="1579297549" sldId="774"/>
            <ac:spMk id="3" creationId="{0A6936BA-8E25-BEC9-0404-E262E5CF5677}"/>
          </ac:spMkLst>
        </pc:spChg>
        <pc:spChg chg="add mod">
          <ac:chgData name="McKenzie, Lloyd" userId="S::lloyd.mckenzie@ontariohealth.ca::4544ac19-90a7-4bc9-9dda-63119ceabc25" providerId="AD" clId="Web-{4AE1BDEB-F457-C908-3396-B058E24B70BF}" dt="2025-02-07T16:10:04.335" v="29" actId="1076"/>
          <ac:spMkLst>
            <pc:docMk/>
            <pc:sldMk cId="1579297549" sldId="774"/>
            <ac:spMk id="6" creationId="{F792EA61-E809-5266-5BB1-1BC89F3579CA}"/>
          </ac:spMkLst>
        </pc:spChg>
        <pc:grpChg chg="del">
          <ac:chgData name="McKenzie, Lloyd" userId="S::lloyd.mckenzie@ontariohealth.ca::4544ac19-90a7-4bc9-9dda-63119ceabc25" providerId="AD" clId="Web-{4AE1BDEB-F457-C908-3396-B058E24B70BF}" dt="2025-02-07T16:07:48.457" v="3"/>
          <ac:grpSpMkLst>
            <pc:docMk/>
            <pc:sldMk cId="1579297549" sldId="774"/>
            <ac:grpSpMk id="7" creationId="{E9C5E17A-6936-D20A-2A29-255F528CED7E}"/>
          </ac:grpSpMkLst>
        </pc:grpChg>
        <pc:picChg chg="add mod">
          <ac:chgData name="McKenzie, Lloyd" userId="S::lloyd.mckenzie@ontariohealth.ca::4544ac19-90a7-4bc9-9dda-63119ceabc25" providerId="AD" clId="Web-{4AE1BDEB-F457-C908-3396-B058E24B70BF}" dt="2025-02-07T16:08:10.067" v="7" actId="1076"/>
          <ac:picMkLst>
            <pc:docMk/>
            <pc:sldMk cId="1579297549" sldId="774"/>
            <ac:picMk id="2" creationId="{2EC18B76-CEFE-CDF7-7EB4-0965AA9C5BB5}"/>
          </ac:picMkLst>
        </pc:picChg>
        <pc:cxnChg chg="mod">
          <ac:chgData name="McKenzie, Lloyd" userId="S::lloyd.mckenzie@ontariohealth.ca::4544ac19-90a7-4bc9-9dda-63119ceabc25" providerId="AD" clId="Web-{4AE1BDEB-F457-C908-3396-B058E24B70BF}" dt="2025-02-07T16:07:48.457" v="3"/>
          <ac:cxnSpMkLst>
            <pc:docMk/>
            <pc:sldMk cId="1579297549" sldId="774"/>
            <ac:cxnSpMk id="13" creationId="{7B9D8F9D-4B11-93CF-FB5A-1415DBD28847}"/>
          </ac:cxnSpMkLst>
        </pc:cxnChg>
        <pc:cxnChg chg="mod">
          <ac:chgData name="McKenzie, Lloyd" userId="S::lloyd.mckenzie@ontariohealth.ca::4544ac19-90a7-4bc9-9dda-63119ceabc25" providerId="AD" clId="Web-{4AE1BDEB-F457-C908-3396-B058E24B70BF}" dt="2025-02-07T16:07:48.457" v="3"/>
          <ac:cxnSpMkLst>
            <pc:docMk/>
            <pc:sldMk cId="1579297549" sldId="774"/>
            <ac:cxnSpMk id="22" creationId="{70062665-F8C8-57A2-9FEE-CC308ECFA6B1}"/>
          </ac:cxnSpMkLst>
        </pc:cxnChg>
        <pc:cxnChg chg="mod">
          <ac:chgData name="McKenzie, Lloyd" userId="S::lloyd.mckenzie@ontariohealth.ca::4544ac19-90a7-4bc9-9dda-63119ceabc25" providerId="AD" clId="Web-{4AE1BDEB-F457-C908-3396-B058E24B70BF}" dt="2025-02-07T16:07:48.457" v="3"/>
          <ac:cxnSpMkLst>
            <pc:docMk/>
            <pc:sldMk cId="1579297549" sldId="774"/>
            <ac:cxnSpMk id="24" creationId="{940155DE-F0F8-1492-D207-67681A7700A2}"/>
          </ac:cxnSpMkLst>
        </pc:cxnChg>
      </pc:sldChg>
      <pc:sldChg chg="modSp">
        <pc:chgData name="McKenzie, Lloyd" userId="S::lloyd.mckenzie@ontariohealth.ca::4544ac19-90a7-4bc9-9dda-63119ceabc25" providerId="AD" clId="Web-{4AE1BDEB-F457-C908-3396-B058E24B70BF}" dt="2025-02-07T16:52:15.404" v="30"/>
        <pc:sldMkLst>
          <pc:docMk/>
          <pc:sldMk cId="1241636986" sldId="775"/>
        </pc:sldMkLst>
        <pc:spChg chg="mod">
          <ac:chgData name="McKenzie, Lloyd" userId="S::lloyd.mckenzie@ontariohealth.ca::4544ac19-90a7-4bc9-9dda-63119ceabc25" providerId="AD" clId="Web-{4AE1BDEB-F457-C908-3396-B058E24B70BF}" dt="2025-02-07T16:52:15.404" v="30"/>
          <ac:spMkLst>
            <pc:docMk/>
            <pc:sldMk cId="1241636986" sldId="775"/>
            <ac:spMk id="4" creationId="{88DBFE06-137B-BAB7-3EAB-3F2D3301B31B}"/>
          </ac:spMkLst>
        </pc:spChg>
      </pc:sldChg>
      <pc:sldChg chg="modSp">
        <pc:chgData name="McKenzie, Lloyd" userId="S::lloyd.mckenzie@ontariohealth.ca::4544ac19-90a7-4bc9-9dda-63119ceabc25" providerId="AD" clId="Web-{4AE1BDEB-F457-C908-3396-B058E24B70BF}" dt="2025-02-07T16:52:15.404" v="30"/>
        <pc:sldMkLst>
          <pc:docMk/>
          <pc:sldMk cId="877912632" sldId="776"/>
        </pc:sldMkLst>
        <pc:spChg chg="mod">
          <ac:chgData name="McKenzie, Lloyd" userId="S::lloyd.mckenzie@ontariohealth.ca::4544ac19-90a7-4bc9-9dda-63119ceabc25" providerId="AD" clId="Web-{4AE1BDEB-F457-C908-3396-B058E24B70BF}" dt="2025-02-07T16:52:15.404" v="30"/>
          <ac:spMkLst>
            <pc:docMk/>
            <pc:sldMk cId="877912632" sldId="776"/>
            <ac:spMk id="4" creationId="{0FB64FAD-CA91-97E4-98B9-97E8EFB9CB4D}"/>
          </ac:spMkLst>
        </pc:spChg>
      </pc:sldChg>
      <pc:sldChg chg="modSp">
        <pc:chgData name="McKenzie, Lloyd" userId="S::lloyd.mckenzie@ontariohealth.ca::4544ac19-90a7-4bc9-9dda-63119ceabc25" providerId="AD" clId="Web-{4AE1BDEB-F457-C908-3396-B058E24B70BF}" dt="2025-02-07T16:52:15.404" v="30"/>
        <pc:sldMkLst>
          <pc:docMk/>
          <pc:sldMk cId="1206330453" sldId="777"/>
        </pc:sldMkLst>
        <pc:spChg chg="mod">
          <ac:chgData name="McKenzie, Lloyd" userId="S::lloyd.mckenzie@ontariohealth.ca::4544ac19-90a7-4bc9-9dda-63119ceabc25" providerId="AD" clId="Web-{4AE1BDEB-F457-C908-3396-B058E24B70BF}" dt="2025-02-07T16:52:15.404" v="30"/>
          <ac:spMkLst>
            <pc:docMk/>
            <pc:sldMk cId="1206330453" sldId="777"/>
            <ac:spMk id="2" creationId="{7243A521-6F66-6294-3EDE-E7638EF0E191}"/>
          </ac:spMkLst>
        </pc:spChg>
      </pc:sldChg>
      <pc:sldChg chg="modSp">
        <pc:chgData name="McKenzie, Lloyd" userId="S::lloyd.mckenzie@ontariohealth.ca::4544ac19-90a7-4bc9-9dda-63119ceabc25" providerId="AD" clId="Web-{4AE1BDEB-F457-C908-3396-B058E24B70BF}" dt="2025-02-07T16:52:15.404" v="30"/>
        <pc:sldMkLst>
          <pc:docMk/>
          <pc:sldMk cId="3617575749" sldId="778"/>
        </pc:sldMkLst>
        <pc:spChg chg="mod">
          <ac:chgData name="McKenzie, Lloyd" userId="S::lloyd.mckenzie@ontariohealth.ca::4544ac19-90a7-4bc9-9dda-63119ceabc25" providerId="AD" clId="Web-{4AE1BDEB-F457-C908-3396-B058E24B70BF}" dt="2025-02-07T16:52:15.404" v="30"/>
          <ac:spMkLst>
            <pc:docMk/>
            <pc:sldMk cId="3617575749" sldId="778"/>
            <ac:spMk id="2" creationId="{1ED19B03-A60B-0356-5782-653C7160778B}"/>
          </ac:spMkLst>
        </pc:spChg>
      </pc:sldChg>
      <pc:sldChg chg="modSp">
        <pc:chgData name="McKenzie, Lloyd" userId="S::lloyd.mckenzie@ontariohealth.ca::4544ac19-90a7-4bc9-9dda-63119ceabc25" providerId="AD" clId="Web-{4AE1BDEB-F457-C908-3396-B058E24B70BF}" dt="2025-02-07T16:52:15.404" v="30"/>
        <pc:sldMkLst>
          <pc:docMk/>
          <pc:sldMk cId="1837888096" sldId="779"/>
        </pc:sldMkLst>
        <pc:spChg chg="mod">
          <ac:chgData name="McKenzie, Lloyd" userId="S::lloyd.mckenzie@ontariohealth.ca::4544ac19-90a7-4bc9-9dda-63119ceabc25" providerId="AD" clId="Web-{4AE1BDEB-F457-C908-3396-B058E24B70BF}" dt="2025-02-07T16:52:15.404" v="30"/>
          <ac:spMkLst>
            <pc:docMk/>
            <pc:sldMk cId="1837888096" sldId="779"/>
            <ac:spMk id="4" creationId="{641F282A-0A39-A83B-76A7-24CD9C6BD087}"/>
          </ac:spMkLst>
        </pc:spChg>
      </pc:sldChg>
      <pc:sldChg chg="modSp">
        <pc:chgData name="McKenzie, Lloyd" userId="S::lloyd.mckenzie@ontariohealth.ca::4544ac19-90a7-4bc9-9dda-63119ceabc25" providerId="AD" clId="Web-{4AE1BDEB-F457-C908-3396-B058E24B70BF}" dt="2025-02-07T16:52:15.404" v="30"/>
        <pc:sldMkLst>
          <pc:docMk/>
          <pc:sldMk cId="270587351" sldId="780"/>
        </pc:sldMkLst>
        <pc:spChg chg="mod">
          <ac:chgData name="McKenzie, Lloyd" userId="S::lloyd.mckenzie@ontariohealth.ca::4544ac19-90a7-4bc9-9dda-63119ceabc25" providerId="AD" clId="Web-{4AE1BDEB-F457-C908-3396-B058E24B70BF}" dt="2025-02-07T16:52:15.404" v="30"/>
          <ac:spMkLst>
            <pc:docMk/>
            <pc:sldMk cId="270587351" sldId="780"/>
            <ac:spMk id="4" creationId="{893B06E3-594A-45A9-69BE-9812F7FCBBF2}"/>
          </ac:spMkLst>
        </pc:spChg>
      </pc:sldChg>
      <pc:sldChg chg="modSp">
        <pc:chgData name="McKenzie, Lloyd" userId="S::lloyd.mckenzie@ontariohealth.ca::4544ac19-90a7-4bc9-9dda-63119ceabc25" providerId="AD" clId="Web-{4AE1BDEB-F457-C908-3396-B058E24B70BF}" dt="2025-02-07T16:52:15.404" v="30"/>
        <pc:sldMkLst>
          <pc:docMk/>
          <pc:sldMk cId="140907830" sldId="782"/>
        </pc:sldMkLst>
        <pc:spChg chg="mod">
          <ac:chgData name="McKenzie, Lloyd" userId="S::lloyd.mckenzie@ontariohealth.ca::4544ac19-90a7-4bc9-9dda-63119ceabc25" providerId="AD" clId="Web-{4AE1BDEB-F457-C908-3396-B058E24B70BF}" dt="2025-02-07T16:52:15.404" v="30"/>
          <ac:spMkLst>
            <pc:docMk/>
            <pc:sldMk cId="140907830" sldId="782"/>
            <ac:spMk id="4" creationId="{59A449AC-C926-F2B8-39E1-40A03955EECF}"/>
          </ac:spMkLst>
        </pc:spChg>
      </pc:sldChg>
      <pc:sldChg chg="modSp">
        <pc:chgData name="McKenzie, Lloyd" userId="S::lloyd.mckenzie@ontariohealth.ca::4544ac19-90a7-4bc9-9dda-63119ceabc25" providerId="AD" clId="Web-{4AE1BDEB-F457-C908-3396-B058E24B70BF}" dt="2025-02-07T16:52:15.404" v="30"/>
        <pc:sldMkLst>
          <pc:docMk/>
          <pc:sldMk cId="431558225" sldId="783"/>
        </pc:sldMkLst>
        <pc:spChg chg="mod">
          <ac:chgData name="McKenzie, Lloyd" userId="S::lloyd.mckenzie@ontariohealth.ca::4544ac19-90a7-4bc9-9dda-63119ceabc25" providerId="AD" clId="Web-{4AE1BDEB-F457-C908-3396-B058E24B70BF}" dt="2025-02-07T16:52:15.404" v="30"/>
          <ac:spMkLst>
            <pc:docMk/>
            <pc:sldMk cId="431558225" sldId="783"/>
            <ac:spMk id="2" creationId="{07A5943B-8BCE-4B68-E881-B27BD16DAE0B}"/>
          </ac:spMkLst>
        </pc:spChg>
      </pc:sldChg>
      <pc:sldChg chg="modSp">
        <pc:chgData name="McKenzie, Lloyd" userId="S::lloyd.mckenzie@ontariohealth.ca::4544ac19-90a7-4bc9-9dda-63119ceabc25" providerId="AD" clId="Web-{4AE1BDEB-F457-C908-3396-B058E24B70BF}" dt="2025-02-07T16:52:15.404" v="30"/>
        <pc:sldMkLst>
          <pc:docMk/>
          <pc:sldMk cId="2934070904" sldId="784"/>
        </pc:sldMkLst>
        <pc:spChg chg="mod">
          <ac:chgData name="McKenzie, Lloyd" userId="S::lloyd.mckenzie@ontariohealth.ca::4544ac19-90a7-4bc9-9dda-63119ceabc25" providerId="AD" clId="Web-{4AE1BDEB-F457-C908-3396-B058E24B70BF}" dt="2025-02-07T16:52:15.404" v="30"/>
          <ac:spMkLst>
            <pc:docMk/>
            <pc:sldMk cId="2934070904" sldId="784"/>
            <ac:spMk id="3" creationId="{2FB4E48F-CEE5-CD13-584E-CE83019A5CFE}"/>
          </ac:spMkLst>
        </pc:spChg>
      </pc:sldChg>
      <pc:sldChg chg="modSp">
        <pc:chgData name="McKenzie, Lloyd" userId="S::lloyd.mckenzie@ontariohealth.ca::4544ac19-90a7-4bc9-9dda-63119ceabc25" providerId="AD" clId="Web-{4AE1BDEB-F457-C908-3396-B058E24B70BF}" dt="2025-02-07T16:52:15.404" v="30"/>
        <pc:sldMkLst>
          <pc:docMk/>
          <pc:sldMk cId="3594980676" sldId="785"/>
        </pc:sldMkLst>
        <pc:spChg chg="mod">
          <ac:chgData name="McKenzie, Lloyd" userId="S::lloyd.mckenzie@ontariohealth.ca::4544ac19-90a7-4bc9-9dda-63119ceabc25" providerId="AD" clId="Web-{4AE1BDEB-F457-C908-3396-B058E24B70BF}" dt="2025-02-07T16:52:15.404" v="30"/>
          <ac:spMkLst>
            <pc:docMk/>
            <pc:sldMk cId="3594980676" sldId="785"/>
            <ac:spMk id="3" creationId="{EE6393BD-D5C3-6FC3-F3D6-0C5BCC97267D}"/>
          </ac:spMkLst>
        </pc:spChg>
      </pc:sldChg>
      <pc:sldChg chg="modSp">
        <pc:chgData name="McKenzie, Lloyd" userId="S::lloyd.mckenzie@ontariohealth.ca::4544ac19-90a7-4bc9-9dda-63119ceabc25" providerId="AD" clId="Web-{4AE1BDEB-F457-C908-3396-B058E24B70BF}" dt="2025-02-07T16:52:15.404" v="30"/>
        <pc:sldMkLst>
          <pc:docMk/>
          <pc:sldMk cId="1831101814" sldId="788"/>
        </pc:sldMkLst>
        <pc:spChg chg="mod">
          <ac:chgData name="McKenzie, Lloyd" userId="S::lloyd.mckenzie@ontariohealth.ca::4544ac19-90a7-4bc9-9dda-63119ceabc25" providerId="AD" clId="Web-{4AE1BDEB-F457-C908-3396-B058E24B70BF}" dt="2025-02-07T16:52:15.404" v="30"/>
          <ac:spMkLst>
            <pc:docMk/>
            <pc:sldMk cId="1831101814" sldId="788"/>
            <ac:spMk id="4" creationId="{53AA8058-E5F5-DA79-21EA-C99325E59CCC}"/>
          </ac:spMkLst>
        </pc:spChg>
      </pc:sldChg>
      <pc:sldChg chg="modSp">
        <pc:chgData name="McKenzie, Lloyd" userId="S::lloyd.mckenzie@ontariohealth.ca::4544ac19-90a7-4bc9-9dda-63119ceabc25" providerId="AD" clId="Web-{4AE1BDEB-F457-C908-3396-B058E24B70BF}" dt="2025-02-07T16:52:15.404" v="30"/>
        <pc:sldMkLst>
          <pc:docMk/>
          <pc:sldMk cId="3267680492" sldId="789"/>
        </pc:sldMkLst>
        <pc:spChg chg="mod">
          <ac:chgData name="McKenzie, Lloyd" userId="S::lloyd.mckenzie@ontariohealth.ca::4544ac19-90a7-4bc9-9dda-63119ceabc25" providerId="AD" clId="Web-{4AE1BDEB-F457-C908-3396-B058E24B70BF}" dt="2025-02-07T16:52:15.404" v="30"/>
          <ac:spMkLst>
            <pc:docMk/>
            <pc:sldMk cId="3267680492" sldId="789"/>
            <ac:spMk id="4" creationId="{716C780E-4261-2F8F-5A81-20269A9049F8}"/>
          </ac:spMkLst>
        </pc:spChg>
      </pc:sldChg>
      <pc:sldChg chg="modSp">
        <pc:chgData name="McKenzie, Lloyd" userId="S::lloyd.mckenzie@ontariohealth.ca::4544ac19-90a7-4bc9-9dda-63119ceabc25" providerId="AD" clId="Web-{4AE1BDEB-F457-C908-3396-B058E24B70BF}" dt="2025-02-07T16:52:15.404" v="30"/>
        <pc:sldMkLst>
          <pc:docMk/>
          <pc:sldMk cId="3503784810" sldId="790"/>
        </pc:sldMkLst>
        <pc:spChg chg="mod">
          <ac:chgData name="McKenzie, Lloyd" userId="S::lloyd.mckenzie@ontariohealth.ca::4544ac19-90a7-4bc9-9dda-63119ceabc25" providerId="AD" clId="Web-{4AE1BDEB-F457-C908-3396-B058E24B70BF}" dt="2025-02-07T16:52:15.404" v="30"/>
          <ac:spMkLst>
            <pc:docMk/>
            <pc:sldMk cId="3503784810" sldId="790"/>
            <ac:spMk id="2" creationId="{E48FADAA-B2DA-0E56-F6E4-0D23E36FA3A3}"/>
          </ac:spMkLst>
        </pc:spChg>
      </pc:sldChg>
      <pc:sldChg chg="modSp">
        <pc:chgData name="McKenzie, Lloyd" userId="S::lloyd.mckenzie@ontariohealth.ca::4544ac19-90a7-4bc9-9dda-63119ceabc25" providerId="AD" clId="Web-{4AE1BDEB-F457-C908-3396-B058E24B70BF}" dt="2025-02-07T16:52:15.404" v="30"/>
        <pc:sldMkLst>
          <pc:docMk/>
          <pc:sldMk cId="3303905662" sldId="791"/>
        </pc:sldMkLst>
        <pc:spChg chg="mod">
          <ac:chgData name="McKenzie, Lloyd" userId="S::lloyd.mckenzie@ontariohealth.ca::4544ac19-90a7-4bc9-9dda-63119ceabc25" providerId="AD" clId="Web-{4AE1BDEB-F457-C908-3396-B058E24B70BF}" dt="2025-02-07T16:52:15.404" v="30"/>
          <ac:spMkLst>
            <pc:docMk/>
            <pc:sldMk cId="3303905662" sldId="791"/>
            <ac:spMk id="4" creationId="{974A1EFE-7680-0EC8-66D0-2934761AEBA5}"/>
          </ac:spMkLst>
        </pc:spChg>
      </pc:sldChg>
      <pc:sldChg chg="modSp">
        <pc:chgData name="McKenzie, Lloyd" userId="S::lloyd.mckenzie@ontariohealth.ca::4544ac19-90a7-4bc9-9dda-63119ceabc25" providerId="AD" clId="Web-{4AE1BDEB-F457-C908-3396-B058E24B70BF}" dt="2025-02-07T16:52:15.404" v="30"/>
        <pc:sldMkLst>
          <pc:docMk/>
          <pc:sldMk cId="3300506605" sldId="792"/>
        </pc:sldMkLst>
        <pc:spChg chg="mod">
          <ac:chgData name="McKenzie, Lloyd" userId="S::lloyd.mckenzie@ontariohealth.ca::4544ac19-90a7-4bc9-9dda-63119ceabc25" providerId="AD" clId="Web-{4AE1BDEB-F457-C908-3396-B058E24B70BF}" dt="2025-02-07T16:52:15.404" v="30"/>
          <ac:spMkLst>
            <pc:docMk/>
            <pc:sldMk cId="3300506605" sldId="792"/>
            <ac:spMk id="4" creationId="{817B6EB2-E636-0F7D-9B07-DF8F8BAA006D}"/>
          </ac:spMkLst>
        </pc:spChg>
      </pc:sldChg>
      <pc:sldChg chg="modSp">
        <pc:chgData name="McKenzie, Lloyd" userId="S::lloyd.mckenzie@ontariohealth.ca::4544ac19-90a7-4bc9-9dda-63119ceabc25" providerId="AD" clId="Web-{4AE1BDEB-F457-C908-3396-B058E24B70BF}" dt="2025-02-07T16:52:15.404" v="30"/>
        <pc:sldMkLst>
          <pc:docMk/>
          <pc:sldMk cId="3250045566" sldId="793"/>
        </pc:sldMkLst>
        <pc:spChg chg="mod">
          <ac:chgData name="McKenzie, Lloyd" userId="S::lloyd.mckenzie@ontariohealth.ca::4544ac19-90a7-4bc9-9dda-63119ceabc25" providerId="AD" clId="Web-{4AE1BDEB-F457-C908-3396-B058E24B70BF}" dt="2025-02-07T16:52:15.404" v="30"/>
          <ac:spMkLst>
            <pc:docMk/>
            <pc:sldMk cId="3250045566" sldId="793"/>
            <ac:spMk id="4" creationId="{4923946E-B7AE-190D-3E18-C4DB0B1117C3}"/>
          </ac:spMkLst>
        </pc:spChg>
      </pc:sldChg>
      <pc:sldChg chg="modSp">
        <pc:chgData name="McKenzie, Lloyd" userId="S::lloyd.mckenzie@ontariohealth.ca::4544ac19-90a7-4bc9-9dda-63119ceabc25" providerId="AD" clId="Web-{4AE1BDEB-F457-C908-3396-B058E24B70BF}" dt="2025-02-07T16:52:15.404" v="30"/>
        <pc:sldMkLst>
          <pc:docMk/>
          <pc:sldMk cId="2171955467" sldId="794"/>
        </pc:sldMkLst>
        <pc:spChg chg="mod">
          <ac:chgData name="McKenzie, Lloyd" userId="S::lloyd.mckenzie@ontariohealth.ca::4544ac19-90a7-4bc9-9dda-63119ceabc25" providerId="AD" clId="Web-{4AE1BDEB-F457-C908-3396-B058E24B70BF}" dt="2025-02-07T16:52:15.404" v="30"/>
          <ac:spMkLst>
            <pc:docMk/>
            <pc:sldMk cId="2171955467" sldId="794"/>
            <ac:spMk id="4" creationId="{82BEE3AE-363A-0219-921F-513C2028371C}"/>
          </ac:spMkLst>
        </pc:spChg>
      </pc:sldChg>
      <pc:sldChg chg="modSp">
        <pc:chgData name="McKenzie, Lloyd" userId="S::lloyd.mckenzie@ontariohealth.ca::4544ac19-90a7-4bc9-9dda-63119ceabc25" providerId="AD" clId="Web-{4AE1BDEB-F457-C908-3396-B058E24B70BF}" dt="2025-02-07T16:52:15.404" v="30"/>
        <pc:sldMkLst>
          <pc:docMk/>
          <pc:sldMk cId="1134447582" sldId="795"/>
        </pc:sldMkLst>
        <pc:spChg chg="mod">
          <ac:chgData name="McKenzie, Lloyd" userId="S::lloyd.mckenzie@ontariohealth.ca::4544ac19-90a7-4bc9-9dda-63119ceabc25" providerId="AD" clId="Web-{4AE1BDEB-F457-C908-3396-B058E24B70BF}" dt="2025-02-07T16:52:15.404" v="30"/>
          <ac:spMkLst>
            <pc:docMk/>
            <pc:sldMk cId="1134447582" sldId="795"/>
            <ac:spMk id="4" creationId="{FE439B2A-9996-9BFD-7004-355B1F55ADC8}"/>
          </ac:spMkLst>
        </pc:spChg>
      </pc:sldChg>
      <pc:sldChg chg="modSp">
        <pc:chgData name="McKenzie, Lloyd" userId="S::lloyd.mckenzie@ontariohealth.ca::4544ac19-90a7-4bc9-9dda-63119ceabc25" providerId="AD" clId="Web-{4AE1BDEB-F457-C908-3396-B058E24B70BF}" dt="2025-02-07T16:52:15.404" v="30"/>
        <pc:sldMkLst>
          <pc:docMk/>
          <pc:sldMk cId="2089319381" sldId="796"/>
        </pc:sldMkLst>
        <pc:spChg chg="mod">
          <ac:chgData name="McKenzie, Lloyd" userId="S::lloyd.mckenzie@ontariohealth.ca::4544ac19-90a7-4bc9-9dda-63119ceabc25" providerId="AD" clId="Web-{4AE1BDEB-F457-C908-3396-B058E24B70BF}" dt="2025-02-07T16:52:15.404" v="30"/>
          <ac:spMkLst>
            <pc:docMk/>
            <pc:sldMk cId="2089319381" sldId="796"/>
            <ac:spMk id="4" creationId="{75B7CD28-D7AD-ED17-95F0-984644E7FBE5}"/>
          </ac:spMkLst>
        </pc:spChg>
      </pc:sldChg>
      <pc:sldChg chg="modSp">
        <pc:chgData name="McKenzie, Lloyd" userId="S::lloyd.mckenzie@ontariohealth.ca::4544ac19-90a7-4bc9-9dda-63119ceabc25" providerId="AD" clId="Web-{4AE1BDEB-F457-C908-3396-B058E24B70BF}" dt="2025-02-07T16:52:15.404" v="30"/>
        <pc:sldMkLst>
          <pc:docMk/>
          <pc:sldMk cId="3483004001" sldId="797"/>
        </pc:sldMkLst>
        <pc:spChg chg="mod">
          <ac:chgData name="McKenzie, Lloyd" userId="S::lloyd.mckenzie@ontariohealth.ca::4544ac19-90a7-4bc9-9dda-63119ceabc25" providerId="AD" clId="Web-{4AE1BDEB-F457-C908-3396-B058E24B70BF}" dt="2025-02-07T16:52:15.404" v="30"/>
          <ac:spMkLst>
            <pc:docMk/>
            <pc:sldMk cId="3483004001" sldId="797"/>
            <ac:spMk id="4" creationId="{560B8A7B-5FDF-1267-6026-7ACB53715483}"/>
          </ac:spMkLst>
        </pc:spChg>
      </pc:sldChg>
      <pc:sldChg chg="modSp add">
        <pc:chgData name="McKenzie, Lloyd" userId="S::lloyd.mckenzie@ontariohealth.ca::4544ac19-90a7-4bc9-9dda-63119ceabc25" providerId="AD" clId="Web-{4AE1BDEB-F457-C908-3396-B058E24B70BF}" dt="2025-02-07T18:20:38.275" v="32" actId="20577"/>
        <pc:sldMkLst>
          <pc:docMk/>
          <pc:sldMk cId="2030768388" sldId="798"/>
        </pc:sldMkLst>
        <pc:spChg chg="mod">
          <ac:chgData name="McKenzie, Lloyd" userId="S::lloyd.mckenzie@ontariohealth.ca::4544ac19-90a7-4bc9-9dda-63119ceabc25" providerId="AD" clId="Web-{4AE1BDEB-F457-C908-3396-B058E24B70BF}" dt="2025-02-07T18:20:38.275" v="32" actId="20577"/>
          <ac:spMkLst>
            <pc:docMk/>
            <pc:sldMk cId="2030768388" sldId="798"/>
            <ac:spMk id="2" creationId="{E265F639-6FEA-A56A-8782-FB04C81D81D5}"/>
          </ac:spMkLst>
        </pc:spChg>
      </pc:sldChg>
      <pc:sldMasterChg chg="modSp addSldLayout modSldLayout">
        <pc:chgData name="McKenzie, Lloyd" userId="S::lloyd.mckenzie@ontariohealth.ca::4544ac19-90a7-4bc9-9dda-63119ceabc25" providerId="AD" clId="Web-{4AE1BDEB-F457-C908-3396-B058E24B70BF}" dt="2025-02-07T18:20:27.181" v="31"/>
        <pc:sldMasterMkLst>
          <pc:docMk/>
          <pc:sldMasterMk cId="0" sldId="2147483648"/>
        </pc:sldMasterMkLst>
        <pc:spChg chg="mod">
          <ac:chgData name="McKenzie, Lloyd" userId="S::lloyd.mckenzie@ontariohealth.ca::4544ac19-90a7-4bc9-9dda-63119ceabc25" providerId="AD" clId="Web-{4AE1BDEB-F457-C908-3396-B058E24B70BF}" dt="2025-02-07T16:52:15.404" v="30"/>
          <ac:spMkLst>
            <pc:docMk/>
            <pc:sldMasterMk cId="0" sldId="2147483648"/>
            <ac:spMk id="5" creationId="{B9753632-C492-4515-B901-41AFB25873CC}"/>
          </ac:spMkLst>
        </pc:spChg>
        <pc:sldLayoutChg chg="modSp">
          <pc:chgData name="McKenzie, Lloyd" userId="S::lloyd.mckenzie@ontariohealth.ca::4544ac19-90a7-4bc9-9dda-63119ceabc25" providerId="AD" clId="Web-{4AE1BDEB-F457-C908-3396-B058E24B70BF}" dt="2025-02-07T16:52:15.404" v="30"/>
          <pc:sldLayoutMkLst>
            <pc:docMk/>
            <pc:sldMasterMk cId="0" sldId="2147483648"/>
            <pc:sldLayoutMk cId="2237845615" sldId="2147483682"/>
          </pc:sldLayoutMkLst>
          <pc:spChg chg="mod">
            <ac:chgData name="McKenzie, Lloyd" userId="S::lloyd.mckenzie@ontariohealth.ca::4544ac19-90a7-4bc9-9dda-63119ceabc25" providerId="AD" clId="Web-{4AE1BDEB-F457-C908-3396-B058E24B70BF}" dt="2025-02-07T16:52:15.404" v="30"/>
            <ac:spMkLst>
              <pc:docMk/>
              <pc:sldMasterMk cId="0" sldId="2147483648"/>
              <pc:sldLayoutMk cId="2237845615" sldId="2147483682"/>
              <ac:spMk id="8" creationId="{8E2087E9-637C-4C09-8985-3BAE95EB3A0C}"/>
            </ac:spMkLst>
          </pc:spChg>
        </pc:sldLayoutChg>
        <pc:sldLayoutChg chg="modSp">
          <pc:chgData name="McKenzie, Lloyd" userId="S::lloyd.mckenzie@ontariohealth.ca::4544ac19-90a7-4bc9-9dda-63119ceabc25" providerId="AD" clId="Web-{4AE1BDEB-F457-C908-3396-B058E24B70BF}" dt="2025-02-07T16:52:15.404" v="30"/>
          <pc:sldLayoutMkLst>
            <pc:docMk/>
            <pc:sldMasterMk cId="0" sldId="2147483648"/>
            <pc:sldLayoutMk cId="3769414896" sldId="2147483683"/>
          </pc:sldLayoutMkLst>
          <pc:spChg chg="mod">
            <ac:chgData name="McKenzie, Lloyd" userId="S::lloyd.mckenzie@ontariohealth.ca::4544ac19-90a7-4bc9-9dda-63119ceabc25" providerId="AD" clId="Web-{4AE1BDEB-F457-C908-3396-B058E24B70BF}" dt="2025-02-07T16:52:15.404" v="30"/>
            <ac:spMkLst>
              <pc:docMk/>
              <pc:sldMasterMk cId="0" sldId="2147483648"/>
              <pc:sldLayoutMk cId="3769414896" sldId="2147483683"/>
              <ac:spMk id="8" creationId="{9170F17B-552A-4993-A6F0-1A6FE335872E}"/>
            </ac:spMkLst>
          </pc:spChg>
        </pc:sldLayoutChg>
        <pc:sldLayoutChg chg="modSp">
          <pc:chgData name="McKenzie, Lloyd" userId="S::lloyd.mckenzie@ontariohealth.ca::4544ac19-90a7-4bc9-9dda-63119ceabc25" providerId="AD" clId="Web-{4AE1BDEB-F457-C908-3396-B058E24B70BF}" dt="2025-02-07T16:52:15.404" v="30"/>
          <pc:sldLayoutMkLst>
            <pc:docMk/>
            <pc:sldMasterMk cId="0" sldId="2147483648"/>
            <pc:sldLayoutMk cId="2024429228" sldId="2147483684"/>
          </pc:sldLayoutMkLst>
          <pc:spChg chg="mod">
            <ac:chgData name="McKenzie, Lloyd" userId="S::lloyd.mckenzie@ontariohealth.ca::4544ac19-90a7-4bc9-9dda-63119ceabc25" providerId="AD" clId="Web-{4AE1BDEB-F457-C908-3396-B058E24B70BF}" dt="2025-02-07T16:52:15.404" v="30"/>
            <ac:spMkLst>
              <pc:docMk/>
              <pc:sldMasterMk cId="0" sldId="2147483648"/>
              <pc:sldLayoutMk cId="2024429228" sldId="2147483684"/>
              <ac:spMk id="25" creationId="{6C4765DB-7105-45CC-BD97-DDD21BCA1C4A}"/>
            </ac:spMkLst>
          </pc:spChg>
        </pc:sldLayoutChg>
        <pc:sldLayoutChg chg="modSp">
          <pc:chgData name="McKenzie, Lloyd" userId="S::lloyd.mckenzie@ontariohealth.ca::4544ac19-90a7-4bc9-9dda-63119ceabc25" providerId="AD" clId="Web-{4AE1BDEB-F457-C908-3396-B058E24B70BF}" dt="2025-02-07T16:52:15.404" v="30"/>
          <pc:sldLayoutMkLst>
            <pc:docMk/>
            <pc:sldMasterMk cId="0" sldId="2147483648"/>
            <pc:sldLayoutMk cId="1828050307" sldId="2147483685"/>
          </pc:sldLayoutMkLst>
          <pc:spChg chg="mod">
            <ac:chgData name="McKenzie, Lloyd" userId="S::lloyd.mckenzie@ontariohealth.ca::4544ac19-90a7-4bc9-9dda-63119ceabc25" providerId="AD" clId="Web-{4AE1BDEB-F457-C908-3396-B058E24B70BF}" dt="2025-02-07T16:52:15.404" v="30"/>
            <ac:spMkLst>
              <pc:docMk/>
              <pc:sldMasterMk cId="0" sldId="2147483648"/>
              <pc:sldLayoutMk cId="1828050307" sldId="2147483685"/>
              <ac:spMk id="41" creationId="{86364F0F-A2BB-480B-88A7-F41748072267}"/>
            </ac:spMkLst>
          </pc:spChg>
        </pc:sldLayoutChg>
        <pc:sldLayoutChg chg="modSp">
          <pc:chgData name="McKenzie, Lloyd" userId="S::lloyd.mckenzie@ontariohealth.ca::4544ac19-90a7-4bc9-9dda-63119ceabc25" providerId="AD" clId="Web-{4AE1BDEB-F457-C908-3396-B058E24B70BF}" dt="2025-02-07T16:52:15.404" v="30"/>
          <pc:sldLayoutMkLst>
            <pc:docMk/>
            <pc:sldMasterMk cId="0" sldId="2147483648"/>
            <pc:sldLayoutMk cId="4066057111" sldId="2147483686"/>
          </pc:sldLayoutMkLst>
          <pc:spChg chg="mod">
            <ac:chgData name="McKenzie, Lloyd" userId="S::lloyd.mckenzie@ontariohealth.ca::4544ac19-90a7-4bc9-9dda-63119ceabc25" providerId="AD" clId="Web-{4AE1BDEB-F457-C908-3396-B058E24B70BF}" dt="2025-02-07T16:52:15.404" v="30"/>
            <ac:spMkLst>
              <pc:docMk/>
              <pc:sldMasterMk cId="0" sldId="2147483648"/>
              <pc:sldLayoutMk cId="4066057111" sldId="2147483686"/>
              <ac:spMk id="23" creationId="{3278E695-3242-46C8-A5D0-91F98BE1AA7A}"/>
            </ac:spMkLst>
          </pc:spChg>
        </pc:sldLayoutChg>
        <pc:sldLayoutChg chg="modSp">
          <pc:chgData name="McKenzie, Lloyd" userId="S::lloyd.mckenzie@ontariohealth.ca::4544ac19-90a7-4bc9-9dda-63119ceabc25" providerId="AD" clId="Web-{4AE1BDEB-F457-C908-3396-B058E24B70BF}" dt="2025-02-07T16:52:15.404" v="30"/>
          <pc:sldLayoutMkLst>
            <pc:docMk/>
            <pc:sldMasterMk cId="0" sldId="2147483648"/>
            <pc:sldLayoutMk cId="1509802494" sldId="2147483687"/>
          </pc:sldLayoutMkLst>
          <pc:spChg chg="mod">
            <ac:chgData name="McKenzie, Lloyd" userId="S::lloyd.mckenzie@ontariohealth.ca::4544ac19-90a7-4bc9-9dda-63119ceabc25" providerId="AD" clId="Web-{4AE1BDEB-F457-C908-3396-B058E24B70BF}" dt="2025-02-07T16:52:15.404" v="30"/>
            <ac:spMkLst>
              <pc:docMk/>
              <pc:sldMasterMk cId="0" sldId="2147483648"/>
              <pc:sldLayoutMk cId="1509802494" sldId="2147483687"/>
              <ac:spMk id="27" creationId="{1B1954A0-3B1F-45BD-8FA9-A14758770218}"/>
            </ac:spMkLst>
          </pc:spChg>
        </pc:sldLayoutChg>
        <pc:sldLayoutChg chg="modSp">
          <pc:chgData name="McKenzie, Lloyd" userId="S::lloyd.mckenzie@ontariohealth.ca::4544ac19-90a7-4bc9-9dda-63119ceabc25" providerId="AD" clId="Web-{4AE1BDEB-F457-C908-3396-B058E24B70BF}" dt="2025-02-07T16:52:15.404" v="30"/>
          <pc:sldLayoutMkLst>
            <pc:docMk/>
            <pc:sldMasterMk cId="0" sldId="2147483648"/>
            <pc:sldLayoutMk cId="3002454115" sldId="2147483688"/>
          </pc:sldLayoutMkLst>
          <pc:spChg chg="mod">
            <ac:chgData name="McKenzie, Lloyd" userId="S::lloyd.mckenzie@ontariohealth.ca::4544ac19-90a7-4bc9-9dda-63119ceabc25" providerId="AD" clId="Web-{4AE1BDEB-F457-C908-3396-B058E24B70BF}" dt="2025-02-07T16:52:15.404" v="30"/>
            <ac:spMkLst>
              <pc:docMk/>
              <pc:sldMasterMk cId="0" sldId="2147483648"/>
              <pc:sldLayoutMk cId="3002454115" sldId="2147483688"/>
              <ac:spMk id="27" creationId="{3E9F65D5-F0E8-4EA4-B4AD-024D025D4000}"/>
            </ac:spMkLst>
          </pc:spChg>
        </pc:sldLayoutChg>
        <pc:sldLayoutChg chg="modSp">
          <pc:chgData name="McKenzie, Lloyd" userId="S::lloyd.mckenzie@ontariohealth.ca::4544ac19-90a7-4bc9-9dda-63119ceabc25" providerId="AD" clId="Web-{4AE1BDEB-F457-C908-3396-B058E24B70BF}" dt="2025-02-07T16:52:15.404" v="30"/>
          <pc:sldLayoutMkLst>
            <pc:docMk/>
            <pc:sldMasterMk cId="0" sldId="2147483648"/>
            <pc:sldLayoutMk cId="2112457495" sldId="2147483689"/>
          </pc:sldLayoutMkLst>
          <pc:spChg chg="mod">
            <ac:chgData name="McKenzie, Lloyd" userId="S::lloyd.mckenzie@ontariohealth.ca::4544ac19-90a7-4bc9-9dda-63119ceabc25" providerId="AD" clId="Web-{4AE1BDEB-F457-C908-3396-B058E24B70BF}" dt="2025-02-07T16:52:15.404" v="30"/>
            <ac:spMkLst>
              <pc:docMk/>
              <pc:sldMasterMk cId="0" sldId="2147483648"/>
              <pc:sldLayoutMk cId="2112457495" sldId="2147483689"/>
              <ac:spMk id="9" creationId="{50BB96CA-A2ED-4646-843D-EEE743521AEF}"/>
            </ac:spMkLst>
          </pc:spChg>
        </pc:sldLayoutChg>
        <pc:sldLayoutChg chg="modSp">
          <pc:chgData name="McKenzie, Lloyd" userId="S::lloyd.mckenzie@ontariohealth.ca::4544ac19-90a7-4bc9-9dda-63119ceabc25" providerId="AD" clId="Web-{4AE1BDEB-F457-C908-3396-B058E24B70BF}" dt="2025-02-07T16:52:15.404" v="30"/>
          <pc:sldLayoutMkLst>
            <pc:docMk/>
            <pc:sldMasterMk cId="0" sldId="2147483648"/>
            <pc:sldLayoutMk cId="2809160247" sldId="2147483690"/>
          </pc:sldLayoutMkLst>
          <pc:spChg chg="mod">
            <ac:chgData name="McKenzie, Lloyd" userId="S::lloyd.mckenzie@ontariohealth.ca::4544ac19-90a7-4bc9-9dda-63119ceabc25" providerId="AD" clId="Web-{4AE1BDEB-F457-C908-3396-B058E24B70BF}" dt="2025-02-07T16:52:15.404" v="30"/>
            <ac:spMkLst>
              <pc:docMk/>
              <pc:sldMasterMk cId="0" sldId="2147483648"/>
              <pc:sldLayoutMk cId="2809160247" sldId="2147483690"/>
              <ac:spMk id="19" creationId="{736339CA-3043-4229-B59B-66EFA864600D}"/>
            </ac:spMkLst>
          </pc:spChg>
        </pc:sldLayoutChg>
        <pc:sldLayoutChg chg="modSp">
          <pc:chgData name="McKenzie, Lloyd" userId="S::lloyd.mckenzie@ontariohealth.ca::4544ac19-90a7-4bc9-9dda-63119ceabc25" providerId="AD" clId="Web-{4AE1BDEB-F457-C908-3396-B058E24B70BF}" dt="2025-02-07T16:52:15.404" v="30"/>
          <pc:sldLayoutMkLst>
            <pc:docMk/>
            <pc:sldMasterMk cId="0" sldId="2147483648"/>
            <pc:sldLayoutMk cId="4228695043" sldId="2147483699"/>
          </pc:sldLayoutMkLst>
          <pc:spChg chg="mod">
            <ac:chgData name="McKenzie, Lloyd" userId="S::lloyd.mckenzie@ontariohealth.ca::4544ac19-90a7-4bc9-9dda-63119ceabc25" providerId="AD" clId="Web-{4AE1BDEB-F457-C908-3396-B058E24B70BF}" dt="2025-02-07T16:52:15.404" v="30"/>
            <ac:spMkLst>
              <pc:docMk/>
              <pc:sldMasterMk cId="0" sldId="2147483648"/>
              <pc:sldLayoutMk cId="4228695043" sldId="2147483699"/>
              <ac:spMk id="23" creationId="{3278E695-3242-46C8-A5D0-91F98BE1AA7A}"/>
            </ac:spMkLst>
          </pc:spChg>
        </pc:sldLayoutChg>
        <pc:sldLayoutChg chg="modSp">
          <pc:chgData name="McKenzie, Lloyd" userId="S::lloyd.mckenzie@ontariohealth.ca::4544ac19-90a7-4bc9-9dda-63119ceabc25" providerId="AD" clId="Web-{4AE1BDEB-F457-C908-3396-B058E24B70BF}" dt="2025-02-07T16:52:15.404" v="30"/>
          <pc:sldLayoutMkLst>
            <pc:docMk/>
            <pc:sldMasterMk cId="0" sldId="2147483648"/>
            <pc:sldLayoutMk cId="3475593088" sldId="2147483700"/>
          </pc:sldLayoutMkLst>
          <pc:spChg chg="mod">
            <ac:chgData name="McKenzie, Lloyd" userId="S::lloyd.mckenzie@ontariohealth.ca::4544ac19-90a7-4bc9-9dda-63119ceabc25" providerId="AD" clId="Web-{4AE1BDEB-F457-C908-3396-B058E24B70BF}" dt="2025-02-07T16:52:15.404" v="30"/>
            <ac:spMkLst>
              <pc:docMk/>
              <pc:sldMasterMk cId="0" sldId="2147483648"/>
              <pc:sldLayoutMk cId="3475593088" sldId="2147483700"/>
              <ac:spMk id="23" creationId="{3278E695-3242-46C8-A5D0-91F98BE1AA7A}"/>
            </ac:spMkLst>
          </pc:spChg>
        </pc:sldLayoutChg>
        <pc:sldLayoutChg chg="add">
          <pc:chgData name="McKenzie, Lloyd" userId="S::lloyd.mckenzie@ontariohealth.ca::4544ac19-90a7-4bc9-9dda-63119ceabc25" providerId="AD" clId="Web-{4AE1BDEB-F457-C908-3396-B058E24B70BF}" dt="2025-02-07T18:20:27.181" v="31"/>
          <pc:sldLayoutMkLst>
            <pc:docMk/>
            <pc:sldMasterMk cId="0" sldId="2147483648"/>
            <pc:sldLayoutMk cId="384709488" sldId="2147483701"/>
          </pc:sldLayoutMkLst>
        </pc:sldLayoutChg>
      </pc:sldMasterChg>
    </pc:docChg>
  </pc:docChgLst>
  <pc:docChgLst>
    <pc:chgData name="Sabljakovic, Sanjin" userId="S::sanjin.sabljakovic@ontariohealth.ca::184e10db-d9ef-4a6d-a899-68e589f56c5f" providerId="AD" clId="Web-{45B81A4F-01FD-4D1D-810B-60B5237A3870}"/>
    <pc:docChg chg="mod">
      <pc:chgData name="Sabljakovic, Sanjin" userId="S::sanjin.sabljakovic@ontariohealth.ca::184e10db-d9ef-4a6d-a899-68e589f56c5f" providerId="AD" clId="Web-{45B81A4F-01FD-4D1D-810B-60B5237A3870}" dt="2025-02-04T21:52:09.713" v="0"/>
      <pc:docMkLst>
        <pc:docMk/>
      </pc:docMkLst>
    </pc:docChg>
  </pc:docChgLst>
</pc:chgInfo>
</file>

<file path=ppt/comments/modernComment_306_5E222B0D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63A232D9-11F7-410F-A650-26D2488D4135}" authorId="{E7F7EB04-2042-28C4-7D23-DF347712863D}" status="resolved" created="2025-01-31T18:31:38.443" complete="100000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1579297549" sldId="774"/>
      <ac:grpSpMk id="7" creationId="{E9C5E17A-6936-D20A-2A29-255F528CED7E}"/>
    </ac:deMkLst>
    <p188:txBody>
      <a:bodyPr/>
      <a:lstStyle/>
      <a:p>
        <a:r>
          <a:rPr lang="en-CA"/>
          <a:t>Provide the source and editable diagram.</a:t>
        </a:r>
      </a:p>
    </p188:txBody>
  </p188:cm>
</p188:cmLst>
</file>

<file path=ppt/comments/modernComment_30E_8661536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949405F1-F442-4C3F-B4E8-5DDDB2D25614}" authorId="{DB71EC90-ADB7-C55B-20D8-CD2F029B2E3C}" status="resolved" created="2025-02-04T21:52:09.713" complete="100000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140907830" sldId="782"/>
      <ac:spMk id="9" creationId="{3164FD5F-CE8B-0207-E09B-473E18BF004A}"/>
      <ac:txMk cp="171" len="62">
        <ac:context len="234" hash="2012778223"/>
      </ac:txMk>
    </ac:txMkLst>
    <p188:pos x="3124200" y="2849880"/>
    <p188:replyLst>
      <p188:reply id="{67E5CFEC-A853-4918-BDCA-A761A71EE366}" authorId="{A35F686D-0653-5C3C-ECC2-1EA5E9BC1567}" created="2025-02-07T16:05:23.548">
        <p188:txBody>
          <a:bodyPr/>
          <a:lstStyle/>
          <a:p>
            <a:r>
              <a:rPr lang="en-US"/>
              <a:t>I'll do this as part of the narration.  The gist is that if you're capturing data electronically, the codes are already there in the QuestionnaireResponse, while if you have a paper form, you need to transcribe the data and select the codes.</a:t>
            </a:r>
          </a:p>
        </p188:txBody>
      </p188:reply>
    </p188:replyLst>
    <p188:txBody>
      <a:bodyPr/>
      <a:lstStyle/>
      <a:p>
        <a:r>
          <a:rPr lang="en-US"/>
          <a:t>Please explain how answers are automatically encoded.</a:t>
        </a:r>
      </a:p>
    </p188:txBody>
  </p188:cm>
</p188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8B205E1-3D44-45BE-8269-E1253E0A81A4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DF1CC27-E04C-4624-87AB-AA2BC35087D5}">
      <dgm:prSet phldrT="[Text]"/>
      <dgm:spPr/>
      <dgm:t>
        <a:bodyPr/>
        <a:lstStyle/>
        <a:p>
          <a:r>
            <a:rPr lang="en-US"/>
            <a:t>SDC Workflow Outline</a:t>
          </a:r>
          <a:endParaRPr lang="en-CA"/>
        </a:p>
      </dgm:t>
    </dgm:pt>
    <dgm:pt modelId="{51A4382F-15BE-4E31-9654-3FAB424794F4}" type="parTrans" cxnId="{F92B027F-A9DF-4A60-A0D1-3CA802BF8913}">
      <dgm:prSet/>
      <dgm:spPr/>
      <dgm:t>
        <a:bodyPr/>
        <a:lstStyle/>
        <a:p>
          <a:endParaRPr lang="en-CA"/>
        </a:p>
      </dgm:t>
    </dgm:pt>
    <dgm:pt modelId="{C4F2824A-FBE0-4B6F-AEE3-8A9D534F4DE9}" type="sibTrans" cxnId="{F92B027F-A9DF-4A60-A0D1-3CA802BF8913}">
      <dgm:prSet/>
      <dgm:spPr/>
      <dgm:t>
        <a:bodyPr/>
        <a:lstStyle/>
        <a:p>
          <a:endParaRPr lang="en-CA"/>
        </a:p>
      </dgm:t>
    </dgm:pt>
    <dgm:pt modelId="{1B5EB6CD-5828-4438-85A5-8EB0B4BE5381}">
      <dgm:prSet phldrT="[Text]"/>
      <dgm:spPr>
        <a:ln>
          <a:solidFill>
            <a:schemeClr val="accent2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/>
            <a:t>SDC System Roles</a:t>
          </a:r>
          <a:endParaRPr lang="en-CA"/>
        </a:p>
      </dgm:t>
    </dgm:pt>
    <dgm:pt modelId="{76031C7B-4F8D-4A8E-BD86-54EE9DECF777}" type="parTrans" cxnId="{939D9B98-C4D4-4AB4-90CF-10E2A844DDD9}">
      <dgm:prSet/>
      <dgm:spPr/>
      <dgm:t>
        <a:bodyPr/>
        <a:lstStyle/>
        <a:p>
          <a:endParaRPr lang="en-CA"/>
        </a:p>
      </dgm:t>
    </dgm:pt>
    <dgm:pt modelId="{8F2E451C-2133-49B4-8563-0570FCA5DACF}" type="sibTrans" cxnId="{939D9B98-C4D4-4AB4-90CF-10E2A844DDD9}">
      <dgm:prSet/>
      <dgm:spPr/>
      <dgm:t>
        <a:bodyPr/>
        <a:lstStyle/>
        <a:p>
          <a:endParaRPr lang="en-CA"/>
        </a:p>
      </dgm:t>
    </dgm:pt>
    <dgm:pt modelId="{795F821A-69E9-4A29-B80B-67A34BAAB294}">
      <dgm:prSet phldrT="[Text]"/>
      <dgm:spPr>
        <a:ln>
          <a:solidFill>
            <a:schemeClr val="accent5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/>
            <a:t>Form Creation Workflow</a:t>
          </a:r>
          <a:endParaRPr lang="en-CA"/>
        </a:p>
      </dgm:t>
    </dgm:pt>
    <dgm:pt modelId="{97B992EC-6A92-4F09-98B0-7E12B910F9C0}" type="parTrans" cxnId="{18DF8A1F-6E1C-43CB-8233-D977737CD2B3}">
      <dgm:prSet/>
      <dgm:spPr/>
      <dgm:t>
        <a:bodyPr/>
        <a:lstStyle/>
        <a:p>
          <a:endParaRPr lang="en-CA"/>
        </a:p>
      </dgm:t>
    </dgm:pt>
    <dgm:pt modelId="{29D73B25-97E4-497F-96D2-BA7EF33B7676}" type="sibTrans" cxnId="{18DF8A1F-6E1C-43CB-8233-D977737CD2B3}">
      <dgm:prSet/>
      <dgm:spPr/>
      <dgm:t>
        <a:bodyPr/>
        <a:lstStyle/>
        <a:p>
          <a:endParaRPr lang="en-CA"/>
        </a:p>
      </dgm:t>
    </dgm:pt>
    <dgm:pt modelId="{AF7AB376-30B7-413E-9774-6A2228D606B7}">
      <dgm:prSet phldrT="[Text]"/>
      <dgm:spPr>
        <a:ln>
          <a:solidFill>
            <a:schemeClr val="accent6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/>
            <a:t>Form Fulfillment Workflow</a:t>
          </a:r>
          <a:endParaRPr lang="en-CA"/>
        </a:p>
      </dgm:t>
    </dgm:pt>
    <dgm:pt modelId="{F57356D0-859D-47F1-9CEB-5F9080388493}" type="parTrans" cxnId="{46965BCC-FE83-40B2-A531-DACFD6C3B4EB}">
      <dgm:prSet/>
      <dgm:spPr/>
      <dgm:t>
        <a:bodyPr/>
        <a:lstStyle/>
        <a:p>
          <a:endParaRPr lang="en-CA"/>
        </a:p>
      </dgm:t>
    </dgm:pt>
    <dgm:pt modelId="{B1834F4B-AAF8-4965-8236-8D743B8439BC}" type="sibTrans" cxnId="{46965BCC-FE83-40B2-A531-DACFD6C3B4EB}">
      <dgm:prSet/>
      <dgm:spPr/>
      <dgm:t>
        <a:bodyPr/>
        <a:lstStyle/>
        <a:p>
          <a:endParaRPr lang="en-CA"/>
        </a:p>
      </dgm:t>
    </dgm:pt>
    <dgm:pt modelId="{E70E1DDA-4BDD-4261-B47E-1BF1803DBF57}">
      <dgm:prSet phldrT="[Text]"/>
      <dgm:spPr>
        <a:ln>
          <a:solidFill>
            <a:schemeClr val="accent4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/>
            <a:t>Form Rendering Workflow</a:t>
          </a:r>
          <a:endParaRPr lang="en-CA"/>
        </a:p>
      </dgm:t>
    </dgm:pt>
    <dgm:pt modelId="{4A0363D6-3197-411C-8B47-24D9679D652F}" type="parTrans" cxnId="{20784496-102F-4134-90CB-F7B3E517ED51}">
      <dgm:prSet/>
      <dgm:spPr/>
      <dgm:t>
        <a:bodyPr/>
        <a:lstStyle/>
        <a:p>
          <a:endParaRPr lang="en-CA"/>
        </a:p>
      </dgm:t>
    </dgm:pt>
    <dgm:pt modelId="{72C23FEC-7004-4DF6-B71B-FD02D8B10AF4}" type="sibTrans" cxnId="{20784496-102F-4134-90CB-F7B3E517ED51}">
      <dgm:prSet/>
      <dgm:spPr/>
      <dgm:t>
        <a:bodyPr/>
        <a:lstStyle/>
        <a:p>
          <a:endParaRPr lang="en-CA"/>
        </a:p>
      </dgm:t>
    </dgm:pt>
    <dgm:pt modelId="{F7804CF8-A785-466F-9482-3D191ABFD207}">
      <dgm:prSet phldrT="[Text]"/>
      <dgm:spPr/>
      <dgm:t>
        <a:bodyPr/>
        <a:lstStyle/>
        <a:p>
          <a:r>
            <a:rPr lang="en-US"/>
            <a:t>Workflow Exercises</a:t>
          </a:r>
          <a:endParaRPr lang="en-CA"/>
        </a:p>
      </dgm:t>
    </dgm:pt>
    <dgm:pt modelId="{C44167C4-5B1C-43BE-B781-24EF42BC167D}" type="parTrans" cxnId="{52121E4B-B6E3-47E6-8B20-D2BD238CFFAF}">
      <dgm:prSet/>
      <dgm:spPr/>
      <dgm:t>
        <a:bodyPr/>
        <a:lstStyle/>
        <a:p>
          <a:endParaRPr lang="en-CA"/>
        </a:p>
      </dgm:t>
    </dgm:pt>
    <dgm:pt modelId="{9BED19C2-6AE1-417C-A51E-306300DFD11E}" type="sibTrans" cxnId="{52121E4B-B6E3-47E6-8B20-D2BD238CFFAF}">
      <dgm:prSet/>
      <dgm:spPr/>
      <dgm:t>
        <a:bodyPr/>
        <a:lstStyle/>
        <a:p>
          <a:endParaRPr lang="en-CA"/>
        </a:p>
      </dgm:t>
    </dgm:pt>
    <dgm:pt modelId="{D6290ECB-0397-4963-8ED1-3133AA6D6FD4}" type="pres">
      <dgm:prSet presAssocID="{A8B205E1-3D44-45BE-8269-E1253E0A81A4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3A80D00-61A4-439F-B82D-B017BC7F288B}" type="pres">
      <dgm:prSet presAssocID="{9DF1CC27-E04C-4624-87AB-AA2BC35087D5}" presName="root" presStyleCnt="0"/>
      <dgm:spPr/>
    </dgm:pt>
    <dgm:pt modelId="{A5315600-23E6-490D-8723-0AD792D98E18}" type="pres">
      <dgm:prSet presAssocID="{9DF1CC27-E04C-4624-87AB-AA2BC35087D5}" presName="rootComposite" presStyleCnt="0"/>
      <dgm:spPr/>
    </dgm:pt>
    <dgm:pt modelId="{C6EB63BF-4EDD-49EB-BA0A-84B2FFF2B1A8}" type="pres">
      <dgm:prSet presAssocID="{9DF1CC27-E04C-4624-87AB-AA2BC35087D5}" presName="rootText" presStyleLbl="node1" presStyleIdx="0" presStyleCnt="1" custScaleX="246842"/>
      <dgm:spPr/>
    </dgm:pt>
    <dgm:pt modelId="{18963270-7E13-4E32-87C6-6D8BD9A5FE4F}" type="pres">
      <dgm:prSet presAssocID="{9DF1CC27-E04C-4624-87AB-AA2BC35087D5}" presName="rootConnector" presStyleLbl="node1" presStyleIdx="0" presStyleCnt="1"/>
      <dgm:spPr/>
    </dgm:pt>
    <dgm:pt modelId="{7E1F6895-DF2C-4347-A034-6956F318B73D}" type="pres">
      <dgm:prSet presAssocID="{9DF1CC27-E04C-4624-87AB-AA2BC35087D5}" presName="childShape" presStyleCnt="0"/>
      <dgm:spPr/>
    </dgm:pt>
    <dgm:pt modelId="{680758B4-19DE-4819-8118-7E49A782BEB5}" type="pres">
      <dgm:prSet presAssocID="{76031C7B-4F8D-4A8E-BD86-54EE9DECF777}" presName="Name13" presStyleLbl="parChTrans1D2" presStyleIdx="0" presStyleCnt="5"/>
      <dgm:spPr/>
    </dgm:pt>
    <dgm:pt modelId="{BCD87F99-4E28-41E7-A30A-39AF0D0AA6C7}" type="pres">
      <dgm:prSet presAssocID="{1B5EB6CD-5828-4438-85A5-8EB0B4BE5381}" presName="childText" presStyleLbl="bgAcc1" presStyleIdx="0" presStyleCnt="5" custScaleX="319340">
        <dgm:presLayoutVars>
          <dgm:bulletEnabled val="1"/>
        </dgm:presLayoutVars>
      </dgm:prSet>
      <dgm:spPr/>
    </dgm:pt>
    <dgm:pt modelId="{B9A7FB86-C3B8-4B16-AD79-53B68F7BF5C2}" type="pres">
      <dgm:prSet presAssocID="{97B992EC-6A92-4F09-98B0-7E12B910F9C0}" presName="Name13" presStyleLbl="parChTrans1D2" presStyleIdx="1" presStyleCnt="5"/>
      <dgm:spPr/>
    </dgm:pt>
    <dgm:pt modelId="{548CF520-481D-4C87-8CD0-3DD8C9DE5282}" type="pres">
      <dgm:prSet presAssocID="{795F821A-69E9-4A29-B80B-67A34BAAB294}" presName="childText" presStyleLbl="bgAcc1" presStyleIdx="1" presStyleCnt="5" custScaleX="319340">
        <dgm:presLayoutVars>
          <dgm:bulletEnabled val="1"/>
        </dgm:presLayoutVars>
      </dgm:prSet>
      <dgm:spPr/>
    </dgm:pt>
    <dgm:pt modelId="{32D735CB-9379-4F55-854B-5BD021FCAE37}" type="pres">
      <dgm:prSet presAssocID="{F57356D0-859D-47F1-9CEB-5F9080388493}" presName="Name13" presStyleLbl="parChTrans1D2" presStyleIdx="2" presStyleCnt="5"/>
      <dgm:spPr/>
    </dgm:pt>
    <dgm:pt modelId="{5796CA96-1690-4C5C-BD1C-1ED1B547D946}" type="pres">
      <dgm:prSet presAssocID="{AF7AB376-30B7-413E-9774-6A2228D606B7}" presName="childText" presStyleLbl="bgAcc1" presStyleIdx="2" presStyleCnt="5" custScaleX="319340">
        <dgm:presLayoutVars>
          <dgm:bulletEnabled val="1"/>
        </dgm:presLayoutVars>
      </dgm:prSet>
      <dgm:spPr/>
    </dgm:pt>
    <dgm:pt modelId="{2895527E-CD92-40EB-B2D9-AD3C10336918}" type="pres">
      <dgm:prSet presAssocID="{4A0363D6-3197-411C-8B47-24D9679D652F}" presName="Name13" presStyleLbl="parChTrans1D2" presStyleIdx="3" presStyleCnt="5"/>
      <dgm:spPr/>
    </dgm:pt>
    <dgm:pt modelId="{621704B2-FA22-4EE3-984E-858E5EAB6DE7}" type="pres">
      <dgm:prSet presAssocID="{E70E1DDA-4BDD-4261-B47E-1BF1803DBF57}" presName="childText" presStyleLbl="bgAcc1" presStyleIdx="3" presStyleCnt="5" custScaleX="319340">
        <dgm:presLayoutVars>
          <dgm:bulletEnabled val="1"/>
        </dgm:presLayoutVars>
      </dgm:prSet>
      <dgm:spPr/>
    </dgm:pt>
    <dgm:pt modelId="{8E1030CD-02DB-4F6F-A18F-7AF9D8830B11}" type="pres">
      <dgm:prSet presAssocID="{C44167C4-5B1C-43BE-B781-24EF42BC167D}" presName="Name13" presStyleLbl="parChTrans1D2" presStyleIdx="4" presStyleCnt="5"/>
      <dgm:spPr/>
    </dgm:pt>
    <dgm:pt modelId="{30E969A7-3C44-469D-AE9B-C9DFCD9F079E}" type="pres">
      <dgm:prSet presAssocID="{F7804CF8-A785-466F-9482-3D191ABFD207}" presName="childText" presStyleLbl="bgAcc1" presStyleIdx="4" presStyleCnt="5" custScaleX="319340">
        <dgm:presLayoutVars>
          <dgm:bulletEnabled val="1"/>
        </dgm:presLayoutVars>
      </dgm:prSet>
      <dgm:spPr/>
    </dgm:pt>
  </dgm:ptLst>
  <dgm:cxnLst>
    <dgm:cxn modelId="{0CE7A913-B303-4004-9AAF-DC9EB635C012}" type="presOf" srcId="{C44167C4-5B1C-43BE-B781-24EF42BC167D}" destId="{8E1030CD-02DB-4F6F-A18F-7AF9D8830B11}" srcOrd="0" destOrd="0" presId="urn:microsoft.com/office/officeart/2005/8/layout/hierarchy3"/>
    <dgm:cxn modelId="{82801D1E-3FA8-474A-9BD2-AEF62E9EE0D0}" type="presOf" srcId="{9DF1CC27-E04C-4624-87AB-AA2BC35087D5}" destId="{18963270-7E13-4E32-87C6-6D8BD9A5FE4F}" srcOrd="1" destOrd="0" presId="urn:microsoft.com/office/officeart/2005/8/layout/hierarchy3"/>
    <dgm:cxn modelId="{18DF8A1F-6E1C-43CB-8233-D977737CD2B3}" srcId="{9DF1CC27-E04C-4624-87AB-AA2BC35087D5}" destId="{795F821A-69E9-4A29-B80B-67A34BAAB294}" srcOrd="1" destOrd="0" parTransId="{97B992EC-6A92-4F09-98B0-7E12B910F9C0}" sibTransId="{29D73B25-97E4-497F-96D2-BA7EF33B7676}"/>
    <dgm:cxn modelId="{6649D533-2D87-4908-BA08-474CEAA0E404}" type="presOf" srcId="{795F821A-69E9-4A29-B80B-67A34BAAB294}" destId="{548CF520-481D-4C87-8CD0-3DD8C9DE5282}" srcOrd="0" destOrd="0" presId="urn:microsoft.com/office/officeart/2005/8/layout/hierarchy3"/>
    <dgm:cxn modelId="{EDF4E335-E39E-4F8C-BDC5-DB4D46DB0BCE}" type="presOf" srcId="{F7804CF8-A785-466F-9482-3D191ABFD207}" destId="{30E969A7-3C44-469D-AE9B-C9DFCD9F079E}" srcOrd="0" destOrd="0" presId="urn:microsoft.com/office/officeart/2005/8/layout/hierarchy3"/>
    <dgm:cxn modelId="{52121E4B-B6E3-47E6-8B20-D2BD238CFFAF}" srcId="{9DF1CC27-E04C-4624-87AB-AA2BC35087D5}" destId="{F7804CF8-A785-466F-9482-3D191ABFD207}" srcOrd="4" destOrd="0" parTransId="{C44167C4-5B1C-43BE-B781-24EF42BC167D}" sibTransId="{9BED19C2-6AE1-417C-A51E-306300DFD11E}"/>
    <dgm:cxn modelId="{7E913E4F-7B69-4B51-B4CD-CC3F9D6638B8}" type="presOf" srcId="{AF7AB376-30B7-413E-9774-6A2228D606B7}" destId="{5796CA96-1690-4C5C-BD1C-1ED1B547D946}" srcOrd="0" destOrd="0" presId="urn:microsoft.com/office/officeart/2005/8/layout/hierarchy3"/>
    <dgm:cxn modelId="{8C745577-2136-4F96-AEF3-5803C97D019F}" type="presOf" srcId="{4A0363D6-3197-411C-8B47-24D9679D652F}" destId="{2895527E-CD92-40EB-B2D9-AD3C10336918}" srcOrd="0" destOrd="0" presId="urn:microsoft.com/office/officeart/2005/8/layout/hierarchy3"/>
    <dgm:cxn modelId="{AE6E937A-95FC-473A-9BFF-B7FCFC986E94}" type="presOf" srcId="{97B992EC-6A92-4F09-98B0-7E12B910F9C0}" destId="{B9A7FB86-C3B8-4B16-AD79-53B68F7BF5C2}" srcOrd="0" destOrd="0" presId="urn:microsoft.com/office/officeart/2005/8/layout/hierarchy3"/>
    <dgm:cxn modelId="{F92B027F-A9DF-4A60-A0D1-3CA802BF8913}" srcId="{A8B205E1-3D44-45BE-8269-E1253E0A81A4}" destId="{9DF1CC27-E04C-4624-87AB-AA2BC35087D5}" srcOrd="0" destOrd="0" parTransId="{51A4382F-15BE-4E31-9654-3FAB424794F4}" sibTransId="{C4F2824A-FBE0-4B6F-AEE3-8A9D534F4DE9}"/>
    <dgm:cxn modelId="{EE7FCE8A-EC18-4DE5-8E79-771DC1DCF322}" type="presOf" srcId="{A8B205E1-3D44-45BE-8269-E1253E0A81A4}" destId="{D6290ECB-0397-4963-8ED1-3133AA6D6FD4}" srcOrd="0" destOrd="0" presId="urn:microsoft.com/office/officeart/2005/8/layout/hierarchy3"/>
    <dgm:cxn modelId="{20784496-102F-4134-90CB-F7B3E517ED51}" srcId="{9DF1CC27-E04C-4624-87AB-AA2BC35087D5}" destId="{E70E1DDA-4BDD-4261-B47E-1BF1803DBF57}" srcOrd="3" destOrd="0" parTransId="{4A0363D6-3197-411C-8B47-24D9679D652F}" sibTransId="{72C23FEC-7004-4DF6-B71B-FD02D8B10AF4}"/>
    <dgm:cxn modelId="{939D9B98-C4D4-4AB4-90CF-10E2A844DDD9}" srcId="{9DF1CC27-E04C-4624-87AB-AA2BC35087D5}" destId="{1B5EB6CD-5828-4438-85A5-8EB0B4BE5381}" srcOrd="0" destOrd="0" parTransId="{76031C7B-4F8D-4A8E-BD86-54EE9DECF777}" sibTransId="{8F2E451C-2133-49B4-8563-0570FCA5DACF}"/>
    <dgm:cxn modelId="{29365BAB-5D0A-44F3-81AE-B6B1609410D2}" type="presOf" srcId="{76031C7B-4F8D-4A8E-BD86-54EE9DECF777}" destId="{680758B4-19DE-4819-8118-7E49A782BEB5}" srcOrd="0" destOrd="0" presId="urn:microsoft.com/office/officeart/2005/8/layout/hierarchy3"/>
    <dgm:cxn modelId="{76E7D7B6-6DAB-4081-ACE3-1521A048FA3B}" type="presOf" srcId="{1B5EB6CD-5828-4438-85A5-8EB0B4BE5381}" destId="{BCD87F99-4E28-41E7-A30A-39AF0D0AA6C7}" srcOrd="0" destOrd="0" presId="urn:microsoft.com/office/officeart/2005/8/layout/hierarchy3"/>
    <dgm:cxn modelId="{46965BCC-FE83-40B2-A531-DACFD6C3B4EB}" srcId="{9DF1CC27-E04C-4624-87AB-AA2BC35087D5}" destId="{AF7AB376-30B7-413E-9774-6A2228D606B7}" srcOrd="2" destOrd="0" parTransId="{F57356D0-859D-47F1-9CEB-5F9080388493}" sibTransId="{B1834F4B-AAF8-4965-8236-8D743B8439BC}"/>
    <dgm:cxn modelId="{DD9818CD-E64F-42CF-9D7F-24ECD883DE82}" type="presOf" srcId="{9DF1CC27-E04C-4624-87AB-AA2BC35087D5}" destId="{C6EB63BF-4EDD-49EB-BA0A-84B2FFF2B1A8}" srcOrd="0" destOrd="0" presId="urn:microsoft.com/office/officeart/2005/8/layout/hierarchy3"/>
    <dgm:cxn modelId="{C5E562E3-3CFB-4ACC-B92A-99276F2FFDC6}" type="presOf" srcId="{F57356D0-859D-47F1-9CEB-5F9080388493}" destId="{32D735CB-9379-4F55-854B-5BD021FCAE37}" srcOrd="0" destOrd="0" presId="urn:microsoft.com/office/officeart/2005/8/layout/hierarchy3"/>
    <dgm:cxn modelId="{0B800CE7-2317-4F99-BD5C-FB8A86F1DD8D}" type="presOf" srcId="{E70E1DDA-4BDD-4261-B47E-1BF1803DBF57}" destId="{621704B2-FA22-4EE3-984E-858E5EAB6DE7}" srcOrd="0" destOrd="0" presId="urn:microsoft.com/office/officeart/2005/8/layout/hierarchy3"/>
    <dgm:cxn modelId="{6A23542C-C455-4B47-B8E0-32275922C1BB}" type="presParOf" srcId="{D6290ECB-0397-4963-8ED1-3133AA6D6FD4}" destId="{F3A80D00-61A4-439F-B82D-B017BC7F288B}" srcOrd="0" destOrd="0" presId="urn:microsoft.com/office/officeart/2005/8/layout/hierarchy3"/>
    <dgm:cxn modelId="{29F1395A-9D3C-40B8-8407-DC2369C53900}" type="presParOf" srcId="{F3A80D00-61A4-439F-B82D-B017BC7F288B}" destId="{A5315600-23E6-490D-8723-0AD792D98E18}" srcOrd="0" destOrd="0" presId="urn:microsoft.com/office/officeart/2005/8/layout/hierarchy3"/>
    <dgm:cxn modelId="{4E0CDD04-5545-4DC3-B0EE-35FA7061BB3A}" type="presParOf" srcId="{A5315600-23E6-490D-8723-0AD792D98E18}" destId="{C6EB63BF-4EDD-49EB-BA0A-84B2FFF2B1A8}" srcOrd="0" destOrd="0" presId="urn:microsoft.com/office/officeart/2005/8/layout/hierarchy3"/>
    <dgm:cxn modelId="{585197AD-A58A-4609-955D-95A585301427}" type="presParOf" srcId="{A5315600-23E6-490D-8723-0AD792D98E18}" destId="{18963270-7E13-4E32-87C6-6D8BD9A5FE4F}" srcOrd="1" destOrd="0" presId="urn:microsoft.com/office/officeart/2005/8/layout/hierarchy3"/>
    <dgm:cxn modelId="{C75635CB-374C-44C1-A0E4-AD0B3102EEC6}" type="presParOf" srcId="{F3A80D00-61A4-439F-B82D-B017BC7F288B}" destId="{7E1F6895-DF2C-4347-A034-6956F318B73D}" srcOrd="1" destOrd="0" presId="urn:microsoft.com/office/officeart/2005/8/layout/hierarchy3"/>
    <dgm:cxn modelId="{ABE60388-5577-4D70-B94B-310EDB9D2CAD}" type="presParOf" srcId="{7E1F6895-DF2C-4347-A034-6956F318B73D}" destId="{680758B4-19DE-4819-8118-7E49A782BEB5}" srcOrd="0" destOrd="0" presId="urn:microsoft.com/office/officeart/2005/8/layout/hierarchy3"/>
    <dgm:cxn modelId="{287A06EA-5C72-4EC6-A83A-758AAB5D298E}" type="presParOf" srcId="{7E1F6895-DF2C-4347-A034-6956F318B73D}" destId="{BCD87F99-4E28-41E7-A30A-39AF0D0AA6C7}" srcOrd="1" destOrd="0" presId="urn:microsoft.com/office/officeart/2005/8/layout/hierarchy3"/>
    <dgm:cxn modelId="{9A442AE4-185A-498E-BCBF-D962E776D1A2}" type="presParOf" srcId="{7E1F6895-DF2C-4347-A034-6956F318B73D}" destId="{B9A7FB86-C3B8-4B16-AD79-53B68F7BF5C2}" srcOrd="2" destOrd="0" presId="urn:microsoft.com/office/officeart/2005/8/layout/hierarchy3"/>
    <dgm:cxn modelId="{401035D9-B229-408B-A881-D6453529B282}" type="presParOf" srcId="{7E1F6895-DF2C-4347-A034-6956F318B73D}" destId="{548CF520-481D-4C87-8CD0-3DD8C9DE5282}" srcOrd="3" destOrd="0" presId="urn:microsoft.com/office/officeart/2005/8/layout/hierarchy3"/>
    <dgm:cxn modelId="{14F29FD3-47F8-4362-85B4-0A5EB37D5111}" type="presParOf" srcId="{7E1F6895-DF2C-4347-A034-6956F318B73D}" destId="{32D735CB-9379-4F55-854B-5BD021FCAE37}" srcOrd="4" destOrd="0" presId="urn:microsoft.com/office/officeart/2005/8/layout/hierarchy3"/>
    <dgm:cxn modelId="{A3DA4462-0033-4364-9151-E76A308B02EE}" type="presParOf" srcId="{7E1F6895-DF2C-4347-A034-6956F318B73D}" destId="{5796CA96-1690-4C5C-BD1C-1ED1B547D946}" srcOrd="5" destOrd="0" presId="urn:microsoft.com/office/officeart/2005/8/layout/hierarchy3"/>
    <dgm:cxn modelId="{52A267B1-4AD0-400B-A27D-E5050D90BF92}" type="presParOf" srcId="{7E1F6895-DF2C-4347-A034-6956F318B73D}" destId="{2895527E-CD92-40EB-B2D9-AD3C10336918}" srcOrd="6" destOrd="0" presId="urn:microsoft.com/office/officeart/2005/8/layout/hierarchy3"/>
    <dgm:cxn modelId="{675C2CA2-E254-4A02-A521-796970F5BEDB}" type="presParOf" srcId="{7E1F6895-DF2C-4347-A034-6956F318B73D}" destId="{621704B2-FA22-4EE3-984E-858E5EAB6DE7}" srcOrd="7" destOrd="0" presId="urn:microsoft.com/office/officeart/2005/8/layout/hierarchy3"/>
    <dgm:cxn modelId="{159C47FA-61C4-45A1-91C4-C66134849DAC}" type="presParOf" srcId="{7E1F6895-DF2C-4347-A034-6956F318B73D}" destId="{8E1030CD-02DB-4F6F-A18F-7AF9D8830B11}" srcOrd="8" destOrd="0" presId="urn:microsoft.com/office/officeart/2005/8/layout/hierarchy3"/>
    <dgm:cxn modelId="{13839D05-E643-4FF4-A509-EFADD64DB638}" type="presParOf" srcId="{7E1F6895-DF2C-4347-A034-6956F318B73D}" destId="{30E969A7-3C44-469D-AE9B-C9DFCD9F079E}" srcOrd="9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8B205E1-3D44-45BE-8269-E1253E0A81A4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DF1CC27-E04C-4624-87AB-AA2BC35087D5}">
      <dgm:prSet phldrT="[Text]"/>
      <dgm:spPr/>
      <dgm:t>
        <a:bodyPr/>
        <a:lstStyle/>
        <a:p>
          <a:r>
            <a:rPr lang="en-US"/>
            <a:t>SDC Workflow Outline</a:t>
          </a:r>
          <a:endParaRPr lang="en-CA"/>
        </a:p>
      </dgm:t>
    </dgm:pt>
    <dgm:pt modelId="{51A4382F-15BE-4E31-9654-3FAB424794F4}" type="parTrans" cxnId="{F92B027F-A9DF-4A60-A0D1-3CA802BF8913}">
      <dgm:prSet/>
      <dgm:spPr/>
      <dgm:t>
        <a:bodyPr/>
        <a:lstStyle/>
        <a:p>
          <a:endParaRPr lang="en-CA"/>
        </a:p>
      </dgm:t>
    </dgm:pt>
    <dgm:pt modelId="{C4F2824A-FBE0-4B6F-AEE3-8A9D534F4DE9}" type="sibTrans" cxnId="{F92B027F-A9DF-4A60-A0D1-3CA802BF8913}">
      <dgm:prSet/>
      <dgm:spPr/>
      <dgm:t>
        <a:bodyPr/>
        <a:lstStyle/>
        <a:p>
          <a:endParaRPr lang="en-CA"/>
        </a:p>
      </dgm:t>
    </dgm:pt>
    <dgm:pt modelId="{1B5EB6CD-5828-4438-85A5-8EB0B4BE5381}">
      <dgm:prSet phldrT="[Text]"/>
      <dgm:spPr>
        <a:ln w="57150">
          <a:solidFill>
            <a:schemeClr val="accent2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/>
            <a:t>SDC System Roles</a:t>
          </a:r>
          <a:endParaRPr lang="en-CA"/>
        </a:p>
      </dgm:t>
    </dgm:pt>
    <dgm:pt modelId="{76031C7B-4F8D-4A8E-BD86-54EE9DECF777}" type="parTrans" cxnId="{939D9B98-C4D4-4AB4-90CF-10E2A844DDD9}">
      <dgm:prSet/>
      <dgm:spPr/>
      <dgm:t>
        <a:bodyPr/>
        <a:lstStyle/>
        <a:p>
          <a:endParaRPr lang="en-CA"/>
        </a:p>
      </dgm:t>
    </dgm:pt>
    <dgm:pt modelId="{8F2E451C-2133-49B4-8563-0570FCA5DACF}" type="sibTrans" cxnId="{939D9B98-C4D4-4AB4-90CF-10E2A844DDD9}">
      <dgm:prSet/>
      <dgm:spPr/>
      <dgm:t>
        <a:bodyPr/>
        <a:lstStyle/>
        <a:p>
          <a:endParaRPr lang="en-CA"/>
        </a:p>
      </dgm:t>
    </dgm:pt>
    <dgm:pt modelId="{795F821A-69E9-4A29-B80B-67A34BAAB294}">
      <dgm:prSet phldrT="[Text]"/>
      <dgm:spPr>
        <a:ln>
          <a:solidFill>
            <a:schemeClr val="accent5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/>
            <a:t>Form Creation Workflow</a:t>
          </a:r>
          <a:endParaRPr lang="en-CA"/>
        </a:p>
      </dgm:t>
    </dgm:pt>
    <dgm:pt modelId="{97B992EC-6A92-4F09-98B0-7E12B910F9C0}" type="parTrans" cxnId="{18DF8A1F-6E1C-43CB-8233-D977737CD2B3}">
      <dgm:prSet/>
      <dgm:spPr/>
      <dgm:t>
        <a:bodyPr/>
        <a:lstStyle/>
        <a:p>
          <a:endParaRPr lang="en-CA"/>
        </a:p>
      </dgm:t>
    </dgm:pt>
    <dgm:pt modelId="{29D73B25-97E4-497F-96D2-BA7EF33B7676}" type="sibTrans" cxnId="{18DF8A1F-6E1C-43CB-8233-D977737CD2B3}">
      <dgm:prSet/>
      <dgm:spPr/>
      <dgm:t>
        <a:bodyPr/>
        <a:lstStyle/>
        <a:p>
          <a:endParaRPr lang="en-CA"/>
        </a:p>
      </dgm:t>
    </dgm:pt>
    <dgm:pt modelId="{AF7AB376-30B7-413E-9774-6A2228D606B7}">
      <dgm:prSet phldrT="[Text]"/>
      <dgm:spPr>
        <a:ln>
          <a:solidFill>
            <a:schemeClr val="accent6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/>
            <a:t>Form Fulfillment Workflow</a:t>
          </a:r>
          <a:endParaRPr lang="en-CA"/>
        </a:p>
      </dgm:t>
    </dgm:pt>
    <dgm:pt modelId="{F57356D0-859D-47F1-9CEB-5F9080388493}" type="parTrans" cxnId="{46965BCC-FE83-40B2-A531-DACFD6C3B4EB}">
      <dgm:prSet/>
      <dgm:spPr/>
      <dgm:t>
        <a:bodyPr/>
        <a:lstStyle/>
        <a:p>
          <a:endParaRPr lang="en-CA"/>
        </a:p>
      </dgm:t>
    </dgm:pt>
    <dgm:pt modelId="{B1834F4B-AAF8-4965-8236-8D743B8439BC}" type="sibTrans" cxnId="{46965BCC-FE83-40B2-A531-DACFD6C3B4EB}">
      <dgm:prSet/>
      <dgm:spPr/>
      <dgm:t>
        <a:bodyPr/>
        <a:lstStyle/>
        <a:p>
          <a:endParaRPr lang="en-CA"/>
        </a:p>
      </dgm:t>
    </dgm:pt>
    <dgm:pt modelId="{E70E1DDA-4BDD-4261-B47E-1BF1803DBF57}">
      <dgm:prSet phldrT="[Text]"/>
      <dgm:spPr>
        <a:ln>
          <a:solidFill>
            <a:schemeClr val="accent4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/>
            <a:t>Form Rendering Workflow</a:t>
          </a:r>
          <a:endParaRPr lang="en-CA"/>
        </a:p>
      </dgm:t>
    </dgm:pt>
    <dgm:pt modelId="{4A0363D6-3197-411C-8B47-24D9679D652F}" type="parTrans" cxnId="{20784496-102F-4134-90CB-F7B3E517ED51}">
      <dgm:prSet/>
      <dgm:spPr/>
      <dgm:t>
        <a:bodyPr/>
        <a:lstStyle/>
        <a:p>
          <a:endParaRPr lang="en-CA"/>
        </a:p>
      </dgm:t>
    </dgm:pt>
    <dgm:pt modelId="{72C23FEC-7004-4DF6-B71B-FD02D8B10AF4}" type="sibTrans" cxnId="{20784496-102F-4134-90CB-F7B3E517ED51}">
      <dgm:prSet/>
      <dgm:spPr/>
      <dgm:t>
        <a:bodyPr/>
        <a:lstStyle/>
        <a:p>
          <a:endParaRPr lang="en-CA"/>
        </a:p>
      </dgm:t>
    </dgm:pt>
    <dgm:pt modelId="{F7804CF8-A785-466F-9482-3D191ABFD207}">
      <dgm:prSet phldrT="[Text]"/>
      <dgm:spPr/>
      <dgm:t>
        <a:bodyPr/>
        <a:lstStyle/>
        <a:p>
          <a:r>
            <a:rPr lang="en-US"/>
            <a:t>Workflow Exercises</a:t>
          </a:r>
          <a:endParaRPr lang="en-CA"/>
        </a:p>
      </dgm:t>
    </dgm:pt>
    <dgm:pt modelId="{C44167C4-5B1C-43BE-B781-24EF42BC167D}" type="parTrans" cxnId="{52121E4B-B6E3-47E6-8B20-D2BD238CFFAF}">
      <dgm:prSet/>
      <dgm:spPr/>
      <dgm:t>
        <a:bodyPr/>
        <a:lstStyle/>
        <a:p>
          <a:endParaRPr lang="en-CA"/>
        </a:p>
      </dgm:t>
    </dgm:pt>
    <dgm:pt modelId="{9BED19C2-6AE1-417C-A51E-306300DFD11E}" type="sibTrans" cxnId="{52121E4B-B6E3-47E6-8B20-D2BD238CFFAF}">
      <dgm:prSet/>
      <dgm:spPr/>
      <dgm:t>
        <a:bodyPr/>
        <a:lstStyle/>
        <a:p>
          <a:endParaRPr lang="en-CA"/>
        </a:p>
      </dgm:t>
    </dgm:pt>
    <dgm:pt modelId="{D6290ECB-0397-4963-8ED1-3133AA6D6FD4}" type="pres">
      <dgm:prSet presAssocID="{A8B205E1-3D44-45BE-8269-E1253E0A81A4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3A80D00-61A4-439F-B82D-B017BC7F288B}" type="pres">
      <dgm:prSet presAssocID="{9DF1CC27-E04C-4624-87AB-AA2BC35087D5}" presName="root" presStyleCnt="0"/>
      <dgm:spPr/>
    </dgm:pt>
    <dgm:pt modelId="{A5315600-23E6-490D-8723-0AD792D98E18}" type="pres">
      <dgm:prSet presAssocID="{9DF1CC27-E04C-4624-87AB-AA2BC35087D5}" presName="rootComposite" presStyleCnt="0"/>
      <dgm:spPr/>
    </dgm:pt>
    <dgm:pt modelId="{C6EB63BF-4EDD-49EB-BA0A-84B2FFF2B1A8}" type="pres">
      <dgm:prSet presAssocID="{9DF1CC27-E04C-4624-87AB-AA2BC35087D5}" presName="rootText" presStyleLbl="node1" presStyleIdx="0" presStyleCnt="1" custScaleX="246842"/>
      <dgm:spPr/>
    </dgm:pt>
    <dgm:pt modelId="{18963270-7E13-4E32-87C6-6D8BD9A5FE4F}" type="pres">
      <dgm:prSet presAssocID="{9DF1CC27-E04C-4624-87AB-AA2BC35087D5}" presName="rootConnector" presStyleLbl="node1" presStyleIdx="0" presStyleCnt="1"/>
      <dgm:spPr/>
    </dgm:pt>
    <dgm:pt modelId="{7E1F6895-DF2C-4347-A034-6956F318B73D}" type="pres">
      <dgm:prSet presAssocID="{9DF1CC27-E04C-4624-87AB-AA2BC35087D5}" presName="childShape" presStyleCnt="0"/>
      <dgm:spPr/>
    </dgm:pt>
    <dgm:pt modelId="{680758B4-19DE-4819-8118-7E49A782BEB5}" type="pres">
      <dgm:prSet presAssocID="{76031C7B-4F8D-4A8E-BD86-54EE9DECF777}" presName="Name13" presStyleLbl="parChTrans1D2" presStyleIdx="0" presStyleCnt="5"/>
      <dgm:spPr/>
    </dgm:pt>
    <dgm:pt modelId="{BCD87F99-4E28-41E7-A30A-39AF0D0AA6C7}" type="pres">
      <dgm:prSet presAssocID="{1B5EB6CD-5828-4438-85A5-8EB0B4BE5381}" presName="childText" presStyleLbl="bgAcc1" presStyleIdx="0" presStyleCnt="5" custScaleX="319340">
        <dgm:presLayoutVars>
          <dgm:bulletEnabled val="1"/>
        </dgm:presLayoutVars>
      </dgm:prSet>
      <dgm:spPr/>
    </dgm:pt>
    <dgm:pt modelId="{B9A7FB86-C3B8-4B16-AD79-53B68F7BF5C2}" type="pres">
      <dgm:prSet presAssocID="{97B992EC-6A92-4F09-98B0-7E12B910F9C0}" presName="Name13" presStyleLbl="parChTrans1D2" presStyleIdx="1" presStyleCnt="5"/>
      <dgm:spPr/>
    </dgm:pt>
    <dgm:pt modelId="{548CF520-481D-4C87-8CD0-3DD8C9DE5282}" type="pres">
      <dgm:prSet presAssocID="{795F821A-69E9-4A29-B80B-67A34BAAB294}" presName="childText" presStyleLbl="bgAcc1" presStyleIdx="1" presStyleCnt="5" custScaleX="319340">
        <dgm:presLayoutVars>
          <dgm:bulletEnabled val="1"/>
        </dgm:presLayoutVars>
      </dgm:prSet>
      <dgm:spPr/>
    </dgm:pt>
    <dgm:pt modelId="{32D735CB-9379-4F55-854B-5BD021FCAE37}" type="pres">
      <dgm:prSet presAssocID="{F57356D0-859D-47F1-9CEB-5F9080388493}" presName="Name13" presStyleLbl="parChTrans1D2" presStyleIdx="2" presStyleCnt="5"/>
      <dgm:spPr/>
    </dgm:pt>
    <dgm:pt modelId="{5796CA96-1690-4C5C-BD1C-1ED1B547D946}" type="pres">
      <dgm:prSet presAssocID="{AF7AB376-30B7-413E-9774-6A2228D606B7}" presName="childText" presStyleLbl="bgAcc1" presStyleIdx="2" presStyleCnt="5" custScaleX="319340">
        <dgm:presLayoutVars>
          <dgm:bulletEnabled val="1"/>
        </dgm:presLayoutVars>
      </dgm:prSet>
      <dgm:spPr/>
    </dgm:pt>
    <dgm:pt modelId="{2895527E-CD92-40EB-B2D9-AD3C10336918}" type="pres">
      <dgm:prSet presAssocID="{4A0363D6-3197-411C-8B47-24D9679D652F}" presName="Name13" presStyleLbl="parChTrans1D2" presStyleIdx="3" presStyleCnt="5"/>
      <dgm:spPr/>
    </dgm:pt>
    <dgm:pt modelId="{621704B2-FA22-4EE3-984E-858E5EAB6DE7}" type="pres">
      <dgm:prSet presAssocID="{E70E1DDA-4BDD-4261-B47E-1BF1803DBF57}" presName="childText" presStyleLbl="bgAcc1" presStyleIdx="3" presStyleCnt="5" custScaleX="319340">
        <dgm:presLayoutVars>
          <dgm:bulletEnabled val="1"/>
        </dgm:presLayoutVars>
      </dgm:prSet>
      <dgm:spPr/>
    </dgm:pt>
    <dgm:pt modelId="{8E1030CD-02DB-4F6F-A18F-7AF9D8830B11}" type="pres">
      <dgm:prSet presAssocID="{C44167C4-5B1C-43BE-B781-24EF42BC167D}" presName="Name13" presStyleLbl="parChTrans1D2" presStyleIdx="4" presStyleCnt="5"/>
      <dgm:spPr/>
    </dgm:pt>
    <dgm:pt modelId="{30E969A7-3C44-469D-AE9B-C9DFCD9F079E}" type="pres">
      <dgm:prSet presAssocID="{F7804CF8-A785-466F-9482-3D191ABFD207}" presName="childText" presStyleLbl="bgAcc1" presStyleIdx="4" presStyleCnt="5" custScaleX="319340">
        <dgm:presLayoutVars>
          <dgm:bulletEnabled val="1"/>
        </dgm:presLayoutVars>
      </dgm:prSet>
      <dgm:spPr/>
    </dgm:pt>
  </dgm:ptLst>
  <dgm:cxnLst>
    <dgm:cxn modelId="{0CE7A913-B303-4004-9AAF-DC9EB635C012}" type="presOf" srcId="{C44167C4-5B1C-43BE-B781-24EF42BC167D}" destId="{8E1030CD-02DB-4F6F-A18F-7AF9D8830B11}" srcOrd="0" destOrd="0" presId="urn:microsoft.com/office/officeart/2005/8/layout/hierarchy3"/>
    <dgm:cxn modelId="{82801D1E-3FA8-474A-9BD2-AEF62E9EE0D0}" type="presOf" srcId="{9DF1CC27-E04C-4624-87AB-AA2BC35087D5}" destId="{18963270-7E13-4E32-87C6-6D8BD9A5FE4F}" srcOrd="1" destOrd="0" presId="urn:microsoft.com/office/officeart/2005/8/layout/hierarchy3"/>
    <dgm:cxn modelId="{18DF8A1F-6E1C-43CB-8233-D977737CD2B3}" srcId="{9DF1CC27-E04C-4624-87AB-AA2BC35087D5}" destId="{795F821A-69E9-4A29-B80B-67A34BAAB294}" srcOrd="1" destOrd="0" parTransId="{97B992EC-6A92-4F09-98B0-7E12B910F9C0}" sibTransId="{29D73B25-97E4-497F-96D2-BA7EF33B7676}"/>
    <dgm:cxn modelId="{6649D533-2D87-4908-BA08-474CEAA0E404}" type="presOf" srcId="{795F821A-69E9-4A29-B80B-67A34BAAB294}" destId="{548CF520-481D-4C87-8CD0-3DD8C9DE5282}" srcOrd="0" destOrd="0" presId="urn:microsoft.com/office/officeart/2005/8/layout/hierarchy3"/>
    <dgm:cxn modelId="{EDF4E335-E39E-4F8C-BDC5-DB4D46DB0BCE}" type="presOf" srcId="{F7804CF8-A785-466F-9482-3D191ABFD207}" destId="{30E969A7-3C44-469D-AE9B-C9DFCD9F079E}" srcOrd="0" destOrd="0" presId="urn:microsoft.com/office/officeart/2005/8/layout/hierarchy3"/>
    <dgm:cxn modelId="{52121E4B-B6E3-47E6-8B20-D2BD238CFFAF}" srcId="{9DF1CC27-E04C-4624-87AB-AA2BC35087D5}" destId="{F7804CF8-A785-466F-9482-3D191ABFD207}" srcOrd="4" destOrd="0" parTransId="{C44167C4-5B1C-43BE-B781-24EF42BC167D}" sibTransId="{9BED19C2-6AE1-417C-A51E-306300DFD11E}"/>
    <dgm:cxn modelId="{7E913E4F-7B69-4B51-B4CD-CC3F9D6638B8}" type="presOf" srcId="{AF7AB376-30B7-413E-9774-6A2228D606B7}" destId="{5796CA96-1690-4C5C-BD1C-1ED1B547D946}" srcOrd="0" destOrd="0" presId="urn:microsoft.com/office/officeart/2005/8/layout/hierarchy3"/>
    <dgm:cxn modelId="{8C745577-2136-4F96-AEF3-5803C97D019F}" type="presOf" srcId="{4A0363D6-3197-411C-8B47-24D9679D652F}" destId="{2895527E-CD92-40EB-B2D9-AD3C10336918}" srcOrd="0" destOrd="0" presId="urn:microsoft.com/office/officeart/2005/8/layout/hierarchy3"/>
    <dgm:cxn modelId="{AE6E937A-95FC-473A-9BFF-B7FCFC986E94}" type="presOf" srcId="{97B992EC-6A92-4F09-98B0-7E12B910F9C0}" destId="{B9A7FB86-C3B8-4B16-AD79-53B68F7BF5C2}" srcOrd="0" destOrd="0" presId="urn:microsoft.com/office/officeart/2005/8/layout/hierarchy3"/>
    <dgm:cxn modelId="{F92B027F-A9DF-4A60-A0D1-3CA802BF8913}" srcId="{A8B205E1-3D44-45BE-8269-E1253E0A81A4}" destId="{9DF1CC27-E04C-4624-87AB-AA2BC35087D5}" srcOrd="0" destOrd="0" parTransId="{51A4382F-15BE-4E31-9654-3FAB424794F4}" sibTransId="{C4F2824A-FBE0-4B6F-AEE3-8A9D534F4DE9}"/>
    <dgm:cxn modelId="{EE7FCE8A-EC18-4DE5-8E79-771DC1DCF322}" type="presOf" srcId="{A8B205E1-3D44-45BE-8269-E1253E0A81A4}" destId="{D6290ECB-0397-4963-8ED1-3133AA6D6FD4}" srcOrd="0" destOrd="0" presId="urn:microsoft.com/office/officeart/2005/8/layout/hierarchy3"/>
    <dgm:cxn modelId="{20784496-102F-4134-90CB-F7B3E517ED51}" srcId="{9DF1CC27-E04C-4624-87AB-AA2BC35087D5}" destId="{E70E1DDA-4BDD-4261-B47E-1BF1803DBF57}" srcOrd="3" destOrd="0" parTransId="{4A0363D6-3197-411C-8B47-24D9679D652F}" sibTransId="{72C23FEC-7004-4DF6-B71B-FD02D8B10AF4}"/>
    <dgm:cxn modelId="{939D9B98-C4D4-4AB4-90CF-10E2A844DDD9}" srcId="{9DF1CC27-E04C-4624-87AB-AA2BC35087D5}" destId="{1B5EB6CD-5828-4438-85A5-8EB0B4BE5381}" srcOrd="0" destOrd="0" parTransId="{76031C7B-4F8D-4A8E-BD86-54EE9DECF777}" sibTransId="{8F2E451C-2133-49B4-8563-0570FCA5DACF}"/>
    <dgm:cxn modelId="{29365BAB-5D0A-44F3-81AE-B6B1609410D2}" type="presOf" srcId="{76031C7B-4F8D-4A8E-BD86-54EE9DECF777}" destId="{680758B4-19DE-4819-8118-7E49A782BEB5}" srcOrd="0" destOrd="0" presId="urn:microsoft.com/office/officeart/2005/8/layout/hierarchy3"/>
    <dgm:cxn modelId="{76E7D7B6-6DAB-4081-ACE3-1521A048FA3B}" type="presOf" srcId="{1B5EB6CD-5828-4438-85A5-8EB0B4BE5381}" destId="{BCD87F99-4E28-41E7-A30A-39AF0D0AA6C7}" srcOrd="0" destOrd="0" presId="urn:microsoft.com/office/officeart/2005/8/layout/hierarchy3"/>
    <dgm:cxn modelId="{46965BCC-FE83-40B2-A531-DACFD6C3B4EB}" srcId="{9DF1CC27-E04C-4624-87AB-AA2BC35087D5}" destId="{AF7AB376-30B7-413E-9774-6A2228D606B7}" srcOrd="2" destOrd="0" parTransId="{F57356D0-859D-47F1-9CEB-5F9080388493}" sibTransId="{B1834F4B-AAF8-4965-8236-8D743B8439BC}"/>
    <dgm:cxn modelId="{DD9818CD-E64F-42CF-9D7F-24ECD883DE82}" type="presOf" srcId="{9DF1CC27-E04C-4624-87AB-AA2BC35087D5}" destId="{C6EB63BF-4EDD-49EB-BA0A-84B2FFF2B1A8}" srcOrd="0" destOrd="0" presId="urn:microsoft.com/office/officeart/2005/8/layout/hierarchy3"/>
    <dgm:cxn modelId="{C5E562E3-3CFB-4ACC-B92A-99276F2FFDC6}" type="presOf" srcId="{F57356D0-859D-47F1-9CEB-5F9080388493}" destId="{32D735CB-9379-4F55-854B-5BD021FCAE37}" srcOrd="0" destOrd="0" presId="urn:microsoft.com/office/officeart/2005/8/layout/hierarchy3"/>
    <dgm:cxn modelId="{0B800CE7-2317-4F99-BD5C-FB8A86F1DD8D}" type="presOf" srcId="{E70E1DDA-4BDD-4261-B47E-1BF1803DBF57}" destId="{621704B2-FA22-4EE3-984E-858E5EAB6DE7}" srcOrd="0" destOrd="0" presId="urn:microsoft.com/office/officeart/2005/8/layout/hierarchy3"/>
    <dgm:cxn modelId="{6A23542C-C455-4B47-B8E0-32275922C1BB}" type="presParOf" srcId="{D6290ECB-0397-4963-8ED1-3133AA6D6FD4}" destId="{F3A80D00-61A4-439F-B82D-B017BC7F288B}" srcOrd="0" destOrd="0" presId="urn:microsoft.com/office/officeart/2005/8/layout/hierarchy3"/>
    <dgm:cxn modelId="{29F1395A-9D3C-40B8-8407-DC2369C53900}" type="presParOf" srcId="{F3A80D00-61A4-439F-B82D-B017BC7F288B}" destId="{A5315600-23E6-490D-8723-0AD792D98E18}" srcOrd="0" destOrd="0" presId="urn:microsoft.com/office/officeart/2005/8/layout/hierarchy3"/>
    <dgm:cxn modelId="{4E0CDD04-5545-4DC3-B0EE-35FA7061BB3A}" type="presParOf" srcId="{A5315600-23E6-490D-8723-0AD792D98E18}" destId="{C6EB63BF-4EDD-49EB-BA0A-84B2FFF2B1A8}" srcOrd="0" destOrd="0" presId="urn:microsoft.com/office/officeart/2005/8/layout/hierarchy3"/>
    <dgm:cxn modelId="{585197AD-A58A-4609-955D-95A585301427}" type="presParOf" srcId="{A5315600-23E6-490D-8723-0AD792D98E18}" destId="{18963270-7E13-4E32-87C6-6D8BD9A5FE4F}" srcOrd="1" destOrd="0" presId="urn:microsoft.com/office/officeart/2005/8/layout/hierarchy3"/>
    <dgm:cxn modelId="{C75635CB-374C-44C1-A0E4-AD0B3102EEC6}" type="presParOf" srcId="{F3A80D00-61A4-439F-B82D-B017BC7F288B}" destId="{7E1F6895-DF2C-4347-A034-6956F318B73D}" srcOrd="1" destOrd="0" presId="urn:microsoft.com/office/officeart/2005/8/layout/hierarchy3"/>
    <dgm:cxn modelId="{ABE60388-5577-4D70-B94B-310EDB9D2CAD}" type="presParOf" srcId="{7E1F6895-DF2C-4347-A034-6956F318B73D}" destId="{680758B4-19DE-4819-8118-7E49A782BEB5}" srcOrd="0" destOrd="0" presId="urn:microsoft.com/office/officeart/2005/8/layout/hierarchy3"/>
    <dgm:cxn modelId="{287A06EA-5C72-4EC6-A83A-758AAB5D298E}" type="presParOf" srcId="{7E1F6895-DF2C-4347-A034-6956F318B73D}" destId="{BCD87F99-4E28-41E7-A30A-39AF0D0AA6C7}" srcOrd="1" destOrd="0" presId="urn:microsoft.com/office/officeart/2005/8/layout/hierarchy3"/>
    <dgm:cxn modelId="{9A442AE4-185A-498E-BCBF-D962E776D1A2}" type="presParOf" srcId="{7E1F6895-DF2C-4347-A034-6956F318B73D}" destId="{B9A7FB86-C3B8-4B16-AD79-53B68F7BF5C2}" srcOrd="2" destOrd="0" presId="urn:microsoft.com/office/officeart/2005/8/layout/hierarchy3"/>
    <dgm:cxn modelId="{401035D9-B229-408B-A881-D6453529B282}" type="presParOf" srcId="{7E1F6895-DF2C-4347-A034-6956F318B73D}" destId="{548CF520-481D-4C87-8CD0-3DD8C9DE5282}" srcOrd="3" destOrd="0" presId="urn:microsoft.com/office/officeart/2005/8/layout/hierarchy3"/>
    <dgm:cxn modelId="{14F29FD3-47F8-4362-85B4-0A5EB37D5111}" type="presParOf" srcId="{7E1F6895-DF2C-4347-A034-6956F318B73D}" destId="{32D735CB-9379-4F55-854B-5BD021FCAE37}" srcOrd="4" destOrd="0" presId="urn:microsoft.com/office/officeart/2005/8/layout/hierarchy3"/>
    <dgm:cxn modelId="{A3DA4462-0033-4364-9151-E76A308B02EE}" type="presParOf" srcId="{7E1F6895-DF2C-4347-A034-6956F318B73D}" destId="{5796CA96-1690-4C5C-BD1C-1ED1B547D946}" srcOrd="5" destOrd="0" presId="urn:microsoft.com/office/officeart/2005/8/layout/hierarchy3"/>
    <dgm:cxn modelId="{52A267B1-4AD0-400B-A27D-E5050D90BF92}" type="presParOf" srcId="{7E1F6895-DF2C-4347-A034-6956F318B73D}" destId="{2895527E-CD92-40EB-B2D9-AD3C10336918}" srcOrd="6" destOrd="0" presId="urn:microsoft.com/office/officeart/2005/8/layout/hierarchy3"/>
    <dgm:cxn modelId="{675C2CA2-E254-4A02-A521-796970F5BEDB}" type="presParOf" srcId="{7E1F6895-DF2C-4347-A034-6956F318B73D}" destId="{621704B2-FA22-4EE3-984E-858E5EAB6DE7}" srcOrd="7" destOrd="0" presId="urn:microsoft.com/office/officeart/2005/8/layout/hierarchy3"/>
    <dgm:cxn modelId="{159C47FA-61C4-45A1-91C4-C66134849DAC}" type="presParOf" srcId="{7E1F6895-DF2C-4347-A034-6956F318B73D}" destId="{8E1030CD-02DB-4F6F-A18F-7AF9D8830B11}" srcOrd="8" destOrd="0" presId="urn:microsoft.com/office/officeart/2005/8/layout/hierarchy3"/>
    <dgm:cxn modelId="{13839D05-E643-4FF4-A509-EFADD64DB638}" type="presParOf" srcId="{7E1F6895-DF2C-4347-A034-6956F318B73D}" destId="{30E969A7-3C44-469D-AE9B-C9DFCD9F079E}" srcOrd="9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8B205E1-3D44-45BE-8269-E1253E0A81A4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DF1CC27-E04C-4624-87AB-AA2BC35087D5}">
      <dgm:prSet phldrT="[Text]"/>
      <dgm:spPr/>
      <dgm:t>
        <a:bodyPr/>
        <a:lstStyle/>
        <a:p>
          <a:r>
            <a:rPr lang="en-US"/>
            <a:t>SDC Workflow Outline</a:t>
          </a:r>
          <a:endParaRPr lang="en-CA"/>
        </a:p>
      </dgm:t>
    </dgm:pt>
    <dgm:pt modelId="{51A4382F-15BE-4E31-9654-3FAB424794F4}" type="parTrans" cxnId="{F92B027F-A9DF-4A60-A0D1-3CA802BF8913}">
      <dgm:prSet/>
      <dgm:spPr/>
      <dgm:t>
        <a:bodyPr/>
        <a:lstStyle/>
        <a:p>
          <a:endParaRPr lang="en-CA"/>
        </a:p>
      </dgm:t>
    </dgm:pt>
    <dgm:pt modelId="{C4F2824A-FBE0-4B6F-AEE3-8A9D534F4DE9}" type="sibTrans" cxnId="{F92B027F-A9DF-4A60-A0D1-3CA802BF8913}">
      <dgm:prSet/>
      <dgm:spPr/>
      <dgm:t>
        <a:bodyPr/>
        <a:lstStyle/>
        <a:p>
          <a:endParaRPr lang="en-CA"/>
        </a:p>
      </dgm:t>
    </dgm:pt>
    <dgm:pt modelId="{1B5EB6CD-5828-4438-85A5-8EB0B4BE5381}">
      <dgm:prSet phldrT="[Text]"/>
      <dgm:spPr>
        <a:ln>
          <a:solidFill>
            <a:schemeClr val="accent2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/>
            <a:t>SDC System Roles</a:t>
          </a:r>
          <a:endParaRPr lang="en-CA"/>
        </a:p>
      </dgm:t>
    </dgm:pt>
    <dgm:pt modelId="{76031C7B-4F8D-4A8E-BD86-54EE9DECF777}" type="parTrans" cxnId="{939D9B98-C4D4-4AB4-90CF-10E2A844DDD9}">
      <dgm:prSet/>
      <dgm:spPr/>
      <dgm:t>
        <a:bodyPr/>
        <a:lstStyle/>
        <a:p>
          <a:endParaRPr lang="en-CA"/>
        </a:p>
      </dgm:t>
    </dgm:pt>
    <dgm:pt modelId="{8F2E451C-2133-49B4-8563-0570FCA5DACF}" type="sibTrans" cxnId="{939D9B98-C4D4-4AB4-90CF-10E2A844DDD9}">
      <dgm:prSet/>
      <dgm:spPr/>
      <dgm:t>
        <a:bodyPr/>
        <a:lstStyle/>
        <a:p>
          <a:endParaRPr lang="en-CA"/>
        </a:p>
      </dgm:t>
    </dgm:pt>
    <dgm:pt modelId="{795F821A-69E9-4A29-B80B-67A34BAAB294}">
      <dgm:prSet phldrT="[Text]"/>
      <dgm:spPr>
        <a:ln w="57150">
          <a:solidFill>
            <a:schemeClr val="accent5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/>
            <a:t>Form Creation Workflow</a:t>
          </a:r>
          <a:endParaRPr lang="en-CA"/>
        </a:p>
      </dgm:t>
    </dgm:pt>
    <dgm:pt modelId="{97B992EC-6A92-4F09-98B0-7E12B910F9C0}" type="parTrans" cxnId="{18DF8A1F-6E1C-43CB-8233-D977737CD2B3}">
      <dgm:prSet/>
      <dgm:spPr/>
      <dgm:t>
        <a:bodyPr/>
        <a:lstStyle/>
        <a:p>
          <a:endParaRPr lang="en-CA"/>
        </a:p>
      </dgm:t>
    </dgm:pt>
    <dgm:pt modelId="{29D73B25-97E4-497F-96D2-BA7EF33B7676}" type="sibTrans" cxnId="{18DF8A1F-6E1C-43CB-8233-D977737CD2B3}">
      <dgm:prSet/>
      <dgm:spPr/>
      <dgm:t>
        <a:bodyPr/>
        <a:lstStyle/>
        <a:p>
          <a:endParaRPr lang="en-CA"/>
        </a:p>
      </dgm:t>
    </dgm:pt>
    <dgm:pt modelId="{AF7AB376-30B7-413E-9774-6A2228D606B7}">
      <dgm:prSet phldrT="[Text]"/>
      <dgm:spPr>
        <a:ln>
          <a:solidFill>
            <a:schemeClr val="accent6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/>
            <a:t>Form Fulfillment Workflow</a:t>
          </a:r>
          <a:endParaRPr lang="en-CA"/>
        </a:p>
      </dgm:t>
    </dgm:pt>
    <dgm:pt modelId="{F57356D0-859D-47F1-9CEB-5F9080388493}" type="parTrans" cxnId="{46965BCC-FE83-40B2-A531-DACFD6C3B4EB}">
      <dgm:prSet/>
      <dgm:spPr/>
      <dgm:t>
        <a:bodyPr/>
        <a:lstStyle/>
        <a:p>
          <a:endParaRPr lang="en-CA"/>
        </a:p>
      </dgm:t>
    </dgm:pt>
    <dgm:pt modelId="{B1834F4B-AAF8-4965-8236-8D743B8439BC}" type="sibTrans" cxnId="{46965BCC-FE83-40B2-A531-DACFD6C3B4EB}">
      <dgm:prSet/>
      <dgm:spPr/>
      <dgm:t>
        <a:bodyPr/>
        <a:lstStyle/>
        <a:p>
          <a:endParaRPr lang="en-CA"/>
        </a:p>
      </dgm:t>
    </dgm:pt>
    <dgm:pt modelId="{E70E1DDA-4BDD-4261-B47E-1BF1803DBF57}">
      <dgm:prSet phldrT="[Text]"/>
      <dgm:spPr>
        <a:ln>
          <a:solidFill>
            <a:schemeClr val="accent4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/>
            <a:t>Form Rendering Workflow</a:t>
          </a:r>
          <a:endParaRPr lang="en-CA"/>
        </a:p>
      </dgm:t>
    </dgm:pt>
    <dgm:pt modelId="{4A0363D6-3197-411C-8B47-24D9679D652F}" type="parTrans" cxnId="{20784496-102F-4134-90CB-F7B3E517ED51}">
      <dgm:prSet/>
      <dgm:spPr/>
      <dgm:t>
        <a:bodyPr/>
        <a:lstStyle/>
        <a:p>
          <a:endParaRPr lang="en-CA"/>
        </a:p>
      </dgm:t>
    </dgm:pt>
    <dgm:pt modelId="{72C23FEC-7004-4DF6-B71B-FD02D8B10AF4}" type="sibTrans" cxnId="{20784496-102F-4134-90CB-F7B3E517ED51}">
      <dgm:prSet/>
      <dgm:spPr/>
      <dgm:t>
        <a:bodyPr/>
        <a:lstStyle/>
        <a:p>
          <a:endParaRPr lang="en-CA"/>
        </a:p>
      </dgm:t>
    </dgm:pt>
    <dgm:pt modelId="{F7804CF8-A785-466F-9482-3D191ABFD207}">
      <dgm:prSet phldrT="[Text]"/>
      <dgm:spPr/>
      <dgm:t>
        <a:bodyPr/>
        <a:lstStyle/>
        <a:p>
          <a:r>
            <a:rPr lang="en-US"/>
            <a:t>Workflow Exercises</a:t>
          </a:r>
          <a:endParaRPr lang="en-CA"/>
        </a:p>
      </dgm:t>
    </dgm:pt>
    <dgm:pt modelId="{C44167C4-5B1C-43BE-B781-24EF42BC167D}" type="parTrans" cxnId="{52121E4B-B6E3-47E6-8B20-D2BD238CFFAF}">
      <dgm:prSet/>
      <dgm:spPr/>
      <dgm:t>
        <a:bodyPr/>
        <a:lstStyle/>
        <a:p>
          <a:endParaRPr lang="en-CA"/>
        </a:p>
      </dgm:t>
    </dgm:pt>
    <dgm:pt modelId="{9BED19C2-6AE1-417C-A51E-306300DFD11E}" type="sibTrans" cxnId="{52121E4B-B6E3-47E6-8B20-D2BD238CFFAF}">
      <dgm:prSet/>
      <dgm:spPr/>
      <dgm:t>
        <a:bodyPr/>
        <a:lstStyle/>
        <a:p>
          <a:endParaRPr lang="en-CA"/>
        </a:p>
      </dgm:t>
    </dgm:pt>
    <dgm:pt modelId="{D6290ECB-0397-4963-8ED1-3133AA6D6FD4}" type="pres">
      <dgm:prSet presAssocID="{A8B205E1-3D44-45BE-8269-E1253E0A81A4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3A80D00-61A4-439F-B82D-B017BC7F288B}" type="pres">
      <dgm:prSet presAssocID="{9DF1CC27-E04C-4624-87AB-AA2BC35087D5}" presName="root" presStyleCnt="0"/>
      <dgm:spPr/>
    </dgm:pt>
    <dgm:pt modelId="{A5315600-23E6-490D-8723-0AD792D98E18}" type="pres">
      <dgm:prSet presAssocID="{9DF1CC27-E04C-4624-87AB-AA2BC35087D5}" presName="rootComposite" presStyleCnt="0"/>
      <dgm:spPr/>
    </dgm:pt>
    <dgm:pt modelId="{C6EB63BF-4EDD-49EB-BA0A-84B2FFF2B1A8}" type="pres">
      <dgm:prSet presAssocID="{9DF1CC27-E04C-4624-87AB-AA2BC35087D5}" presName="rootText" presStyleLbl="node1" presStyleIdx="0" presStyleCnt="1" custScaleX="246842"/>
      <dgm:spPr/>
    </dgm:pt>
    <dgm:pt modelId="{18963270-7E13-4E32-87C6-6D8BD9A5FE4F}" type="pres">
      <dgm:prSet presAssocID="{9DF1CC27-E04C-4624-87AB-AA2BC35087D5}" presName="rootConnector" presStyleLbl="node1" presStyleIdx="0" presStyleCnt="1"/>
      <dgm:spPr/>
    </dgm:pt>
    <dgm:pt modelId="{7E1F6895-DF2C-4347-A034-6956F318B73D}" type="pres">
      <dgm:prSet presAssocID="{9DF1CC27-E04C-4624-87AB-AA2BC35087D5}" presName="childShape" presStyleCnt="0"/>
      <dgm:spPr/>
    </dgm:pt>
    <dgm:pt modelId="{680758B4-19DE-4819-8118-7E49A782BEB5}" type="pres">
      <dgm:prSet presAssocID="{76031C7B-4F8D-4A8E-BD86-54EE9DECF777}" presName="Name13" presStyleLbl="parChTrans1D2" presStyleIdx="0" presStyleCnt="5"/>
      <dgm:spPr/>
    </dgm:pt>
    <dgm:pt modelId="{BCD87F99-4E28-41E7-A30A-39AF0D0AA6C7}" type="pres">
      <dgm:prSet presAssocID="{1B5EB6CD-5828-4438-85A5-8EB0B4BE5381}" presName="childText" presStyleLbl="bgAcc1" presStyleIdx="0" presStyleCnt="5" custScaleX="319340">
        <dgm:presLayoutVars>
          <dgm:bulletEnabled val="1"/>
        </dgm:presLayoutVars>
      </dgm:prSet>
      <dgm:spPr/>
    </dgm:pt>
    <dgm:pt modelId="{B9A7FB86-C3B8-4B16-AD79-53B68F7BF5C2}" type="pres">
      <dgm:prSet presAssocID="{97B992EC-6A92-4F09-98B0-7E12B910F9C0}" presName="Name13" presStyleLbl="parChTrans1D2" presStyleIdx="1" presStyleCnt="5"/>
      <dgm:spPr/>
    </dgm:pt>
    <dgm:pt modelId="{548CF520-481D-4C87-8CD0-3DD8C9DE5282}" type="pres">
      <dgm:prSet presAssocID="{795F821A-69E9-4A29-B80B-67A34BAAB294}" presName="childText" presStyleLbl="bgAcc1" presStyleIdx="1" presStyleCnt="5" custScaleX="319340">
        <dgm:presLayoutVars>
          <dgm:bulletEnabled val="1"/>
        </dgm:presLayoutVars>
      </dgm:prSet>
      <dgm:spPr/>
    </dgm:pt>
    <dgm:pt modelId="{32D735CB-9379-4F55-854B-5BD021FCAE37}" type="pres">
      <dgm:prSet presAssocID="{F57356D0-859D-47F1-9CEB-5F9080388493}" presName="Name13" presStyleLbl="parChTrans1D2" presStyleIdx="2" presStyleCnt="5"/>
      <dgm:spPr/>
    </dgm:pt>
    <dgm:pt modelId="{5796CA96-1690-4C5C-BD1C-1ED1B547D946}" type="pres">
      <dgm:prSet presAssocID="{AF7AB376-30B7-413E-9774-6A2228D606B7}" presName="childText" presStyleLbl="bgAcc1" presStyleIdx="2" presStyleCnt="5" custScaleX="319340">
        <dgm:presLayoutVars>
          <dgm:bulletEnabled val="1"/>
        </dgm:presLayoutVars>
      </dgm:prSet>
      <dgm:spPr/>
    </dgm:pt>
    <dgm:pt modelId="{2895527E-CD92-40EB-B2D9-AD3C10336918}" type="pres">
      <dgm:prSet presAssocID="{4A0363D6-3197-411C-8B47-24D9679D652F}" presName="Name13" presStyleLbl="parChTrans1D2" presStyleIdx="3" presStyleCnt="5"/>
      <dgm:spPr/>
    </dgm:pt>
    <dgm:pt modelId="{621704B2-FA22-4EE3-984E-858E5EAB6DE7}" type="pres">
      <dgm:prSet presAssocID="{E70E1DDA-4BDD-4261-B47E-1BF1803DBF57}" presName="childText" presStyleLbl="bgAcc1" presStyleIdx="3" presStyleCnt="5" custScaleX="319340">
        <dgm:presLayoutVars>
          <dgm:bulletEnabled val="1"/>
        </dgm:presLayoutVars>
      </dgm:prSet>
      <dgm:spPr/>
    </dgm:pt>
    <dgm:pt modelId="{8E1030CD-02DB-4F6F-A18F-7AF9D8830B11}" type="pres">
      <dgm:prSet presAssocID="{C44167C4-5B1C-43BE-B781-24EF42BC167D}" presName="Name13" presStyleLbl="parChTrans1D2" presStyleIdx="4" presStyleCnt="5"/>
      <dgm:spPr/>
    </dgm:pt>
    <dgm:pt modelId="{30E969A7-3C44-469D-AE9B-C9DFCD9F079E}" type="pres">
      <dgm:prSet presAssocID="{F7804CF8-A785-466F-9482-3D191ABFD207}" presName="childText" presStyleLbl="bgAcc1" presStyleIdx="4" presStyleCnt="5" custScaleX="319340">
        <dgm:presLayoutVars>
          <dgm:bulletEnabled val="1"/>
        </dgm:presLayoutVars>
      </dgm:prSet>
      <dgm:spPr/>
    </dgm:pt>
  </dgm:ptLst>
  <dgm:cxnLst>
    <dgm:cxn modelId="{0CE7A913-B303-4004-9AAF-DC9EB635C012}" type="presOf" srcId="{C44167C4-5B1C-43BE-B781-24EF42BC167D}" destId="{8E1030CD-02DB-4F6F-A18F-7AF9D8830B11}" srcOrd="0" destOrd="0" presId="urn:microsoft.com/office/officeart/2005/8/layout/hierarchy3"/>
    <dgm:cxn modelId="{82801D1E-3FA8-474A-9BD2-AEF62E9EE0D0}" type="presOf" srcId="{9DF1CC27-E04C-4624-87AB-AA2BC35087D5}" destId="{18963270-7E13-4E32-87C6-6D8BD9A5FE4F}" srcOrd="1" destOrd="0" presId="urn:microsoft.com/office/officeart/2005/8/layout/hierarchy3"/>
    <dgm:cxn modelId="{18DF8A1F-6E1C-43CB-8233-D977737CD2B3}" srcId="{9DF1CC27-E04C-4624-87AB-AA2BC35087D5}" destId="{795F821A-69E9-4A29-B80B-67A34BAAB294}" srcOrd="1" destOrd="0" parTransId="{97B992EC-6A92-4F09-98B0-7E12B910F9C0}" sibTransId="{29D73B25-97E4-497F-96D2-BA7EF33B7676}"/>
    <dgm:cxn modelId="{6649D533-2D87-4908-BA08-474CEAA0E404}" type="presOf" srcId="{795F821A-69E9-4A29-B80B-67A34BAAB294}" destId="{548CF520-481D-4C87-8CD0-3DD8C9DE5282}" srcOrd="0" destOrd="0" presId="urn:microsoft.com/office/officeart/2005/8/layout/hierarchy3"/>
    <dgm:cxn modelId="{EDF4E335-E39E-4F8C-BDC5-DB4D46DB0BCE}" type="presOf" srcId="{F7804CF8-A785-466F-9482-3D191ABFD207}" destId="{30E969A7-3C44-469D-AE9B-C9DFCD9F079E}" srcOrd="0" destOrd="0" presId="urn:microsoft.com/office/officeart/2005/8/layout/hierarchy3"/>
    <dgm:cxn modelId="{52121E4B-B6E3-47E6-8B20-D2BD238CFFAF}" srcId="{9DF1CC27-E04C-4624-87AB-AA2BC35087D5}" destId="{F7804CF8-A785-466F-9482-3D191ABFD207}" srcOrd="4" destOrd="0" parTransId="{C44167C4-5B1C-43BE-B781-24EF42BC167D}" sibTransId="{9BED19C2-6AE1-417C-A51E-306300DFD11E}"/>
    <dgm:cxn modelId="{7E913E4F-7B69-4B51-B4CD-CC3F9D6638B8}" type="presOf" srcId="{AF7AB376-30B7-413E-9774-6A2228D606B7}" destId="{5796CA96-1690-4C5C-BD1C-1ED1B547D946}" srcOrd="0" destOrd="0" presId="urn:microsoft.com/office/officeart/2005/8/layout/hierarchy3"/>
    <dgm:cxn modelId="{8C745577-2136-4F96-AEF3-5803C97D019F}" type="presOf" srcId="{4A0363D6-3197-411C-8B47-24D9679D652F}" destId="{2895527E-CD92-40EB-B2D9-AD3C10336918}" srcOrd="0" destOrd="0" presId="urn:microsoft.com/office/officeart/2005/8/layout/hierarchy3"/>
    <dgm:cxn modelId="{AE6E937A-95FC-473A-9BFF-B7FCFC986E94}" type="presOf" srcId="{97B992EC-6A92-4F09-98B0-7E12B910F9C0}" destId="{B9A7FB86-C3B8-4B16-AD79-53B68F7BF5C2}" srcOrd="0" destOrd="0" presId="urn:microsoft.com/office/officeart/2005/8/layout/hierarchy3"/>
    <dgm:cxn modelId="{F92B027F-A9DF-4A60-A0D1-3CA802BF8913}" srcId="{A8B205E1-3D44-45BE-8269-E1253E0A81A4}" destId="{9DF1CC27-E04C-4624-87AB-AA2BC35087D5}" srcOrd="0" destOrd="0" parTransId="{51A4382F-15BE-4E31-9654-3FAB424794F4}" sibTransId="{C4F2824A-FBE0-4B6F-AEE3-8A9D534F4DE9}"/>
    <dgm:cxn modelId="{EE7FCE8A-EC18-4DE5-8E79-771DC1DCF322}" type="presOf" srcId="{A8B205E1-3D44-45BE-8269-E1253E0A81A4}" destId="{D6290ECB-0397-4963-8ED1-3133AA6D6FD4}" srcOrd="0" destOrd="0" presId="urn:microsoft.com/office/officeart/2005/8/layout/hierarchy3"/>
    <dgm:cxn modelId="{20784496-102F-4134-90CB-F7B3E517ED51}" srcId="{9DF1CC27-E04C-4624-87AB-AA2BC35087D5}" destId="{E70E1DDA-4BDD-4261-B47E-1BF1803DBF57}" srcOrd="3" destOrd="0" parTransId="{4A0363D6-3197-411C-8B47-24D9679D652F}" sibTransId="{72C23FEC-7004-4DF6-B71B-FD02D8B10AF4}"/>
    <dgm:cxn modelId="{939D9B98-C4D4-4AB4-90CF-10E2A844DDD9}" srcId="{9DF1CC27-E04C-4624-87AB-AA2BC35087D5}" destId="{1B5EB6CD-5828-4438-85A5-8EB0B4BE5381}" srcOrd="0" destOrd="0" parTransId="{76031C7B-4F8D-4A8E-BD86-54EE9DECF777}" sibTransId="{8F2E451C-2133-49B4-8563-0570FCA5DACF}"/>
    <dgm:cxn modelId="{29365BAB-5D0A-44F3-81AE-B6B1609410D2}" type="presOf" srcId="{76031C7B-4F8D-4A8E-BD86-54EE9DECF777}" destId="{680758B4-19DE-4819-8118-7E49A782BEB5}" srcOrd="0" destOrd="0" presId="urn:microsoft.com/office/officeart/2005/8/layout/hierarchy3"/>
    <dgm:cxn modelId="{76E7D7B6-6DAB-4081-ACE3-1521A048FA3B}" type="presOf" srcId="{1B5EB6CD-5828-4438-85A5-8EB0B4BE5381}" destId="{BCD87F99-4E28-41E7-A30A-39AF0D0AA6C7}" srcOrd="0" destOrd="0" presId="urn:microsoft.com/office/officeart/2005/8/layout/hierarchy3"/>
    <dgm:cxn modelId="{46965BCC-FE83-40B2-A531-DACFD6C3B4EB}" srcId="{9DF1CC27-E04C-4624-87AB-AA2BC35087D5}" destId="{AF7AB376-30B7-413E-9774-6A2228D606B7}" srcOrd="2" destOrd="0" parTransId="{F57356D0-859D-47F1-9CEB-5F9080388493}" sibTransId="{B1834F4B-AAF8-4965-8236-8D743B8439BC}"/>
    <dgm:cxn modelId="{DD9818CD-E64F-42CF-9D7F-24ECD883DE82}" type="presOf" srcId="{9DF1CC27-E04C-4624-87AB-AA2BC35087D5}" destId="{C6EB63BF-4EDD-49EB-BA0A-84B2FFF2B1A8}" srcOrd="0" destOrd="0" presId="urn:microsoft.com/office/officeart/2005/8/layout/hierarchy3"/>
    <dgm:cxn modelId="{C5E562E3-3CFB-4ACC-B92A-99276F2FFDC6}" type="presOf" srcId="{F57356D0-859D-47F1-9CEB-5F9080388493}" destId="{32D735CB-9379-4F55-854B-5BD021FCAE37}" srcOrd="0" destOrd="0" presId="urn:microsoft.com/office/officeart/2005/8/layout/hierarchy3"/>
    <dgm:cxn modelId="{0B800CE7-2317-4F99-BD5C-FB8A86F1DD8D}" type="presOf" srcId="{E70E1DDA-4BDD-4261-B47E-1BF1803DBF57}" destId="{621704B2-FA22-4EE3-984E-858E5EAB6DE7}" srcOrd="0" destOrd="0" presId="urn:microsoft.com/office/officeart/2005/8/layout/hierarchy3"/>
    <dgm:cxn modelId="{6A23542C-C455-4B47-B8E0-32275922C1BB}" type="presParOf" srcId="{D6290ECB-0397-4963-8ED1-3133AA6D6FD4}" destId="{F3A80D00-61A4-439F-B82D-B017BC7F288B}" srcOrd="0" destOrd="0" presId="urn:microsoft.com/office/officeart/2005/8/layout/hierarchy3"/>
    <dgm:cxn modelId="{29F1395A-9D3C-40B8-8407-DC2369C53900}" type="presParOf" srcId="{F3A80D00-61A4-439F-B82D-B017BC7F288B}" destId="{A5315600-23E6-490D-8723-0AD792D98E18}" srcOrd="0" destOrd="0" presId="urn:microsoft.com/office/officeart/2005/8/layout/hierarchy3"/>
    <dgm:cxn modelId="{4E0CDD04-5545-4DC3-B0EE-35FA7061BB3A}" type="presParOf" srcId="{A5315600-23E6-490D-8723-0AD792D98E18}" destId="{C6EB63BF-4EDD-49EB-BA0A-84B2FFF2B1A8}" srcOrd="0" destOrd="0" presId="urn:microsoft.com/office/officeart/2005/8/layout/hierarchy3"/>
    <dgm:cxn modelId="{585197AD-A58A-4609-955D-95A585301427}" type="presParOf" srcId="{A5315600-23E6-490D-8723-0AD792D98E18}" destId="{18963270-7E13-4E32-87C6-6D8BD9A5FE4F}" srcOrd="1" destOrd="0" presId="urn:microsoft.com/office/officeart/2005/8/layout/hierarchy3"/>
    <dgm:cxn modelId="{C75635CB-374C-44C1-A0E4-AD0B3102EEC6}" type="presParOf" srcId="{F3A80D00-61A4-439F-B82D-B017BC7F288B}" destId="{7E1F6895-DF2C-4347-A034-6956F318B73D}" srcOrd="1" destOrd="0" presId="urn:microsoft.com/office/officeart/2005/8/layout/hierarchy3"/>
    <dgm:cxn modelId="{ABE60388-5577-4D70-B94B-310EDB9D2CAD}" type="presParOf" srcId="{7E1F6895-DF2C-4347-A034-6956F318B73D}" destId="{680758B4-19DE-4819-8118-7E49A782BEB5}" srcOrd="0" destOrd="0" presId="urn:microsoft.com/office/officeart/2005/8/layout/hierarchy3"/>
    <dgm:cxn modelId="{287A06EA-5C72-4EC6-A83A-758AAB5D298E}" type="presParOf" srcId="{7E1F6895-DF2C-4347-A034-6956F318B73D}" destId="{BCD87F99-4E28-41E7-A30A-39AF0D0AA6C7}" srcOrd="1" destOrd="0" presId="urn:microsoft.com/office/officeart/2005/8/layout/hierarchy3"/>
    <dgm:cxn modelId="{9A442AE4-185A-498E-BCBF-D962E776D1A2}" type="presParOf" srcId="{7E1F6895-DF2C-4347-A034-6956F318B73D}" destId="{B9A7FB86-C3B8-4B16-AD79-53B68F7BF5C2}" srcOrd="2" destOrd="0" presId="urn:microsoft.com/office/officeart/2005/8/layout/hierarchy3"/>
    <dgm:cxn modelId="{401035D9-B229-408B-A881-D6453529B282}" type="presParOf" srcId="{7E1F6895-DF2C-4347-A034-6956F318B73D}" destId="{548CF520-481D-4C87-8CD0-3DD8C9DE5282}" srcOrd="3" destOrd="0" presId="urn:microsoft.com/office/officeart/2005/8/layout/hierarchy3"/>
    <dgm:cxn modelId="{14F29FD3-47F8-4362-85B4-0A5EB37D5111}" type="presParOf" srcId="{7E1F6895-DF2C-4347-A034-6956F318B73D}" destId="{32D735CB-9379-4F55-854B-5BD021FCAE37}" srcOrd="4" destOrd="0" presId="urn:microsoft.com/office/officeart/2005/8/layout/hierarchy3"/>
    <dgm:cxn modelId="{A3DA4462-0033-4364-9151-E76A308B02EE}" type="presParOf" srcId="{7E1F6895-DF2C-4347-A034-6956F318B73D}" destId="{5796CA96-1690-4C5C-BD1C-1ED1B547D946}" srcOrd="5" destOrd="0" presId="urn:microsoft.com/office/officeart/2005/8/layout/hierarchy3"/>
    <dgm:cxn modelId="{52A267B1-4AD0-400B-A27D-E5050D90BF92}" type="presParOf" srcId="{7E1F6895-DF2C-4347-A034-6956F318B73D}" destId="{2895527E-CD92-40EB-B2D9-AD3C10336918}" srcOrd="6" destOrd="0" presId="urn:microsoft.com/office/officeart/2005/8/layout/hierarchy3"/>
    <dgm:cxn modelId="{675C2CA2-E254-4A02-A521-796970F5BEDB}" type="presParOf" srcId="{7E1F6895-DF2C-4347-A034-6956F318B73D}" destId="{621704B2-FA22-4EE3-984E-858E5EAB6DE7}" srcOrd="7" destOrd="0" presId="urn:microsoft.com/office/officeart/2005/8/layout/hierarchy3"/>
    <dgm:cxn modelId="{159C47FA-61C4-45A1-91C4-C66134849DAC}" type="presParOf" srcId="{7E1F6895-DF2C-4347-A034-6956F318B73D}" destId="{8E1030CD-02DB-4F6F-A18F-7AF9D8830B11}" srcOrd="8" destOrd="0" presId="urn:microsoft.com/office/officeart/2005/8/layout/hierarchy3"/>
    <dgm:cxn modelId="{13839D05-E643-4FF4-A509-EFADD64DB638}" type="presParOf" srcId="{7E1F6895-DF2C-4347-A034-6956F318B73D}" destId="{30E969A7-3C44-469D-AE9B-C9DFCD9F079E}" srcOrd="9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8B205E1-3D44-45BE-8269-E1253E0A81A4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DF1CC27-E04C-4624-87AB-AA2BC35087D5}">
      <dgm:prSet phldrT="[Text]"/>
      <dgm:spPr/>
      <dgm:t>
        <a:bodyPr/>
        <a:lstStyle/>
        <a:p>
          <a:r>
            <a:rPr lang="en-US"/>
            <a:t>SDC Workflow Outline</a:t>
          </a:r>
          <a:endParaRPr lang="en-CA"/>
        </a:p>
      </dgm:t>
    </dgm:pt>
    <dgm:pt modelId="{51A4382F-15BE-4E31-9654-3FAB424794F4}" type="parTrans" cxnId="{F92B027F-A9DF-4A60-A0D1-3CA802BF8913}">
      <dgm:prSet/>
      <dgm:spPr/>
      <dgm:t>
        <a:bodyPr/>
        <a:lstStyle/>
        <a:p>
          <a:endParaRPr lang="en-CA"/>
        </a:p>
      </dgm:t>
    </dgm:pt>
    <dgm:pt modelId="{C4F2824A-FBE0-4B6F-AEE3-8A9D534F4DE9}" type="sibTrans" cxnId="{F92B027F-A9DF-4A60-A0D1-3CA802BF8913}">
      <dgm:prSet/>
      <dgm:spPr/>
      <dgm:t>
        <a:bodyPr/>
        <a:lstStyle/>
        <a:p>
          <a:endParaRPr lang="en-CA"/>
        </a:p>
      </dgm:t>
    </dgm:pt>
    <dgm:pt modelId="{1B5EB6CD-5828-4438-85A5-8EB0B4BE5381}">
      <dgm:prSet phldrT="[Text]"/>
      <dgm:spPr>
        <a:ln>
          <a:solidFill>
            <a:schemeClr val="accent2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/>
            <a:t>SDC System Roles</a:t>
          </a:r>
          <a:endParaRPr lang="en-CA"/>
        </a:p>
      </dgm:t>
    </dgm:pt>
    <dgm:pt modelId="{76031C7B-4F8D-4A8E-BD86-54EE9DECF777}" type="parTrans" cxnId="{939D9B98-C4D4-4AB4-90CF-10E2A844DDD9}">
      <dgm:prSet/>
      <dgm:spPr/>
      <dgm:t>
        <a:bodyPr/>
        <a:lstStyle/>
        <a:p>
          <a:endParaRPr lang="en-CA"/>
        </a:p>
      </dgm:t>
    </dgm:pt>
    <dgm:pt modelId="{8F2E451C-2133-49B4-8563-0570FCA5DACF}" type="sibTrans" cxnId="{939D9B98-C4D4-4AB4-90CF-10E2A844DDD9}">
      <dgm:prSet/>
      <dgm:spPr/>
      <dgm:t>
        <a:bodyPr/>
        <a:lstStyle/>
        <a:p>
          <a:endParaRPr lang="en-CA"/>
        </a:p>
      </dgm:t>
    </dgm:pt>
    <dgm:pt modelId="{795F821A-69E9-4A29-B80B-67A34BAAB294}">
      <dgm:prSet phldrT="[Text]"/>
      <dgm:spPr>
        <a:ln>
          <a:solidFill>
            <a:schemeClr val="accent5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/>
            <a:t>Form Creation Workflow</a:t>
          </a:r>
          <a:endParaRPr lang="en-CA"/>
        </a:p>
      </dgm:t>
    </dgm:pt>
    <dgm:pt modelId="{97B992EC-6A92-4F09-98B0-7E12B910F9C0}" type="parTrans" cxnId="{18DF8A1F-6E1C-43CB-8233-D977737CD2B3}">
      <dgm:prSet/>
      <dgm:spPr/>
      <dgm:t>
        <a:bodyPr/>
        <a:lstStyle/>
        <a:p>
          <a:endParaRPr lang="en-CA"/>
        </a:p>
      </dgm:t>
    </dgm:pt>
    <dgm:pt modelId="{29D73B25-97E4-497F-96D2-BA7EF33B7676}" type="sibTrans" cxnId="{18DF8A1F-6E1C-43CB-8233-D977737CD2B3}">
      <dgm:prSet/>
      <dgm:spPr/>
      <dgm:t>
        <a:bodyPr/>
        <a:lstStyle/>
        <a:p>
          <a:endParaRPr lang="en-CA"/>
        </a:p>
      </dgm:t>
    </dgm:pt>
    <dgm:pt modelId="{AF7AB376-30B7-413E-9774-6A2228D606B7}">
      <dgm:prSet phldrT="[Text]"/>
      <dgm:spPr>
        <a:ln w="57150">
          <a:solidFill>
            <a:schemeClr val="accent6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/>
            <a:t>Form Fulfillment Workflow</a:t>
          </a:r>
          <a:endParaRPr lang="en-CA"/>
        </a:p>
      </dgm:t>
    </dgm:pt>
    <dgm:pt modelId="{F57356D0-859D-47F1-9CEB-5F9080388493}" type="parTrans" cxnId="{46965BCC-FE83-40B2-A531-DACFD6C3B4EB}">
      <dgm:prSet/>
      <dgm:spPr/>
      <dgm:t>
        <a:bodyPr/>
        <a:lstStyle/>
        <a:p>
          <a:endParaRPr lang="en-CA"/>
        </a:p>
      </dgm:t>
    </dgm:pt>
    <dgm:pt modelId="{B1834F4B-AAF8-4965-8236-8D743B8439BC}" type="sibTrans" cxnId="{46965BCC-FE83-40B2-A531-DACFD6C3B4EB}">
      <dgm:prSet/>
      <dgm:spPr/>
      <dgm:t>
        <a:bodyPr/>
        <a:lstStyle/>
        <a:p>
          <a:endParaRPr lang="en-CA"/>
        </a:p>
      </dgm:t>
    </dgm:pt>
    <dgm:pt modelId="{E70E1DDA-4BDD-4261-B47E-1BF1803DBF57}">
      <dgm:prSet phldrT="[Text]"/>
      <dgm:spPr>
        <a:ln>
          <a:solidFill>
            <a:schemeClr val="accent4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/>
            <a:t>Form Rendering Workflow</a:t>
          </a:r>
          <a:endParaRPr lang="en-CA"/>
        </a:p>
      </dgm:t>
    </dgm:pt>
    <dgm:pt modelId="{4A0363D6-3197-411C-8B47-24D9679D652F}" type="parTrans" cxnId="{20784496-102F-4134-90CB-F7B3E517ED51}">
      <dgm:prSet/>
      <dgm:spPr/>
      <dgm:t>
        <a:bodyPr/>
        <a:lstStyle/>
        <a:p>
          <a:endParaRPr lang="en-CA"/>
        </a:p>
      </dgm:t>
    </dgm:pt>
    <dgm:pt modelId="{72C23FEC-7004-4DF6-B71B-FD02D8B10AF4}" type="sibTrans" cxnId="{20784496-102F-4134-90CB-F7B3E517ED51}">
      <dgm:prSet/>
      <dgm:spPr/>
      <dgm:t>
        <a:bodyPr/>
        <a:lstStyle/>
        <a:p>
          <a:endParaRPr lang="en-CA"/>
        </a:p>
      </dgm:t>
    </dgm:pt>
    <dgm:pt modelId="{F7804CF8-A785-466F-9482-3D191ABFD207}">
      <dgm:prSet phldrT="[Text]"/>
      <dgm:spPr/>
      <dgm:t>
        <a:bodyPr/>
        <a:lstStyle/>
        <a:p>
          <a:r>
            <a:rPr lang="en-US"/>
            <a:t>Workflow Exercises</a:t>
          </a:r>
          <a:endParaRPr lang="en-CA"/>
        </a:p>
      </dgm:t>
    </dgm:pt>
    <dgm:pt modelId="{C44167C4-5B1C-43BE-B781-24EF42BC167D}" type="parTrans" cxnId="{52121E4B-B6E3-47E6-8B20-D2BD238CFFAF}">
      <dgm:prSet/>
      <dgm:spPr/>
      <dgm:t>
        <a:bodyPr/>
        <a:lstStyle/>
        <a:p>
          <a:endParaRPr lang="en-CA"/>
        </a:p>
      </dgm:t>
    </dgm:pt>
    <dgm:pt modelId="{9BED19C2-6AE1-417C-A51E-306300DFD11E}" type="sibTrans" cxnId="{52121E4B-B6E3-47E6-8B20-D2BD238CFFAF}">
      <dgm:prSet/>
      <dgm:spPr/>
      <dgm:t>
        <a:bodyPr/>
        <a:lstStyle/>
        <a:p>
          <a:endParaRPr lang="en-CA"/>
        </a:p>
      </dgm:t>
    </dgm:pt>
    <dgm:pt modelId="{D6290ECB-0397-4963-8ED1-3133AA6D6FD4}" type="pres">
      <dgm:prSet presAssocID="{A8B205E1-3D44-45BE-8269-E1253E0A81A4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3A80D00-61A4-439F-B82D-B017BC7F288B}" type="pres">
      <dgm:prSet presAssocID="{9DF1CC27-E04C-4624-87AB-AA2BC35087D5}" presName="root" presStyleCnt="0"/>
      <dgm:spPr/>
    </dgm:pt>
    <dgm:pt modelId="{A5315600-23E6-490D-8723-0AD792D98E18}" type="pres">
      <dgm:prSet presAssocID="{9DF1CC27-E04C-4624-87AB-AA2BC35087D5}" presName="rootComposite" presStyleCnt="0"/>
      <dgm:spPr/>
    </dgm:pt>
    <dgm:pt modelId="{C6EB63BF-4EDD-49EB-BA0A-84B2FFF2B1A8}" type="pres">
      <dgm:prSet presAssocID="{9DF1CC27-E04C-4624-87AB-AA2BC35087D5}" presName="rootText" presStyleLbl="node1" presStyleIdx="0" presStyleCnt="1" custScaleX="246842"/>
      <dgm:spPr/>
    </dgm:pt>
    <dgm:pt modelId="{18963270-7E13-4E32-87C6-6D8BD9A5FE4F}" type="pres">
      <dgm:prSet presAssocID="{9DF1CC27-E04C-4624-87AB-AA2BC35087D5}" presName="rootConnector" presStyleLbl="node1" presStyleIdx="0" presStyleCnt="1"/>
      <dgm:spPr/>
    </dgm:pt>
    <dgm:pt modelId="{7E1F6895-DF2C-4347-A034-6956F318B73D}" type="pres">
      <dgm:prSet presAssocID="{9DF1CC27-E04C-4624-87AB-AA2BC35087D5}" presName="childShape" presStyleCnt="0"/>
      <dgm:spPr/>
    </dgm:pt>
    <dgm:pt modelId="{680758B4-19DE-4819-8118-7E49A782BEB5}" type="pres">
      <dgm:prSet presAssocID="{76031C7B-4F8D-4A8E-BD86-54EE9DECF777}" presName="Name13" presStyleLbl="parChTrans1D2" presStyleIdx="0" presStyleCnt="5"/>
      <dgm:spPr/>
    </dgm:pt>
    <dgm:pt modelId="{BCD87F99-4E28-41E7-A30A-39AF0D0AA6C7}" type="pres">
      <dgm:prSet presAssocID="{1B5EB6CD-5828-4438-85A5-8EB0B4BE5381}" presName="childText" presStyleLbl="bgAcc1" presStyleIdx="0" presStyleCnt="5" custScaleX="319340">
        <dgm:presLayoutVars>
          <dgm:bulletEnabled val="1"/>
        </dgm:presLayoutVars>
      </dgm:prSet>
      <dgm:spPr/>
    </dgm:pt>
    <dgm:pt modelId="{B9A7FB86-C3B8-4B16-AD79-53B68F7BF5C2}" type="pres">
      <dgm:prSet presAssocID="{97B992EC-6A92-4F09-98B0-7E12B910F9C0}" presName="Name13" presStyleLbl="parChTrans1D2" presStyleIdx="1" presStyleCnt="5"/>
      <dgm:spPr/>
    </dgm:pt>
    <dgm:pt modelId="{548CF520-481D-4C87-8CD0-3DD8C9DE5282}" type="pres">
      <dgm:prSet presAssocID="{795F821A-69E9-4A29-B80B-67A34BAAB294}" presName="childText" presStyleLbl="bgAcc1" presStyleIdx="1" presStyleCnt="5" custScaleX="319340">
        <dgm:presLayoutVars>
          <dgm:bulletEnabled val="1"/>
        </dgm:presLayoutVars>
      </dgm:prSet>
      <dgm:spPr/>
    </dgm:pt>
    <dgm:pt modelId="{32D735CB-9379-4F55-854B-5BD021FCAE37}" type="pres">
      <dgm:prSet presAssocID="{F57356D0-859D-47F1-9CEB-5F9080388493}" presName="Name13" presStyleLbl="parChTrans1D2" presStyleIdx="2" presStyleCnt="5"/>
      <dgm:spPr/>
    </dgm:pt>
    <dgm:pt modelId="{5796CA96-1690-4C5C-BD1C-1ED1B547D946}" type="pres">
      <dgm:prSet presAssocID="{AF7AB376-30B7-413E-9774-6A2228D606B7}" presName="childText" presStyleLbl="bgAcc1" presStyleIdx="2" presStyleCnt="5" custScaleX="319340">
        <dgm:presLayoutVars>
          <dgm:bulletEnabled val="1"/>
        </dgm:presLayoutVars>
      </dgm:prSet>
      <dgm:spPr/>
    </dgm:pt>
    <dgm:pt modelId="{2895527E-CD92-40EB-B2D9-AD3C10336918}" type="pres">
      <dgm:prSet presAssocID="{4A0363D6-3197-411C-8B47-24D9679D652F}" presName="Name13" presStyleLbl="parChTrans1D2" presStyleIdx="3" presStyleCnt="5"/>
      <dgm:spPr/>
    </dgm:pt>
    <dgm:pt modelId="{621704B2-FA22-4EE3-984E-858E5EAB6DE7}" type="pres">
      <dgm:prSet presAssocID="{E70E1DDA-4BDD-4261-B47E-1BF1803DBF57}" presName="childText" presStyleLbl="bgAcc1" presStyleIdx="3" presStyleCnt="5" custScaleX="319340">
        <dgm:presLayoutVars>
          <dgm:bulletEnabled val="1"/>
        </dgm:presLayoutVars>
      </dgm:prSet>
      <dgm:spPr/>
    </dgm:pt>
    <dgm:pt modelId="{8E1030CD-02DB-4F6F-A18F-7AF9D8830B11}" type="pres">
      <dgm:prSet presAssocID="{C44167C4-5B1C-43BE-B781-24EF42BC167D}" presName="Name13" presStyleLbl="parChTrans1D2" presStyleIdx="4" presStyleCnt="5"/>
      <dgm:spPr/>
    </dgm:pt>
    <dgm:pt modelId="{30E969A7-3C44-469D-AE9B-C9DFCD9F079E}" type="pres">
      <dgm:prSet presAssocID="{F7804CF8-A785-466F-9482-3D191ABFD207}" presName="childText" presStyleLbl="bgAcc1" presStyleIdx="4" presStyleCnt="5" custScaleX="319340">
        <dgm:presLayoutVars>
          <dgm:bulletEnabled val="1"/>
        </dgm:presLayoutVars>
      </dgm:prSet>
      <dgm:spPr/>
    </dgm:pt>
  </dgm:ptLst>
  <dgm:cxnLst>
    <dgm:cxn modelId="{0CE7A913-B303-4004-9AAF-DC9EB635C012}" type="presOf" srcId="{C44167C4-5B1C-43BE-B781-24EF42BC167D}" destId="{8E1030CD-02DB-4F6F-A18F-7AF9D8830B11}" srcOrd="0" destOrd="0" presId="urn:microsoft.com/office/officeart/2005/8/layout/hierarchy3"/>
    <dgm:cxn modelId="{82801D1E-3FA8-474A-9BD2-AEF62E9EE0D0}" type="presOf" srcId="{9DF1CC27-E04C-4624-87AB-AA2BC35087D5}" destId="{18963270-7E13-4E32-87C6-6D8BD9A5FE4F}" srcOrd="1" destOrd="0" presId="urn:microsoft.com/office/officeart/2005/8/layout/hierarchy3"/>
    <dgm:cxn modelId="{18DF8A1F-6E1C-43CB-8233-D977737CD2B3}" srcId="{9DF1CC27-E04C-4624-87AB-AA2BC35087D5}" destId="{795F821A-69E9-4A29-B80B-67A34BAAB294}" srcOrd="1" destOrd="0" parTransId="{97B992EC-6A92-4F09-98B0-7E12B910F9C0}" sibTransId="{29D73B25-97E4-497F-96D2-BA7EF33B7676}"/>
    <dgm:cxn modelId="{6649D533-2D87-4908-BA08-474CEAA0E404}" type="presOf" srcId="{795F821A-69E9-4A29-B80B-67A34BAAB294}" destId="{548CF520-481D-4C87-8CD0-3DD8C9DE5282}" srcOrd="0" destOrd="0" presId="urn:microsoft.com/office/officeart/2005/8/layout/hierarchy3"/>
    <dgm:cxn modelId="{EDF4E335-E39E-4F8C-BDC5-DB4D46DB0BCE}" type="presOf" srcId="{F7804CF8-A785-466F-9482-3D191ABFD207}" destId="{30E969A7-3C44-469D-AE9B-C9DFCD9F079E}" srcOrd="0" destOrd="0" presId="urn:microsoft.com/office/officeart/2005/8/layout/hierarchy3"/>
    <dgm:cxn modelId="{52121E4B-B6E3-47E6-8B20-D2BD238CFFAF}" srcId="{9DF1CC27-E04C-4624-87AB-AA2BC35087D5}" destId="{F7804CF8-A785-466F-9482-3D191ABFD207}" srcOrd="4" destOrd="0" parTransId="{C44167C4-5B1C-43BE-B781-24EF42BC167D}" sibTransId="{9BED19C2-6AE1-417C-A51E-306300DFD11E}"/>
    <dgm:cxn modelId="{7E913E4F-7B69-4B51-B4CD-CC3F9D6638B8}" type="presOf" srcId="{AF7AB376-30B7-413E-9774-6A2228D606B7}" destId="{5796CA96-1690-4C5C-BD1C-1ED1B547D946}" srcOrd="0" destOrd="0" presId="urn:microsoft.com/office/officeart/2005/8/layout/hierarchy3"/>
    <dgm:cxn modelId="{8C745577-2136-4F96-AEF3-5803C97D019F}" type="presOf" srcId="{4A0363D6-3197-411C-8B47-24D9679D652F}" destId="{2895527E-CD92-40EB-B2D9-AD3C10336918}" srcOrd="0" destOrd="0" presId="urn:microsoft.com/office/officeart/2005/8/layout/hierarchy3"/>
    <dgm:cxn modelId="{AE6E937A-95FC-473A-9BFF-B7FCFC986E94}" type="presOf" srcId="{97B992EC-6A92-4F09-98B0-7E12B910F9C0}" destId="{B9A7FB86-C3B8-4B16-AD79-53B68F7BF5C2}" srcOrd="0" destOrd="0" presId="urn:microsoft.com/office/officeart/2005/8/layout/hierarchy3"/>
    <dgm:cxn modelId="{F92B027F-A9DF-4A60-A0D1-3CA802BF8913}" srcId="{A8B205E1-3D44-45BE-8269-E1253E0A81A4}" destId="{9DF1CC27-E04C-4624-87AB-AA2BC35087D5}" srcOrd="0" destOrd="0" parTransId="{51A4382F-15BE-4E31-9654-3FAB424794F4}" sibTransId="{C4F2824A-FBE0-4B6F-AEE3-8A9D534F4DE9}"/>
    <dgm:cxn modelId="{EE7FCE8A-EC18-4DE5-8E79-771DC1DCF322}" type="presOf" srcId="{A8B205E1-3D44-45BE-8269-E1253E0A81A4}" destId="{D6290ECB-0397-4963-8ED1-3133AA6D6FD4}" srcOrd="0" destOrd="0" presId="urn:microsoft.com/office/officeart/2005/8/layout/hierarchy3"/>
    <dgm:cxn modelId="{20784496-102F-4134-90CB-F7B3E517ED51}" srcId="{9DF1CC27-E04C-4624-87AB-AA2BC35087D5}" destId="{E70E1DDA-4BDD-4261-B47E-1BF1803DBF57}" srcOrd="3" destOrd="0" parTransId="{4A0363D6-3197-411C-8B47-24D9679D652F}" sibTransId="{72C23FEC-7004-4DF6-B71B-FD02D8B10AF4}"/>
    <dgm:cxn modelId="{939D9B98-C4D4-4AB4-90CF-10E2A844DDD9}" srcId="{9DF1CC27-E04C-4624-87AB-AA2BC35087D5}" destId="{1B5EB6CD-5828-4438-85A5-8EB0B4BE5381}" srcOrd="0" destOrd="0" parTransId="{76031C7B-4F8D-4A8E-BD86-54EE9DECF777}" sibTransId="{8F2E451C-2133-49B4-8563-0570FCA5DACF}"/>
    <dgm:cxn modelId="{29365BAB-5D0A-44F3-81AE-B6B1609410D2}" type="presOf" srcId="{76031C7B-4F8D-4A8E-BD86-54EE9DECF777}" destId="{680758B4-19DE-4819-8118-7E49A782BEB5}" srcOrd="0" destOrd="0" presId="urn:microsoft.com/office/officeart/2005/8/layout/hierarchy3"/>
    <dgm:cxn modelId="{76E7D7B6-6DAB-4081-ACE3-1521A048FA3B}" type="presOf" srcId="{1B5EB6CD-5828-4438-85A5-8EB0B4BE5381}" destId="{BCD87F99-4E28-41E7-A30A-39AF0D0AA6C7}" srcOrd="0" destOrd="0" presId="urn:microsoft.com/office/officeart/2005/8/layout/hierarchy3"/>
    <dgm:cxn modelId="{46965BCC-FE83-40B2-A531-DACFD6C3B4EB}" srcId="{9DF1CC27-E04C-4624-87AB-AA2BC35087D5}" destId="{AF7AB376-30B7-413E-9774-6A2228D606B7}" srcOrd="2" destOrd="0" parTransId="{F57356D0-859D-47F1-9CEB-5F9080388493}" sibTransId="{B1834F4B-AAF8-4965-8236-8D743B8439BC}"/>
    <dgm:cxn modelId="{DD9818CD-E64F-42CF-9D7F-24ECD883DE82}" type="presOf" srcId="{9DF1CC27-E04C-4624-87AB-AA2BC35087D5}" destId="{C6EB63BF-4EDD-49EB-BA0A-84B2FFF2B1A8}" srcOrd="0" destOrd="0" presId="urn:microsoft.com/office/officeart/2005/8/layout/hierarchy3"/>
    <dgm:cxn modelId="{C5E562E3-3CFB-4ACC-B92A-99276F2FFDC6}" type="presOf" srcId="{F57356D0-859D-47F1-9CEB-5F9080388493}" destId="{32D735CB-9379-4F55-854B-5BD021FCAE37}" srcOrd="0" destOrd="0" presId="urn:microsoft.com/office/officeart/2005/8/layout/hierarchy3"/>
    <dgm:cxn modelId="{0B800CE7-2317-4F99-BD5C-FB8A86F1DD8D}" type="presOf" srcId="{E70E1DDA-4BDD-4261-B47E-1BF1803DBF57}" destId="{621704B2-FA22-4EE3-984E-858E5EAB6DE7}" srcOrd="0" destOrd="0" presId="urn:microsoft.com/office/officeart/2005/8/layout/hierarchy3"/>
    <dgm:cxn modelId="{6A23542C-C455-4B47-B8E0-32275922C1BB}" type="presParOf" srcId="{D6290ECB-0397-4963-8ED1-3133AA6D6FD4}" destId="{F3A80D00-61A4-439F-B82D-B017BC7F288B}" srcOrd="0" destOrd="0" presId="urn:microsoft.com/office/officeart/2005/8/layout/hierarchy3"/>
    <dgm:cxn modelId="{29F1395A-9D3C-40B8-8407-DC2369C53900}" type="presParOf" srcId="{F3A80D00-61A4-439F-B82D-B017BC7F288B}" destId="{A5315600-23E6-490D-8723-0AD792D98E18}" srcOrd="0" destOrd="0" presId="urn:microsoft.com/office/officeart/2005/8/layout/hierarchy3"/>
    <dgm:cxn modelId="{4E0CDD04-5545-4DC3-B0EE-35FA7061BB3A}" type="presParOf" srcId="{A5315600-23E6-490D-8723-0AD792D98E18}" destId="{C6EB63BF-4EDD-49EB-BA0A-84B2FFF2B1A8}" srcOrd="0" destOrd="0" presId="urn:microsoft.com/office/officeart/2005/8/layout/hierarchy3"/>
    <dgm:cxn modelId="{585197AD-A58A-4609-955D-95A585301427}" type="presParOf" srcId="{A5315600-23E6-490D-8723-0AD792D98E18}" destId="{18963270-7E13-4E32-87C6-6D8BD9A5FE4F}" srcOrd="1" destOrd="0" presId="urn:microsoft.com/office/officeart/2005/8/layout/hierarchy3"/>
    <dgm:cxn modelId="{C75635CB-374C-44C1-A0E4-AD0B3102EEC6}" type="presParOf" srcId="{F3A80D00-61A4-439F-B82D-B017BC7F288B}" destId="{7E1F6895-DF2C-4347-A034-6956F318B73D}" srcOrd="1" destOrd="0" presId="urn:microsoft.com/office/officeart/2005/8/layout/hierarchy3"/>
    <dgm:cxn modelId="{ABE60388-5577-4D70-B94B-310EDB9D2CAD}" type="presParOf" srcId="{7E1F6895-DF2C-4347-A034-6956F318B73D}" destId="{680758B4-19DE-4819-8118-7E49A782BEB5}" srcOrd="0" destOrd="0" presId="urn:microsoft.com/office/officeart/2005/8/layout/hierarchy3"/>
    <dgm:cxn modelId="{287A06EA-5C72-4EC6-A83A-758AAB5D298E}" type="presParOf" srcId="{7E1F6895-DF2C-4347-A034-6956F318B73D}" destId="{BCD87F99-4E28-41E7-A30A-39AF0D0AA6C7}" srcOrd="1" destOrd="0" presId="urn:microsoft.com/office/officeart/2005/8/layout/hierarchy3"/>
    <dgm:cxn modelId="{9A442AE4-185A-498E-BCBF-D962E776D1A2}" type="presParOf" srcId="{7E1F6895-DF2C-4347-A034-6956F318B73D}" destId="{B9A7FB86-C3B8-4B16-AD79-53B68F7BF5C2}" srcOrd="2" destOrd="0" presId="urn:microsoft.com/office/officeart/2005/8/layout/hierarchy3"/>
    <dgm:cxn modelId="{401035D9-B229-408B-A881-D6453529B282}" type="presParOf" srcId="{7E1F6895-DF2C-4347-A034-6956F318B73D}" destId="{548CF520-481D-4C87-8CD0-3DD8C9DE5282}" srcOrd="3" destOrd="0" presId="urn:microsoft.com/office/officeart/2005/8/layout/hierarchy3"/>
    <dgm:cxn modelId="{14F29FD3-47F8-4362-85B4-0A5EB37D5111}" type="presParOf" srcId="{7E1F6895-DF2C-4347-A034-6956F318B73D}" destId="{32D735CB-9379-4F55-854B-5BD021FCAE37}" srcOrd="4" destOrd="0" presId="urn:microsoft.com/office/officeart/2005/8/layout/hierarchy3"/>
    <dgm:cxn modelId="{A3DA4462-0033-4364-9151-E76A308B02EE}" type="presParOf" srcId="{7E1F6895-DF2C-4347-A034-6956F318B73D}" destId="{5796CA96-1690-4C5C-BD1C-1ED1B547D946}" srcOrd="5" destOrd="0" presId="urn:microsoft.com/office/officeart/2005/8/layout/hierarchy3"/>
    <dgm:cxn modelId="{52A267B1-4AD0-400B-A27D-E5050D90BF92}" type="presParOf" srcId="{7E1F6895-DF2C-4347-A034-6956F318B73D}" destId="{2895527E-CD92-40EB-B2D9-AD3C10336918}" srcOrd="6" destOrd="0" presId="urn:microsoft.com/office/officeart/2005/8/layout/hierarchy3"/>
    <dgm:cxn modelId="{675C2CA2-E254-4A02-A521-796970F5BEDB}" type="presParOf" srcId="{7E1F6895-DF2C-4347-A034-6956F318B73D}" destId="{621704B2-FA22-4EE3-984E-858E5EAB6DE7}" srcOrd="7" destOrd="0" presId="urn:microsoft.com/office/officeart/2005/8/layout/hierarchy3"/>
    <dgm:cxn modelId="{159C47FA-61C4-45A1-91C4-C66134849DAC}" type="presParOf" srcId="{7E1F6895-DF2C-4347-A034-6956F318B73D}" destId="{8E1030CD-02DB-4F6F-A18F-7AF9D8830B11}" srcOrd="8" destOrd="0" presId="urn:microsoft.com/office/officeart/2005/8/layout/hierarchy3"/>
    <dgm:cxn modelId="{13839D05-E643-4FF4-A509-EFADD64DB638}" type="presParOf" srcId="{7E1F6895-DF2C-4347-A034-6956F318B73D}" destId="{30E969A7-3C44-469D-AE9B-C9DFCD9F079E}" srcOrd="9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8B205E1-3D44-45BE-8269-E1253E0A81A4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DF1CC27-E04C-4624-87AB-AA2BC35087D5}">
      <dgm:prSet phldrT="[Text]"/>
      <dgm:spPr/>
      <dgm:t>
        <a:bodyPr/>
        <a:lstStyle/>
        <a:p>
          <a:r>
            <a:rPr lang="en-US"/>
            <a:t>SDC Workflow Outline</a:t>
          </a:r>
          <a:endParaRPr lang="en-CA"/>
        </a:p>
      </dgm:t>
    </dgm:pt>
    <dgm:pt modelId="{51A4382F-15BE-4E31-9654-3FAB424794F4}" type="parTrans" cxnId="{F92B027F-A9DF-4A60-A0D1-3CA802BF8913}">
      <dgm:prSet/>
      <dgm:spPr/>
      <dgm:t>
        <a:bodyPr/>
        <a:lstStyle/>
        <a:p>
          <a:endParaRPr lang="en-CA"/>
        </a:p>
      </dgm:t>
    </dgm:pt>
    <dgm:pt modelId="{C4F2824A-FBE0-4B6F-AEE3-8A9D534F4DE9}" type="sibTrans" cxnId="{F92B027F-A9DF-4A60-A0D1-3CA802BF8913}">
      <dgm:prSet/>
      <dgm:spPr/>
      <dgm:t>
        <a:bodyPr/>
        <a:lstStyle/>
        <a:p>
          <a:endParaRPr lang="en-CA"/>
        </a:p>
      </dgm:t>
    </dgm:pt>
    <dgm:pt modelId="{1B5EB6CD-5828-4438-85A5-8EB0B4BE5381}">
      <dgm:prSet phldrT="[Text]"/>
      <dgm:spPr>
        <a:ln>
          <a:solidFill>
            <a:schemeClr val="accent2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/>
            <a:t>SDC System Roles</a:t>
          </a:r>
          <a:endParaRPr lang="en-CA"/>
        </a:p>
      </dgm:t>
    </dgm:pt>
    <dgm:pt modelId="{76031C7B-4F8D-4A8E-BD86-54EE9DECF777}" type="parTrans" cxnId="{939D9B98-C4D4-4AB4-90CF-10E2A844DDD9}">
      <dgm:prSet/>
      <dgm:spPr/>
      <dgm:t>
        <a:bodyPr/>
        <a:lstStyle/>
        <a:p>
          <a:endParaRPr lang="en-CA"/>
        </a:p>
      </dgm:t>
    </dgm:pt>
    <dgm:pt modelId="{8F2E451C-2133-49B4-8563-0570FCA5DACF}" type="sibTrans" cxnId="{939D9B98-C4D4-4AB4-90CF-10E2A844DDD9}">
      <dgm:prSet/>
      <dgm:spPr/>
      <dgm:t>
        <a:bodyPr/>
        <a:lstStyle/>
        <a:p>
          <a:endParaRPr lang="en-CA"/>
        </a:p>
      </dgm:t>
    </dgm:pt>
    <dgm:pt modelId="{795F821A-69E9-4A29-B80B-67A34BAAB294}">
      <dgm:prSet phldrT="[Text]"/>
      <dgm:spPr>
        <a:ln>
          <a:solidFill>
            <a:schemeClr val="accent5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/>
            <a:t>Form Creation Workflow</a:t>
          </a:r>
          <a:endParaRPr lang="en-CA"/>
        </a:p>
      </dgm:t>
    </dgm:pt>
    <dgm:pt modelId="{97B992EC-6A92-4F09-98B0-7E12B910F9C0}" type="parTrans" cxnId="{18DF8A1F-6E1C-43CB-8233-D977737CD2B3}">
      <dgm:prSet/>
      <dgm:spPr/>
      <dgm:t>
        <a:bodyPr/>
        <a:lstStyle/>
        <a:p>
          <a:endParaRPr lang="en-CA"/>
        </a:p>
      </dgm:t>
    </dgm:pt>
    <dgm:pt modelId="{29D73B25-97E4-497F-96D2-BA7EF33B7676}" type="sibTrans" cxnId="{18DF8A1F-6E1C-43CB-8233-D977737CD2B3}">
      <dgm:prSet/>
      <dgm:spPr/>
      <dgm:t>
        <a:bodyPr/>
        <a:lstStyle/>
        <a:p>
          <a:endParaRPr lang="en-CA"/>
        </a:p>
      </dgm:t>
    </dgm:pt>
    <dgm:pt modelId="{AF7AB376-30B7-413E-9774-6A2228D606B7}">
      <dgm:prSet phldrT="[Text]"/>
      <dgm:spPr>
        <a:ln>
          <a:solidFill>
            <a:schemeClr val="accent6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/>
            <a:t>Form Fulfillment Workflow</a:t>
          </a:r>
          <a:endParaRPr lang="en-CA"/>
        </a:p>
      </dgm:t>
    </dgm:pt>
    <dgm:pt modelId="{F57356D0-859D-47F1-9CEB-5F9080388493}" type="parTrans" cxnId="{46965BCC-FE83-40B2-A531-DACFD6C3B4EB}">
      <dgm:prSet/>
      <dgm:spPr/>
      <dgm:t>
        <a:bodyPr/>
        <a:lstStyle/>
        <a:p>
          <a:endParaRPr lang="en-CA"/>
        </a:p>
      </dgm:t>
    </dgm:pt>
    <dgm:pt modelId="{B1834F4B-AAF8-4965-8236-8D743B8439BC}" type="sibTrans" cxnId="{46965BCC-FE83-40B2-A531-DACFD6C3B4EB}">
      <dgm:prSet/>
      <dgm:spPr/>
      <dgm:t>
        <a:bodyPr/>
        <a:lstStyle/>
        <a:p>
          <a:endParaRPr lang="en-CA"/>
        </a:p>
      </dgm:t>
    </dgm:pt>
    <dgm:pt modelId="{E70E1DDA-4BDD-4261-B47E-1BF1803DBF57}">
      <dgm:prSet phldrT="[Text]"/>
      <dgm:spPr>
        <a:ln w="57150">
          <a:solidFill>
            <a:schemeClr val="accent4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/>
            <a:t>Form Rendering Workflow</a:t>
          </a:r>
          <a:endParaRPr lang="en-CA"/>
        </a:p>
      </dgm:t>
    </dgm:pt>
    <dgm:pt modelId="{4A0363D6-3197-411C-8B47-24D9679D652F}" type="parTrans" cxnId="{20784496-102F-4134-90CB-F7B3E517ED51}">
      <dgm:prSet/>
      <dgm:spPr/>
      <dgm:t>
        <a:bodyPr/>
        <a:lstStyle/>
        <a:p>
          <a:endParaRPr lang="en-CA"/>
        </a:p>
      </dgm:t>
    </dgm:pt>
    <dgm:pt modelId="{72C23FEC-7004-4DF6-B71B-FD02D8B10AF4}" type="sibTrans" cxnId="{20784496-102F-4134-90CB-F7B3E517ED51}">
      <dgm:prSet/>
      <dgm:spPr/>
      <dgm:t>
        <a:bodyPr/>
        <a:lstStyle/>
        <a:p>
          <a:endParaRPr lang="en-CA"/>
        </a:p>
      </dgm:t>
    </dgm:pt>
    <dgm:pt modelId="{F7804CF8-A785-466F-9482-3D191ABFD207}">
      <dgm:prSet phldrT="[Text]"/>
      <dgm:spPr/>
      <dgm:t>
        <a:bodyPr/>
        <a:lstStyle/>
        <a:p>
          <a:r>
            <a:rPr lang="en-US"/>
            <a:t>Workflow Exercises</a:t>
          </a:r>
          <a:endParaRPr lang="en-CA"/>
        </a:p>
      </dgm:t>
    </dgm:pt>
    <dgm:pt modelId="{C44167C4-5B1C-43BE-B781-24EF42BC167D}" type="parTrans" cxnId="{52121E4B-B6E3-47E6-8B20-D2BD238CFFAF}">
      <dgm:prSet/>
      <dgm:spPr/>
      <dgm:t>
        <a:bodyPr/>
        <a:lstStyle/>
        <a:p>
          <a:endParaRPr lang="en-CA"/>
        </a:p>
      </dgm:t>
    </dgm:pt>
    <dgm:pt modelId="{9BED19C2-6AE1-417C-A51E-306300DFD11E}" type="sibTrans" cxnId="{52121E4B-B6E3-47E6-8B20-D2BD238CFFAF}">
      <dgm:prSet/>
      <dgm:spPr/>
      <dgm:t>
        <a:bodyPr/>
        <a:lstStyle/>
        <a:p>
          <a:endParaRPr lang="en-CA"/>
        </a:p>
      </dgm:t>
    </dgm:pt>
    <dgm:pt modelId="{D6290ECB-0397-4963-8ED1-3133AA6D6FD4}" type="pres">
      <dgm:prSet presAssocID="{A8B205E1-3D44-45BE-8269-E1253E0A81A4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3A80D00-61A4-439F-B82D-B017BC7F288B}" type="pres">
      <dgm:prSet presAssocID="{9DF1CC27-E04C-4624-87AB-AA2BC35087D5}" presName="root" presStyleCnt="0"/>
      <dgm:spPr/>
    </dgm:pt>
    <dgm:pt modelId="{A5315600-23E6-490D-8723-0AD792D98E18}" type="pres">
      <dgm:prSet presAssocID="{9DF1CC27-E04C-4624-87AB-AA2BC35087D5}" presName="rootComposite" presStyleCnt="0"/>
      <dgm:spPr/>
    </dgm:pt>
    <dgm:pt modelId="{C6EB63BF-4EDD-49EB-BA0A-84B2FFF2B1A8}" type="pres">
      <dgm:prSet presAssocID="{9DF1CC27-E04C-4624-87AB-AA2BC35087D5}" presName="rootText" presStyleLbl="node1" presStyleIdx="0" presStyleCnt="1" custScaleX="246842"/>
      <dgm:spPr/>
    </dgm:pt>
    <dgm:pt modelId="{18963270-7E13-4E32-87C6-6D8BD9A5FE4F}" type="pres">
      <dgm:prSet presAssocID="{9DF1CC27-E04C-4624-87AB-AA2BC35087D5}" presName="rootConnector" presStyleLbl="node1" presStyleIdx="0" presStyleCnt="1"/>
      <dgm:spPr/>
    </dgm:pt>
    <dgm:pt modelId="{7E1F6895-DF2C-4347-A034-6956F318B73D}" type="pres">
      <dgm:prSet presAssocID="{9DF1CC27-E04C-4624-87AB-AA2BC35087D5}" presName="childShape" presStyleCnt="0"/>
      <dgm:spPr/>
    </dgm:pt>
    <dgm:pt modelId="{680758B4-19DE-4819-8118-7E49A782BEB5}" type="pres">
      <dgm:prSet presAssocID="{76031C7B-4F8D-4A8E-BD86-54EE9DECF777}" presName="Name13" presStyleLbl="parChTrans1D2" presStyleIdx="0" presStyleCnt="5"/>
      <dgm:spPr/>
    </dgm:pt>
    <dgm:pt modelId="{BCD87F99-4E28-41E7-A30A-39AF0D0AA6C7}" type="pres">
      <dgm:prSet presAssocID="{1B5EB6CD-5828-4438-85A5-8EB0B4BE5381}" presName="childText" presStyleLbl="bgAcc1" presStyleIdx="0" presStyleCnt="5" custScaleX="319340">
        <dgm:presLayoutVars>
          <dgm:bulletEnabled val="1"/>
        </dgm:presLayoutVars>
      </dgm:prSet>
      <dgm:spPr/>
    </dgm:pt>
    <dgm:pt modelId="{B9A7FB86-C3B8-4B16-AD79-53B68F7BF5C2}" type="pres">
      <dgm:prSet presAssocID="{97B992EC-6A92-4F09-98B0-7E12B910F9C0}" presName="Name13" presStyleLbl="parChTrans1D2" presStyleIdx="1" presStyleCnt="5"/>
      <dgm:spPr/>
    </dgm:pt>
    <dgm:pt modelId="{548CF520-481D-4C87-8CD0-3DD8C9DE5282}" type="pres">
      <dgm:prSet presAssocID="{795F821A-69E9-4A29-B80B-67A34BAAB294}" presName="childText" presStyleLbl="bgAcc1" presStyleIdx="1" presStyleCnt="5" custScaleX="319340">
        <dgm:presLayoutVars>
          <dgm:bulletEnabled val="1"/>
        </dgm:presLayoutVars>
      </dgm:prSet>
      <dgm:spPr/>
    </dgm:pt>
    <dgm:pt modelId="{32D735CB-9379-4F55-854B-5BD021FCAE37}" type="pres">
      <dgm:prSet presAssocID="{F57356D0-859D-47F1-9CEB-5F9080388493}" presName="Name13" presStyleLbl="parChTrans1D2" presStyleIdx="2" presStyleCnt="5"/>
      <dgm:spPr/>
    </dgm:pt>
    <dgm:pt modelId="{5796CA96-1690-4C5C-BD1C-1ED1B547D946}" type="pres">
      <dgm:prSet presAssocID="{AF7AB376-30B7-413E-9774-6A2228D606B7}" presName="childText" presStyleLbl="bgAcc1" presStyleIdx="2" presStyleCnt="5" custScaleX="319340">
        <dgm:presLayoutVars>
          <dgm:bulletEnabled val="1"/>
        </dgm:presLayoutVars>
      </dgm:prSet>
      <dgm:spPr/>
    </dgm:pt>
    <dgm:pt modelId="{2895527E-CD92-40EB-B2D9-AD3C10336918}" type="pres">
      <dgm:prSet presAssocID="{4A0363D6-3197-411C-8B47-24D9679D652F}" presName="Name13" presStyleLbl="parChTrans1D2" presStyleIdx="3" presStyleCnt="5"/>
      <dgm:spPr/>
    </dgm:pt>
    <dgm:pt modelId="{621704B2-FA22-4EE3-984E-858E5EAB6DE7}" type="pres">
      <dgm:prSet presAssocID="{E70E1DDA-4BDD-4261-B47E-1BF1803DBF57}" presName="childText" presStyleLbl="bgAcc1" presStyleIdx="3" presStyleCnt="5" custScaleX="319340">
        <dgm:presLayoutVars>
          <dgm:bulletEnabled val="1"/>
        </dgm:presLayoutVars>
      </dgm:prSet>
      <dgm:spPr/>
    </dgm:pt>
    <dgm:pt modelId="{8E1030CD-02DB-4F6F-A18F-7AF9D8830B11}" type="pres">
      <dgm:prSet presAssocID="{C44167C4-5B1C-43BE-B781-24EF42BC167D}" presName="Name13" presStyleLbl="parChTrans1D2" presStyleIdx="4" presStyleCnt="5"/>
      <dgm:spPr/>
    </dgm:pt>
    <dgm:pt modelId="{30E969A7-3C44-469D-AE9B-C9DFCD9F079E}" type="pres">
      <dgm:prSet presAssocID="{F7804CF8-A785-466F-9482-3D191ABFD207}" presName="childText" presStyleLbl="bgAcc1" presStyleIdx="4" presStyleCnt="5" custScaleX="319340">
        <dgm:presLayoutVars>
          <dgm:bulletEnabled val="1"/>
        </dgm:presLayoutVars>
      </dgm:prSet>
      <dgm:spPr/>
    </dgm:pt>
  </dgm:ptLst>
  <dgm:cxnLst>
    <dgm:cxn modelId="{0CE7A913-B303-4004-9AAF-DC9EB635C012}" type="presOf" srcId="{C44167C4-5B1C-43BE-B781-24EF42BC167D}" destId="{8E1030CD-02DB-4F6F-A18F-7AF9D8830B11}" srcOrd="0" destOrd="0" presId="urn:microsoft.com/office/officeart/2005/8/layout/hierarchy3"/>
    <dgm:cxn modelId="{82801D1E-3FA8-474A-9BD2-AEF62E9EE0D0}" type="presOf" srcId="{9DF1CC27-E04C-4624-87AB-AA2BC35087D5}" destId="{18963270-7E13-4E32-87C6-6D8BD9A5FE4F}" srcOrd="1" destOrd="0" presId="urn:microsoft.com/office/officeart/2005/8/layout/hierarchy3"/>
    <dgm:cxn modelId="{18DF8A1F-6E1C-43CB-8233-D977737CD2B3}" srcId="{9DF1CC27-E04C-4624-87AB-AA2BC35087D5}" destId="{795F821A-69E9-4A29-B80B-67A34BAAB294}" srcOrd="1" destOrd="0" parTransId="{97B992EC-6A92-4F09-98B0-7E12B910F9C0}" sibTransId="{29D73B25-97E4-497F-96D2-BA7EF33B7676}"/>
    <dgm:cxn modelId="{6649D533-2D87-4908-BA08-474CEAA0E404}" type="presOf" srcId="{795F821A-69E9-4A29-B80B-67A34BAAB294}" destId="{548CF520-481D-4C87-8CD0-3DD8C9DE5282}" srcOrd="0" destOrd="0" presId="urn:microsoft.com/office/officeart/2005/8/layout/hierarchy3"/>
    <dgm:cxn modelId="{EDF4E335-E39E-4F8C-BDC5-DB4D46DB0BCE}" type="presOf" srcId="{F7804CF8-A785-466F-9482-3D191ABFD207}" destId="{30E969A7-3C44-469D-AE9B-C9DFCD9F079E}" srcOrd="0" destOrd="0" presId="urn:microsoft.com/office/officeart/2005/8/layout/hierarchy3"/>
    <dgm:cxn modelId="{52121E4B-B6E3-47E6-8B20-D2BD238CFFAF}" srcId="{9DF1CC27-E04C-4624-87AB-AA2BC35087D5}" destId="{F7804CF8-A785-466F-9482-3D191ABFD207}" srcOrd="4" destOrd="0" parTransId="{C44167C4-5B1C-43BE-B781-24EF42BC167D}" sibTransId="{9BED19C2-6AE1-417C-A51E-306300DFD11E}"/>
    <dgm:cxn modelId="{7E913E4F-7B69-4B51-B4CD-CC3F9D6638B8}" type="presOf" srcId="{AF7AB376-30B7-413E-9774-6A2228D606B7}" destId="{5796CA96-1690-4C5C-BD1C-1ED1B547D946}" srcOrd="0" destOrd="0" presId="urn:microsoft.com/office/officeart/2005/8/layout/hierarchy3"/>
    <dgm:cxn modelId="{8C745577-2136-4F96-AEF3-5803C97D019F}" type="presOf" srcId="{4A0363D6-3197-411C-8B47-24D9679D652F}" destId="{2895527E-CD92-40EB-B2D9-AD3C10336918}" srcOrd="0" destOrd="0" presId="urn:microsoft.com/office/officeart/2005/8/layout/hierarchy3"/>
    <dgm:cxn modelId="{AE6E937A-95FC-473A-9BFF-B7FCFC986E94}" type="presOf" srcId="{97B992EC-6A92-4F09-98B0-7E12B910F9C0}" destId="{B9A7FB86-C3B8-4B16-AD79-53B68F7BF5C2}" srcOrd="0" destOrd="0" presId="urn:microsoft.com/office/officeart/2005/8/layout/hierarchy3"/>
    <dgm:cxn modelId="{F92B027F-A9DF-4A60-A0D1-3CA802BF8913}" srcId="{A8B205E1-3D44-45BE-8269-E1253E0A81A4}" destId="{9DF1CC27-E04C-4624-87AB-AA2BC35087D5}" srcOrd="0" destOrd="0" parTransId="{51A4382F-15BE-4E31-9654-3FAB424794F4}" sibTransId="{C4F2824A-FBE0-4B6F-AEE3-8A9D534F4DE9}"/>
    <dgm:cxn modelId="{EE7FCE8A-EC18-4DE5-8E79-771DC1DCF322}" type="presOf" srcId="{A8B205E1-3D44-45BE-8269-E1253E0A81A4}" destId="{D6290ECB-0397-4963-8ED1-3133AA6D6FD4}" srcOrd="0" destOrd="0" presId="urn:microsoft.com/office/officeart/2005/8/layout/hierarchy3"/>
    <dgm:cxn modelId="{20784496-102F-4134-90CB-F7B3E517ED51}" srcId="{9DF1CC27-E04C-4624-87AB-AA2BC35087D5}" destId="{E70E1DDA-4BDD-4261-B47E-1BF1803DBF57}" srcOrd="3" destOrd="0" parTransId="{4A0363D6-3197-411C-8B47-24D9679D652F}" sibTransId="{72C23FEC-7004-4DF6-B71B-FD02D8B10AF4}"/>
    <dgm:cxn modelId="{939D9B98-C4D4-4AB4-90CF-10E2A844DDD9}" srcId="{9DF1CC27-E04C-4624-87AB-AA2BC35087D5}" destId="{1B5EB6CD-5828-4438-85A5-8EB0B4BE5381}" srcOrd="0" destOrd="0" parTransId="{76031C7B-4F8D-4A8E-BD86-54EE9DECF777}" sibTransId="{8F2E451C-2133-49B4-8563-0570FCA5DACF}"/>
    <dgm:cxn modelId="{29365BAB-5D0A-44F3-81AE-B6B1609410D2}" type="presOf" srcId="{76031C7B-4F8D-4A8E-BD86-54EE9DECF777}" destId="{680758B4-19DE-4819-8118-7E49A782BEB5}" srcOrd="0" destOrd="0" presId="urn:microsoft.com/office/officeart/2005/8/layout/hierarchy3"/>
    <dgm:cxn modelId="{76E7D7B6-6DAB-4081-ACE3-1521A048FA3B}" type="presOf" srcId="{1B5EB6CD-5828-4438-85A5-8EB0B4BE5381}" destId="{BCD87F99-4E28-41E7-A30A-39AF0D0AA6C7}" srcOrd="0" destOrd="0" presId="urn:microsoft.com/office/officeart/2005/8/layout/hierarchy3"/>
    <dgm:cxn modelId="{46965BCC-FE83-40B2-A531-DACFD6C3B4EB}" srcId="{9DF1CC27-E04C-4624-87AB-AA2BC35087D5}" destId="{AF7AB376-30B7-413E-9774-6A2228D606B7}" srcOrd="2" destOrd="0" parTransId="{F57356D0-859D-47F1-9CEB-5F9080388493}" sibTransId="{B1834F4B-AAF8-4965-8236-8D743B8439BC}"/>
    <dgm:cxn modelId="{DD9818CD-E64F-42CF-9D7F-24ECD883DE82}" type="presOf" srcId="{9DF1CC27-E04C-4624-87AB-AA2BC35087D5}" destId="{C6EB63BF-4EDD-49EB-BA0A-84B2FFF2B1A8}" srcOrd="0" destOrd="0" presId="urn:microsoft.com/office/officeart/2005/8/layout/hierarchy3"/>
    <dgm:cxn modelId="{C5E562E3-3CFB-4ACC-B92A-99276F2FFDC6}" type="presOf" srcId="{F57356D0-859D-47F1-9CEB-5F9080388493}" destId="{32D735CB-9379-4F55-854B-5BD021FCAE37}" srcOrd="0" destOrd="0" presId="urn:microsoft.com/office/officeart/2005/8/layout/hierarchy3"/>
    <dgm:cxn modelId="{0B800CE7-2317-4F99-BD5C-FB8A86F1DD8D}" type="presOf" srcId="{E70E1DDA-4BDD-4261-B47E-1BF1803DBF57}" destId="{621704B2-FA22-4EE3-984E-858E5EAB6DE7}" srcOrd="0" destOrd="0" presId="urn:microsoft.com/office/officeart/2005/8/layout/hierarchy3"/>
    <dgm:cxn modelId="{6A23542C-C455-4B47-B8E0-32275922C1BB}" type="presParOf" srcId="{D6290ECB-0397-4963-8ED1-3133AA6D6FD4}" destId="{F3A80D00-61A4-439F-B82D-B017BC7F288B}" srcOrd="0" destOrd="0" presId="urn:microsoft.com/office/officeart/2005/8/layout/hierarchy3"/>
    <dgm:cxn modelId="{29F1395A-9D3C-40B8-8407-DC2369C53900}" type="presParOf" srcId="{F3A80D00-61A4-439F-B82D-B017BC7F288B}" destId="{A5315600-23E6-490D-8723-0AD792D98E18}" srcOrd="0" destOrd="0" presId="urn:microsoft.com/office/officeart/2005/8/layout/hierarchy3"/>
    <dgm:cxn modelId="{4E0CDD04-5545-4DC3-B0EE-35FA7061BB3A}" type="presParOf" srcId="{A5315600-23E6-490D-8723-0AD792D98E18}" destId="{C6EB63BF-4EDD-49EB-BA0A-84B2FFF2B1A8}" srcOrd="0" destOrd="0" presId="urn:microsoft.com/office/officeart/2005/8/layout/hierarchy3"/>
    <dgm:cxn modelId="{585197AD-A58A-4609-955D-95A585301427}" type="presParOf" srcId="{A5315600-23E6-490D-8723-0AD792D98E18}" destId="{18963270-7E13-4E32-87C6-6D8BD9A5FE4F}" srcOrd="1" destOrd="0" presId="urn:microsoft.com/office/officeart/2005/8/layout/hierarchy3"/>
    <dgm:cxn modelId="{C75635CB-374C-44C1-A0E4-AD0B3102EEC6}" type="presParOf" srcId="{F3A80D00-61A4-439F-B82D-B017BC7F288B}" destId="{7E1F6895-DF2C-4347-A034-6956F318B73D}" srcOrd="1" destOrd="0" presId="urn:microsoft.com/office/officeart/2005/8/layout/hierarchy3"/>
    <dgm:cxn modelId="{ABE60388-5577-4D70-B94B-310EDB9D2CAD}" type="presParOf" srcId="{7E1F6895-DF2C-4347-A034-6956F318B73D}" destId="{680758B4-19DE-4819-8118-7E49A782BEB5}" srcOrd="0" destOrd="0" presId="urn:microsoft.com/office/officeart/2005/8/layout/hierarchy3"/>
    <dgm:cxn modelId="{287A06EA-5C72-4EC6-A83A-758AAB5D298E}" type="presParOf" srcId="{7E1F6895-DF2C-4347-A034-6956F318B73D}" destId="{BCD87F99-4E28-41E7-A30A-39AF0D0AA6C7}" srcOrd="1" destOrd="0" presId="urn:microsoft.com/office/officeart/2005/8/layout/hierarchy3"/>
    <dgm:cxn modelId="{9A442AE4-185A-498E-BCBF-D962E776D1A2}" type="presParOf" srcId="{7E1F6895-DF2C-4347-A034-6956F318B73D}" destId="{B9A7FB86-C3B8-4B16-AD79-53B68F7BF5C2}" srcOrd="2" destOrd="0" presId="urn:microsoft.com/office/officeart/2005/8/layout/hierarchy3"/>
    <dgm:cxn modelId="{401035D9-B229-408B-A881-D6453529B282}" type="presParOf" srcId="{7E1F6895-DF2C-4347-A034-6956F318B73D}" destId="{548CF520-481D-4C87-8CD0-3DD8C9DE5282}" srcOrd="3" destOrd="0" presId="urn:microsoft.com/office/officeart/2005/8/layout/hierarchy3"/>
    <dgm:cxn modelId="{14F29FD3-47F8-4362-85B4-0A5EB37D5111}" type="presParOf" srcId="{7E1F6895-DF2C-4347-A034-6956F318B73D}" destId="{32D735CB-9379-4F55-854B-5BD021FCAE37}" srcOrd="4" destOrd="0" presId="urn:microsoft.com/office/officeart/2005/8/layout/hierarchy3"/>
    <dgm:cxn modelId="{A3DA4462-0033-4364-9151-E76A308B02EE}" type="presParOf" srcId="{7E1F6895-DF2C-4347-A034-6956F318B73D}" destId="{5796CA96-1690-4C5C-BD1C-1ED1B547D946}" srcOrd="5" destOrd="0" presId="urn:microsoft.com/office/officeart/2005/8/layout/hierarchy3"/>
    <dgm:cxn modelId="{52A267B1-4AD0-400B-A27D-E5050D90BF92}" type="presParOf" srcId="{7E1F6895-DF2C-4347-A034-6956F318B73D}" destId="{2895527E-CD92-40EB-B2D9-AD3C10336918}" srcOrd="6" destOrd="0" presId="urn:microsoft.com/office/officeart/2005/8/layout/hierarchy3"/>
    <dgm:cxn modelId="{675C2CA2-E254-4A02-A521-796970F5BEDB}" type="presParOf" srcId="{7E1F6895-DF2C-4347-A034-6956F318B73D}" destId="{621704B2-FA22-4EE3-984E-858E5EAB6DE7}" srcOrd="7" destOrd="0" presId="urn:microsoft.com/office/officeart/2005/8/layout/hierarchy3"/>
    <dgm:cxn modelId="{159C47FA-61C4-45A1-91C4-C66134849DAC}" type="presParOf" srcId="{7E1F6895-DF2C-4347-A034-6956F318B73D}" destId="{8E1030CD-02DB-4F6F-A18F-7AF9D8830B11}" srcOrd="8" destOrd="0" presId="urn:microsoft.com/office/officeart/2005/8/layout/hierarchy3"/>
    <dgm:cxn modelId="{13839D05-E643-4FF4-A509-EFADD64DB638}" type="presParOf" srcId="{7E1F6895-DF2C-4347-A034-6956F318B73D}" destId="{30E969A7-3C44-469D-AE9B-C9DFCD9F079E}" srcOrd="9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8B205E1-3D44-45BE-8269-E1253E0A81A4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DF1CC27-E04C-4624-87AB-AA2BC35087D5}">
      <dgm:prSet phldrT="[Text]"/>
      <dgm:spPr/>
      <dgm:t>
        <a:bodyPr/>
        <a:lstStyle/>
        <a:p>
          <a:r>
            <a:rPr lang="en-US"/>
            <a:t>SDC Workflow Outline</a:t>
          </a:r>
          <a:endParaRPr lang="en-CA"/>
        </a:p>
      </dgm:t>
    </dgm:pt>
    <dgm:pt modelId="{51A4382F-15BE-4E31-9654-3FAB424794F4}" type="parTrans" cxnId="{F92B027F-A9DF-4A60-A0D1-3CA802BF8913}">
      <dgm:prSet/>
      <dgm:spPr/>
      <dgm:t>
        <a:bodyPr/>
        <a:lstStyle/>
        <a:p>
          <a:endParaRPr lang="en-CA"/>
        </a:p>
      </dgm:t>
    </dgm:pt>
    <dgm:pt modelId="{C4F2824A-FBE0-4B6F-AEE3-8A9D534F4DE9}" type="sibTrans" cxnId="{F92B027F-A9DF-4A60-A0D1-3CA802BF8913}">
      <dgm:prSet/>
      <dgm:spPr/>
      <dgm:t>
        <a:bodyPr/>
        <a:lstStyle/>
        <a:p>
          <a:endParaRPr lang="en-CA"/>
        </a:p>
      </dgm:t>
    </dgm:pt>
    <dgm:pt modelId="{1B5EB6CD-5828-4438-85A5-8EB0B4BE5381}">
      <dgm:prSet phldrT="[Text]"/>
      <dgm:spPr>
        <a:ln>
          <a:solidFill>
            <a:schemeClr val="accent2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/>
            <a:t>SDC System Roles</a:t>
          </a:r>
          <a:endParaRPr lang="en-CA"/>
        </a:p>
      </dgm:t>
    </dgm:pt>
    <dgm:pt modelId="{76031C7B-4F8D-4A8E-BD86-54EE9DECF777}" type="parTrans" cxnId="{939D9B98-C4D4-4AB4-90CF-10E2A844DDD9}">
      <dgm:prSet/>
      <dgm:spPr/>
      <dgm:t>
        <a:bodyPr/>
        <a:lstStyle/>
        <a:p>
          <a:endParaRPr lang="en-CA"/>
        </a:p>
      </dgm:t>
    </dgm:pt>
    <dgm:pt modelId="{8F2E451C-2133-49B4-8563-0570FCA5DACF}" type="sibTrans" cxnId="{939D9B98-C4D4-4AB4-90CF-10E2A844DDD9}">
      <dgm:prSet/>
      <dgm:spPr/>
      <dgm:t>
        <a:bodyPr/>
        <a:lstStyle/>
        <a:p>
          <a:endParaRPr lang="en-CA"/>
        </a:p>
      </dgm:t>
    </dgm:pt>
    <dgm:pt modelId="{795F821A-69E9-4A29-B80B-67A34BAAB294}">
      <dgm:prSet phldrT="[Text]"/>
      <dgm:spPr>
        <a:ln>
          <a:solidFill>
            <a:schemeClr val="accent5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/>
            <a:t>Form Creation Workflow</a:t>
          </a:r>
          <a:endParaRPr lang="en-CA"/>
        </a:p>
      </dgm:t>
    </dgm:pt>
    <dgm:pt modelId="{97B992EC-6A92-4F09-98B0-7E12B910F9C0}" type="parTrans" cxnId="{18DF8A1F-6E1C-43CB-8233-D977737CD2B3}">
      <dgm:prSet/>
      <dgm:spPr/>
      <dgm:t>
        <a:bodyPr/>
        <a:lstStyle/>
        <a:p>
          <a:endParaRPr lang="en-CA"/>
        </a:p>
      </dgm:t>
    </dgm:pt>
    <dgm:pt modelId="{29D73B25-97E4-497F-96D2-BA7EF33B7676}" type="sibTrans" cxnId="{18DF8A1F-6E1C-43CB-8233-D977737CD2B3}">
      <dgm:prSet/>
      <dgm:spPr/>
      <dgm:t>
        <a:bodyPr/>
        <a:lstStyle/>
        <a:p>
          <a:endParaRPr lang="en-CA"/>
        </a:p>
      </dgm:t>
    </dgm:pt>
    <dgm:pt modelId="{AF7AB376-30B7-413E-9774-6A2228D606B7}">
      <dgm:prSet phldrT="[Text]"/>
      <dgm:spPr>
        <a:ln>
          <a:solidFill>
            <a:schemeClr val="accent6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/>
            <a:t>Form Fulfillment Workflow</a:t>
          </a:r>
          <a:endParaRPr lang="en-CA"/>
        </a:p>
      </dgm:t>
    </dgm:pt>
    <dgm:pt modelId="{F57356D0-859D-47F1-9CEB-5F9080388493}" type="parTrans" cxnId="{46965BCC-FE83-40B2-A531-DACFD6C3B4EB}">
      <dgm:prSet/>
      <dgm:spPr/>
      <dgm:t>
        <a:bodyPr/>
        <a:lstStyle/>
        <a:p>
          <a:endParaRPr lang="en-CA"/>
        </a:p>
      </dgm:t>
    </dgm:pt>
    <dgm:pt modelId="{B1834F4B-AAF8-4965-8236-8D743B8439BC}" type="sibTrans" cxnId="{46965BCC-FE83-40B2-A531-DACFD6C3B4EB}">
      <dgm:prSet/>
      <dgm:spPr/>
      <dgm:t>
        <a:bodyPr/>
        <a:lstStyle/>
        <a:p>
          <a:endParaRPr lang="en-CA"/>
        </a:p>
      </dgm:t>
    </dgm:pt>
    <dgm:pt modelId="{E70E1DDA-4BDD-4261-B47E-1BF1803DBF57}">
      <dgm:prSet phldrT="[Text]"/>
      <dgm:spPr>
        <a:ln>
          <a:solidFill>
            <a:schemeClr val="accent4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/>
            <a:t>Form Rendering Workflow</a:t>
          </a:r>
          <a:endParaRPr lang="en-CA"/>
        </a:p>
      </dgm:t>
    </dgm:pt>
    <dgm:pt modelId="{4A0363D6-3197-411C-8B47-24D9679D652F}" type="parTrans" cxnId="{20784496-102F-4134-90CB-F7B3E517ED51}">
      <dgm:prSet/>
      <dgm:spPr/>
      <dgm:t>
        <a:bodyPr/>
        <a:lstStyle/>
        <a:p>
          <a:endParaRPr lang="en-CA"/>
        </a:p>
      </dgm:t>
    </dgm:pt>
    <dgm:pt modelId="{72C23FEC-7004-4DF6-B71B-FD02D8B10AF4}" type="sibTrans" cxnId="{20784496-102F-4134-90CB-F7B3E517ED51}">
      <dgm:prSet/>
      <dgm:spPr/>
      <dgm:t>
        <a:bodyPr/>
        <a:lstStyle/>
        <a:p>
          <a:endParaRPr lang="en-CA"/>
        </a:p>
      </dgm:t>
    </dgm:pt>
    <dgm:pt modelId="{F7804CF8-A785-466F-9482-3D191ABFD207}">
      <dgm:prSet phldrT="[Text]"/>
      <dgm:spPr>
        <a:ln w="57150"/>
      </dgm:spPr>
      <dgm:t>
        <a:bodyPr/>
        <a:lstStyle/>
        <a:p>
          <a:r>
            <a:rPr lang="en-US"/>
            <a:t>Workflow Exercises</a:t>
          </a:r>
          <a:endParaRPr lang="en-CA"/>
        </a:p>
      </dgm:t>
    </dgm:pt>
    <dgm:pt modelId="{C44167C4-5B1C-43BE-B781-24EF42BC167D}" type="parTrans" cxnId="{52121E4B-B6E3-47E6-8B20-D2BD238CFFAF}">
      <dgm:prSet/>
      <dgm:spPr/>
      <dgm:t>
        <a:bodyPr/>
        <a:lstStyle/>
        <a:p>
          <a:endParaRPr lang="en-CA"/>
        </a:p>
      </dgm:t>
    </dgm:pt>
    <dgm:pt modelId="{9BED19C2-6AE1-417C-A51E-306300DFD11E}" type="sibTrans" cxnId="{52121E4B-B6E3-47E6-8B20-D2BD238CFFAF}">
      <dgm:prSet/>
      <dgm:spPr/>
      <dgm:t>
        <a:bodyPr/>
        <a:lstStyle/>
        <a:p>
          <a:endParaRPr lang="en-CA"/>
        </a:p>
      </dgm:t>
    </dgm:pt>
    <dgm:pt modelId="{D6290ECB-0397-4963-8ED1-3133AA6D6FD4}" type="pres">
      <dgm:prSet presAssocID="{A8B205E1-3D44-45BE-8269-E1253E0A81A4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3A80D00-61A4-439F-B82D-B017BC7F288B}" type="pres">
      <dgm:prSet presAssocID="{9DF1CC27-E04C-4624-87AB-AA2BC35087D5}" presName="root" presStyleCnt="0"/>
      <dgm:spPr/>
    </dgm:pt>
    <dgm:pt modelId="{A5315600-23E6-490D-8723-0AD792D98E18}" type="pres">
      <dgm:prSet presAssocID="{9DF1CC27-E04C-4624-87AB-AA2BC35087D5}" presName="rootComposite" presStyleCnt="0"/>
      <dgm:spPr/>
    </dgm:pt>
    <dgm:pt modelId="{C6EB63BF-4EDD-49EB-BA0A-84B2FFF2B1A8}" type="pres">
      <dgm:prSet presAssocID="{9DF1CC27-E04C-4624-87AB-AA2BC35087D5}" presName="rootText" presStyleLbl="node1" presStyleIdx="0" presStyleCnt="1" custScaleX="246842"/>
      <dgm:spPr/>
    </dgm:pt>
    <dgm:pt modelId="{18963270-7E13-4E32-87C6-6D8BD9A5FE4F}" type="pres">
      <dgm:prSet presAssocID="{9DF1CC27-E04C-4624-87AB-AA2BC35087D5}" presName="rootConnector" presStyleLbl="node1" presStyleIdx="0" presStyleCnt="1"/>
      <dgm:spPr/>
    </dgm:pt>
    <dgm:pt modelId="{7E1F6895-DF2C-4347-A034-6956F318B73D}" type="pres">
      <dgm:prSet presAssocID="{9DF1CC27-E04C-4624-87AB-AA2BC35087D5}" presName="childShape" presStyleCnt="0"/>
      <dgm:spPr/>
    </dgm:pt>
    <dgm:pt modelId="{680758B4-19DE-4819-8118-7E49A782BEB5}" type="pres">
      <dgm:prSet presAssocID="{76031C7B-4F8D-4A8E-BD86-54EE9DECF777}" presName="Name13" presStyleLbl="parChTrans1D2" presStyleIdx="0" presStyleCnt="5"/>
      <dgm:spPr/>
    </dgm:pt>
    <dgm:pt modelId="{BCD87F99-4E28-41E7-A30A-39AF0D0AA6C7}" type="pres">
      <dgm:prSet presAssocID="{1B5EB6CD-5828-4438-85A5-8EB0B4BE5381}" presName="childText" presStyleLbl="bgAcc1" presStyleIdx="0" presStyleCnt="5" custScaleX="319340">
        <dgm:presLayoutVars>
          <dgm:bulletEnabled val="1"/>
        </dgm:presLayoutVars>
      </dgm:prSet>
      <dgm:spPr/>
    </dgm:pt>
    <dgm:pt modelId="{B9A7FB86-C3B8-4B16-AD79-53B68F7BF5C2}" type="pres">
      <dgm:prSet presAssocID="{97B992EC-6A92-4F09-98B0-7E12B910F9C0}" presName="Name13" presStyleLbl="parChTrans1D2" presStyleIdx="1" presStyleCnt="5"/>
      <dgm:spPr/>
    </dgm:pt>
    <dgm:pt modelId="{548CF520-481D-4C87-8CD0-3DD8C9DE5282}" type="pres">
      <dgm:prSet presAssocID="{795F821A-69E9-4A29-B80B-67A34BAAB294}" presName="childText" presStyleLbl="bgAcc1" presStyleIdx="1" presStyleCnt="5" custScaleX="319340">
        <dgm:presLayoutVars>
          <dgm:bulletEnabled val="1"/>
        </dgm:presLayoutVars>
      </dgm:prSet>
      <dgm:spPr/>
    </dgm:pt>
    <dgm:pt modelId="{32D735CB-9379-4F55-854B-5BD021FCAE37}" type="pres">
      <dgm:prSet presAssocID="{F57356D0-859D-47F1-9CEB-5F9080388493}" presName="Name13" presStyleLbl="parChTrans1D2" presStyleIdx="2" presStyleCnt="5"/>
      <dgm:spPr/>
    </dgm:pt>
    <dgm:pt modelId="{5796CA96-1690-4C5C-BD1C-1ED1B547D946}" type="pres">
      <dgm:prSet presAssocID="{AF7AB376-30B7-413E-9774-6A2228D606B7}" presName="childText" presStyleLbl="bgAcc1" presStyleIdx="2" presStyleCnt="5" custScaleX="319340">
        <dgm:presLayoutVars>
          <dgm:bulletEnabled val="1"/>
        </dgm:presLayoutVars>
      </dgm:prSet>
      <dgm:spPr/>
    </dgm:pt>
    <dgm:pt modelId="{2895527E-CD92-40EB-B2D9-AD3C10336918}" type="pres">
      <dgm:prSet presAssocID="{4A0363D6-3197-411C-8B47-24D9679D652F}" presName="Name13" presStyleLbl="parChTrans1D2" presStyleIdx="3" presStyleCnt="5"/>
      <dgm:spPr/>
    </dgm:pt>
    <dgm:pt modelId="{621704B2-FA22-4EE3-984E-858E5EAB6DE7}" type="pres">
      <dgm:prSet presAssocID="{E70E1DDA-4BDD-4261-B47E-1BF1803DBF57}" presName="childText" presStyleLbl="bgAcc1" presStyleIdx="3" presStyleCnt="5" custScaleX="319340">
        <dgm:presLayoutVars>
          <dgm:bulletEnabled val="1"/>
        </dgm:presLayoutVars>
      </dgm:prSet>
      <dgm:spPr/>
    </dgm:pt>
    <dgm:pt modelId="{8E1030CD-02DB-4F6F-A18F-7AF9D8830B11}" type="pres">
      <dgm:prSet presAssocID="{C44167C4-5B1C-43BE-B781-24EF42BC167D}" presName="Name13" presStyleLbl="parChTrans1D2" presStyleIdx="4" presStyleCnt="5"/>
      <dgm:spPr/>
    </dgm:pt>
    <dgm:pt modelId="{30E969A7-3C44-469D-AE9B-C9DFCD9F079E}" type="pres">
      <dgm:prSet presAssocID="{F7804CF8-A785-466F-9482-3D191ABFD207}" presName="childText" presStyleLbl="bgAcc1" presStyleIdx="4" presStyleCnt="5" custScaleX="319340">
        <dgm:presLayoutVars>
          <dgm:bulletEnabled val="1"/>
        </dgm:presLayoutVars>
      </dgm:prSet>
      <dgm:spPr/>
    </dgm:pt>
  </dgm:ptLst>
  <dgm:cxnLst>
    <dgm:cxn modelId="{0CE7A913-B303-4004-9AAF-DC9EB635C012}" type="presOf" srcId="{C44167C4-5B1C-43BE-B781-24EF42BC167D}" destId="{8E1030CD-02DB-4F6F-A18F-7AF9D8830B11}" srcOrd="0" destOrd="0" presId="urn:microsoft.com/office/officeart/2005/8/layout/hierarchy3"/>
    <dgm:cxn modelId="{82801D1E-3FA8-474A-9BD2-AEF62E9EE0D0}" type="presOf" srcId="{9DF1CC27-E04C-4624-87AB-AA2BC35087D5}" destId="{18963270-7E13-4E32-87C6-6D8BD9A5FE4F}" srcOrd="1" destOrd="0" presId="urn:microsoft.com/office/officeart/2005/8/layout/hierarchy3"/>
    <dgm:cxn modelId="{18DF8A1F-6E1C-43CB-8233-D977737CD2B3}" srcId="{9DF1CC27-E04C-4624-87AB-AA2BC35087D5}" destId="{795F821A-69E9-4A29-B80B-67A34BAAB294}" srcOrd="1" destOrd="0" parTransId="{97B992EC-6A92-4F09-98B0-7E12B910F9C0}" sibTransId="{29D73B25-97E4-497F-96D2-BA7EF33B7676}"/>
    <dgm:cxn modelId="{6649D533-2D87-4908-BA08-474CEAA0E404}" type="presOf" srcId="{795F821A-69E9-4A29-B80B-67A34BAAB294}" destId="{548CF520-481D-4C87-8CD0-3DD8C9DE5282}" srcOrd="0" destOrd="0" presId="urn:microsoft.com/office/officeart/2005/8/layout/hierarchy3"/>
    <dgm:cxn modelId="{EDF4E335-E39E-4F8C-BDC5-DB4D46DB0BCE}" type="presOf" srcId="{F7804CF8-A785-466F-9482-3D191ABFD207}" destId="{30E969A7-3C44-469D-AE9B-C9DFCD9F079E}" srcOrd="0" destOrd="0" presId="urn:microsoft.com/office/officeart/2005/8/layout/hierarchy3"/>
    <dgm:cxn modelId="{52121E4B-B6E3-47E6-8B20-D2BD238CFFAF}" srcId="{9DF1CC27-E04C-4624-87AB-AA2BC35087D5}" destId="{F7804CF8-A785-466F-9482-3D191ABFD207}" srcOrd="4" destOrd="0" parTransId="{C44167C4-5B1C-43BE-B781-24EF42BC167D}" sibTransId="{9BED19C2-6AE1-417C-A51E-306300DFD11E}"/>
    <dgm:cxn modelId="{7E913E4F-7B69-4B51-B4CD-CC3F9D6638B8}" type="presOf" srcId="{AF7AB376-30B7-413E-9774-6A2228D606B7}" destId="{5796CA96-1690-4C5C-BD1C-1ED1B547D946}" srcOrd="0" destOrd="0" presId="urn:microsoft.com/office/officeart/2005/8/layout/hierarchy3"/>
    <dgm:cxn modelId="{8C745577-2136-4F96-AEF3-5803C97D019F}" type="presOf" srcId="{4A0363D6-3197-411C-8B47-24D9679D652F}" destId="{2895527E-CD92-40EB-B2D9-AD3C10336918}" srcOrd="0" destOrd="0" presId="urn:microsoft.com/office/officeart/2005/8/layout/hierarchy3"/>
    <dgm:cxn modelId="{AE6E937A-95FC-473A-9BFF-B7FCFC986E94}" type="presOf" srcId="{97B992EC-6A92-4F09-98B0-7E12B910F9C0}" destId="{B9A7FB86-C3B8-4B16-AD79-53B68F7BF5C2}" srcOrd="0" destOrd="0" presId="urn:microsoft.com/office/officeart/2005/8/layout/hierarchy3"/>
    <dgm:cxn modelId="{F92B027F-A9DF-4A60-A0D1-3CA802BF8913}" srcId="{A8B205E1-3D44-45BE-8269-E1253E0A81A4}" destId="{9DF1CC27-E04C-4624-87AB-AA2BC35087D5}" srcOrd="0" destOrd="0" parTransId="{51A4382F-15BE-4E31-9654-3FAB424794F4}" sibTransId="{C4F2824A-FBE0-4B6F-AEE3-8A9D534F4DE9}"/>
    <dgm:cxn modelId="{EE7FCE8A-EC18-4DE5-8E79-771DC1DCF322}" type="presOf" srcId="{A8B205E1-3D44-45BE-8269-E1253E0A81A4}" destId="{D6290ECB-0397-4963-8ED1-3133AA6D6FD4}" srcOrd="0" destOrd="0" presId="urn:microsoft.com/office/officeart/2005/8/layout/hierarchy3"/>
    <dgm:cxn modelId="{20784496-102F-4134-90CB-F7B3E517ED51}" srcId="{9DF1CC27-E04C-4624-87AB-AA2BC35087D5}" destId="{E70E1DDA-4BDD-4261-B47E-1BF1803DBF57}" srcOrd="3" destOrd="0" parTransId="{4A0363D6-3197-411C-8B47-24D9679D652F}" sibTransId="{72C23FEC-7004-4DF6-B71B-FD02D8B10AF4}"/>
    <dgm:cxn modelId="{939D9B98-C4D4-4AB4-90CF-10E2A844DDD9}" srcId="{9DF1CC27-E04C-4624-87AB-AA2BC35087D5}" destId="{1B5EB6CD-5828-4438-85A5-8EB0B4BE5381}" srcOrd="0" destOrd="0" parTransId="{76031C7B-4F8D-4A8E-BD86-54EE9DECF777}" sibTransId="{8F2E451C-2133-49B4-8563-0570FCA5DACF}"/>
    <dgm:cxn modelId="{29365BAB-5D0A-44F3-81AE-B6B1609410D2}" type="presOf" srcId="{76031C7B-4F8D-4A8E-BD86-54EE9DECF777}" destId="{680758B4-19DE-4819-8118-7E49A782BEB5}" srcOrd="0" destOrd="0" presId="urn:microsoft.com/office/officeart/2005/8/layout/hierarchy3"/>
    <dgm:cxn modelId="{76E7D7B6-6DAB-4081-ACE3-1521A048FA3B}" type="presOf" srcId="{1B5EB6CD-5828-4438-85A5-8EB0B4BE5381}" destId="{BCD87F99-4E28-41E7-A30A-39AF0D0AA6C7}" srcOrd="0" destOrd="0" presId="urn:microsoft.com/office/officeart/2005/8/layout/hierarchy3"/>
    <dgm:cxn modelId="{46965BCC-FE83-40B2-A531-DACFD6C3B4EB}" srcId="{9DF1CC27-E04C-4624-87AB-AA2BC35087D5}" destId="{AF7AB376-30B7-413E-9774-6A2228D606B7}" srcOrd="2" destOrd="0" parTransId="{F57356D0-859D-47F1-9CEB-5F9080388493}" sibTransId="{B1834F4B-AAF8-4965-8236-8D743B8439BC}"/>
    <dgm:cxn modelId="{DD9818CD-E64F-42CF-9D7F-24ECD883DE82}" type="presOf" srcId="{9DF1CC27-E04C-4624-87AB-AA2BC35087D5}" destId="{C6EB63BF-4EDD-49EB-BA0A-84B2FFF2B1A8}" srcOrd="0" destOrd="0" presId="urn:microsoft.com/office/officeart/2005/8/layout/hierarchy3"/>
    <dgm:cxn modelId="{C5E562E3-3CFB-4ACC-B92A-99276F2FFDC6}" type="presOf" srcId="{F57356D0-859D-47F1-9CEB-5F9080388493}" destId="{32D735CB-9379-4F55-854B-5BD021FCAE37}" srcOrd="0" destOrd="0" presId="urn:microsoft.com/office/officeart/2005/8/layout/hierarchy3"/>
    <dgm:cxn modelId="{0B800CE7-2317-4F99-BD5C-FB8A86F1DD8D}" type="presOf" srcId="{E70E1DDA-4BDD-4261-B47E-1BF1803DBF57}" destId="{621704B2-FA22-4EE3-984E-858E5EAB6DE7}" srcOrd="0" destOrd="0" presId="urn:microsoft.com/office/officeart/2005/8/layout/hierarchy3"/>
    <dgm:cxn modelId="{6A23542C-C455-4B47-B8E0-32275922C1BB}" type="presParOf" srcId="{D6290ECB-0397-4963-8ED1-3133AA6D6FD4}" destId="{F3A80D00-61A4-439F-B82D-B017BC7F288B}" srcOrd="0" destOrd="0" presId="urn:microsoft.com/office/officeart/2005/8/layout/hierarchy3"/>
    <dgm:cxn modelId="{29F1395A-9D3C-40B8-8407-DC2369C53900}" type="presParOf" srcId="{F3A80D00-61A4-439F-B82D-B017BC7F288B}" destId="{A5315600-23E6-490D-8723-0AD792D98E18}" srcOrd="0" destOrd="0" presId="urn:microsoft.com/office/officeart/2005/8/layout/hierarchy3"/>
    <dgm:cxn modelId="{4E0CDD04-5545-4DC3-B0EE-35FA7061BB3A}" type="presParOf" srcId="{A5315600-23E6-490D-8723-0AD792D98E18}" destId="{C6EB63BF-4EDD-49EB-BA0A-84B2FFF2B1A8}" srcOrd="0" destOrd="0" presId="urn:microsoft.com/office/officeart/2005/8/layout/hierarchy3"/>
    <dgm:cxn modelId="{585197AD-A58A-4609-955D-95A585301427}" type="presParOf" srcId="{A5315600-23E6-490D-8723-0AD792D98E18}" destId="{18963270-7E13-4E32-87C6-6D8BD9A5FE4F}" srcOrd="1" destOrd="0" presId="urn:microsoft.com/office/officeart/2005/8/layout/hierarchy3"/>
    <dgm:cxn modelId="{C75635CB-374C-44C1-A0E4-AD0B3102EEC6}" type="presParOf" srcId="{F3A80D00-61A4-439F-B82D-B017BC7F288B}" destId="{7E1F6895-DF2C-4347-A034-6956F318B73D}" srcOrd="1" destOrd="0" presId="urn:microsoft.com/office/officeart/2005/8/layout/hierarchy3"/>
    <dgm:cxn modelId="{ABE60388-5577-4D70-B94B-310EDB9D2CAD}" type="presParOf" srcId="{7E1F6895-DF2C-4347-A034-6956F318B73D}" destId="{680758B4-19DE-4819-8118-7E49A782BEB5}" srcOrd="0" destOrd="0" presId="urn:microsoft.com/office/officeart/2005/8/layout/hierarchy3"/>
    <dgm:cxn modelId="{287A06EA-5C72-4EC6-A83A-758AAB5D298E}" type="presParOf" srcId="{7E1F6895-DF2C-4347-A034-6956F318B73D}" destId="{BCD87F99-4E28-41E7-A30A-39AF0D0AA6C7}" srcOrd="1" destOrd="0" presId="urn:microsoft.com/office/officeart/2005/8/layout/hierarchy3"/>
    <dgm:cxn modelId="{9A442AE4-185A-498E-BCBF-D962E776D1A2}" type="presParOf" srcId="{7E1F6895-DF2C-4347-A034-6956F318B73D}" destId="{B9A7FB86-C3B8-4B16-AD79-53B68F7BF5C2}" srcOrd="2" destOrd="0" presId="urn:microsoft.com/office/officeart/2005/8/layout/hierarchy3"/>
    <dgm:cxn modelId="{401035D9-B229-408B-A881-D6453529B282}" type="presParOf" srcId="{7E1F6895-DF2C-4347-A034-6956F318B73D}" destId="{548CF520-481D-4C87-8CD0-3DD8C9DE5282}" srcOrd="3" destOrd="0" presId="urn:microsoft.com/office/officeart/2005/8/layout/hierarchy3"/>
    <dgm:cxn modelId="{14F29FD3-47F8-4362-85B4-0A5EB37D5111}" type="presParOf" srcId="{7E1F6895-DF2C-4347-A034-6956F318B73D}" destId="{32D735CB-9379-4F55-854B-5BD021FCAE37}" srcOrd="4" destOrd="0" presId="urn:microsoft.com/office/officeart/2005/8/layout/hierarchy3"/>
    <dgm:cxn modelId="{A3DA4462-0033-4364-9151-E76A308B02EE}" type="presParOf" srcId="{7E1F6895-DF2C-4347-A034-6956F318B73D}" destId="{5796CA96-1690-4C5C-BD1C-1ED1B547D946}" srcOrd="5" destOrd="0" presId="urn:microsoft.com/office/officeart/2005/8/layout/hierarchy3"/>
    <dgm:cxn modelId="{52A267B1-4AD0-400B-A27D-E5050D90BF92}" type="presParOf" srcId="{7E1F6895-DF2C-4347-A034-6956F318B73D}" destId="{2895527E-CD92-40EB-B2D9-AD3C10336918}" srcOrd="6" destOrd="0" presId="urn:microsoft.com/office/officeart/2005/8/layout/hierarchy3"/>
    <dgm:cxn modelId="{675C2CA2-E254-4A02-A521-796970F5BEDB}" type="presParOf" srcId="{7E1F6895-DF2C-4347-A034-6956F318B73D}" destId="{621704B2-FA22-4EE3-984E-858E5EAB6DE7}" srcOrd="7" destOrd="0" presId="urn:microsoft.com/office/officeart/2005/8/layout/hierarchy3"/>
    <dgm:cxn modelId="{159C47FA-61C4-45A1-91C4-C66134849DAC}" type="presParOf" srcId="{7E1F6895-DF2C-4347-A034-6956F318B73D}" destId="{8E1030CD-02DB-4F6F-A18F-7AF9D8830B11}" srcOrd="8" destOrd="0" presId="urn:microsoft.com/office/officeart/2005/8/layout/hierarchy3"/>
    <dgm:cxn modelId="{13839D05-E643-4FF4-A509-EFADD64DB638}" type="presParOf" srcId="{7E1F6895-DF2C-4347-A034-6956F318B73D}" destId="{30E969A7-3C44-469D-AE9B-C9DFCD9F079E}" srcOrd="9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EB63BF-4EDD-49EB-BA0A-84B2FFF2B1A8}">
      <dsp:nvSpPr>
        <dsp:cNvPr id="0" name=""/>
        <dsp:cNvSpPr/>
      </dsp:nvSpPr>
      <dsp:spPr>
        <a:xfrm>
          <a:off x="1339863" y="775"/>
          <a:ext cx="2766298" cy="5603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SDC Workflow Outline</a:t>
          </a:r>
          <a:endParaRPr lang="en-CA" sz="2100" kern="1200"/>
        </a:p>
      </dsp:txBody>
      <dsp:txXfrm>
        <a:off x="1356275" y="17187"/>
        <a:ext cx="2733474" cy="527513"/>
      </dsp:txXfrm>
    </dsp:sp>
    <dsp:sp modelId="{680758B4-19DE-4819-8118-7E49A782BEB5}">
      <dsp:nvSpPr>
        <dsp:cNvPr id="0" name=""/>
        <dsp:cNvSpPr/>
      </dsp:nvSpPr>
      <dsp:spPr>
        <a:xfrm>
          <a:off x="1616493" y="561113"/>
          <a:ext cx="276629" cy="4202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0253"/>
              </a:lnTo>
              <a:lnTo>
                <a:pt x="276629" y="42025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D87F99-4E28-41E7-A30A-39AF0D0AA6C7}">
      <dsp:nvSpPr>
        <dsp:cNvPr id="0" name=""/>
        <dsp:cNvSpPr/>
      </dsp:nvSpPr>
      <dsp:spPr>
        <a:xfrm>
          <a:off x="1893123" y="701197"/>
          <a:ext cx="2863012" cy="5603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SDC System Roles</a:t>
          </a:r>
          <a:endParaRPr lang="en-CA" sz="1800" kern="1200"/>
        </a:p>
      </dsp:txBody>
      <dsp:txXfrm>
        <a:off x="1909535" y="717609"/>
        <a:ext cx="2830188" cy="527513"/>
      </dsp:txXfrm>
    </dsp:sp>
    <dsp:sp modelId="{B9A7FB86-C3B8-4B16-AD79-53B68F7BF5C2}">
      <dsp:nvSpPr>
        <dsp:cNvPr id="0" name=""/>
        <dsp:cNvSpPr/>
      </dsp:nvSpPr>
      <dsp:spPr>
        <a:xfrm>
          <a:off x="1616493" y="561113"/>
          <a:ext cx="276629" cy="11206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20675"/>
              </a:lnTo>
              <a:lnTo>
                <a:pt x="276629" y="112067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8CF520-481D-4C87-8CD0-3DD8C9DE5282}">
      <dsp:nvSpPr>
        <dsp:cNvPr id="0" name=""/>
        <dsp:cNvSpPr/>
      </dsp:nvSpPr>
      <dsp:spPr>
        <a:xfrm>
          <a:off x="1893123" y="1401619"/>
          <a:ext cx="2863012" cy="5603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Form Creation Workflow</a:t>
          </a:r>
          <a:endParaRPr lang="en-CA" sz="1800" kern="1200"/>
        </a:p>
      </dsp:txBody>
      <dsp:txXfrm>
        <a:off x="1909535" y="1418031"/>
        <a:ext cx="2830188" cy="527513"/>
      </dsp:txXfrm>
    </dsp:sp>
    <dsp:sp modelId="{32D735CB-9379-4F55-854B-5BD021FCAE37}">
      <dsp:nvSpPr>
        <dsp:cNvPr id="0" name=""/>
        <dsp:cNvSpPr/>
      </dsp:nvSpPr>
      <dsp:spPr>
        <a:xfrm>
          <a:off x="1616493" y="561113"/>
          <a:ext cx="276629" cy="18210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21098"/>
              </a:lnTo>
              <a:lnTo>
                <a:pt x="276629" y="182109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96CA96-1690-4C5C-BD1C-1ED1B547D946}">
      <dsp:nvSpPr>
        <dsp:cNvPr id="0" name=""/>
        <dsp:cNvSpPr/>
      </dsp:nvSpPr>
      <dsp:spPr>
        <a:xfrm>
          <a:off x="1893123" y="2102042"/>
          <a:ext cx="2863012" cy="5603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Form Fulfillment Workflow</a:t>
          </a:r>
          <a:endParaRPr lang="en-CA" sz="1800" kern="1200"/>
        </a:p>
      </dsp:txBody>
      <dsp:txXfrm>
        <a:off x="1909535" y="2118454"/>
        <a:ext cx="2830188" cy="527513"/>
      </dsp:txXfrm>
    </dsp:sp>
    <dsp:sp modelId="{2895527E-CD92-40EB-B2D9-AD3C10336918}">
      <dsp:nvSpPr>
        <dsp:cNvPr id="0" name=""/>
        <dsp:cNvSpPr/>
      </dsp:nvSpPr>
      <dsp:spPr>
        <a:xfrm>
          <a:off x="1616493" y="561113"/>
          <a:ext cx="276629" cy="25215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21520"/>
              </a:lnTo>
              <a:lnTo>
                <a:pt x="276629" y="252152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1704B2-FA22-4EE3-984E-858E5EAB6DE7}">
      <dsp:nvSpPr>
        <dsp:cNvPr id="0" name=""/>
        <dsp:cNvSpPr/>
      </dsp:nvSpPr>
      <dsp:spPr>
        <a:xfrm>
          <a:off x="1893123" y="2802464"/>
          <a:ext cx="2863012" cy="5603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Form Rendering Workflow</a:t>
          </a:r>
          <a:endParaRPr lang="en-CA" sz="1800" kern="1200"/>
        </a:p>
      </dsp:txBody>
      <dsp:txXfrm>
        <a:off x="1909535" y="2818876"/>
        <a:ext cx="2830188" cy="527513"/>
      </dsp:txXfrm>
    </dsp:sp>
    <dsp:sp modelId="{8E1030CD-02DB-4F6F-A18F-7AF9D8830B11}">
      <dsp:nvSpPr>
        <dsp:cNvPr id="0" name=""/>
        <dsp:cNvSpPr/>
      </dsp:nvSpPr>
      <dsp:spPr>
        <a:xfrm>
          <a:off x="1616493" y="561113"/>
          <a:ext cx="276629" cy="32219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21942"/>
              </a:lnTo>
              <a:lnTo>
                <a:pt x="276629" y="322194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E969A7-3C44-469D-AE9B-C9DFCD9F079E}">
      <dsp:nvSpPr>
        <dsp:cNvPr id="0" name=""/>
        <dsp:cNvSpPr/>
      </dsp:nvSpPr>
      <dsp:spPr>
        <a:xfrm>
          <a:off x="1893123" y="3502886"/>
          <a:ext cx="2863012" cy="5603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Workflow Exercises</a:t>
          </a:r>
          <a:endParaRPr lang="en-CA" sz="1800" kern="1200"/>
        </a:p>
      </dsp:txBody>
      <dsp:txXfrm>
        <a:off x="1909535" y="3519298"/>
        <a:ext cx="2830188" cy="52751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EB63BF-4EDD-49EB-BA0A-84B2FFF2B1A8}">
      <dsp:nvSpPr>
        <dsp:cNvPr id="0" name=""/>
        <dsp:cNvSpPr/>
      </dsp:nvSpPr>
      <dsp:spPr>
        <a:xfrm>
          <a:off x="1339863" y="775"/>
          <a:ext cx="2766298" cy="5603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SDC Workflow Outline</a:t>
          </a:r>
          <a:endParaRPr lang="en-CA" sz="2100" kern="1200"/>
        </a:p>
      </dsp:txBody>
      <dsp:txXfrm>
        <a:off x="1356275" y="17187"/>
        <a:ext cx="2733474" cy="527513"/>
      </dsp:txXfrm>
    </dsp:sp>
    <dsp:sp modelId="{680758B4-19DE-4819-8118-7E49A782BEB5}">
      <dsp:nvSpPr>
        <dsp:cNvPr id="0" name=""/>
        <dsp:cNvSpPr/>
      </dsp:nvSpPr>
      <dsp:spPr>
        <a:xfrm>
          <a:off x="1616493" y="561113"/>
          <a:ext cx="276629" cy="4202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0253"/>
              </a:lnTo>
              <a:lnTo>
                <a:pt x="276629" y="42025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D87F99-4E28-41E7-A30A-39AF0D0AA6C7}">
      <dsp:nvSpPr>
        <dsp:cNvPr id="0" name=""/>
        <dsp:cNvSpPr/>
      </dsp:nvSpPr>
      <dsp:spPr>
        <a:xfrm>
          <a:off x="1893123" y="701197"/>
          <a:ext cx="2863012" cy="5603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7150" cap="flat" cmpd="sng" algn="ctr">
          <a:solidFill>
            <a:schemeClr val="accent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SDC System Roles</a:t>
          </a:r>
          <a:endParaRPr lang="en-CA" sz="1800" kern="1200"/>
        </a:p>
      </dsp:txBody>
      <dsp:txXfrm>
        <a:off x="1909535" y="717609"/>
        <a:ext cx="2830188" cy="527513"/>
      </dsp:txXfrm>
    </dsp:sp>
    <dsp:sp modelId="{B9A7FB86-C3B8-4B16-AD79-53B68F7BF5C2}">
      <dsp:nvSpPr>
        <dsp:cNvPr id="0" name=""/>
        <dsp:cNvSpPr/>
      </dsp:nvSpPr>
      <dsp:spPr>
        <a:xfrm>
          <a:off x="1616493" y="561113"/>
          <a:ext cx="276629" cy="11206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20675"/>
              </a:lnTo>
              <a:lnTo>
                <a:pt x="276629" y="112067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8CF520-481D-4C87-8CD0-3DD8C9DE5282}">
      <dsp:nvSpPr>
        <dsp:cNvPr id="0" name=""/>
        <dsp:cNvSpPr/>
      </dsp:nvSpPr>
      <dsp:spPr>
        <a:xfrm>
          <a:off x="1893123" y="1401619"/>
          <a:ext cx="2863012" cy="5603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Form Creation Workflow</a:t>
          </a:r>
          <a:endParaRPr lang="en-CA" sz="1800" kern="1200"/>
        </a:p>
      </dsp:txBody>
      <dsp:txXfrm>
        <a:off x="1909535" y="1418031"/>
        <a:ext cx="2830188" cy="527513"/>
      </dsp:txXfrm>
    </dsp:sp>
    <dsp:sp modelId="{32D735CB-9379-4F55-854B-5BD021FCAE37}">
      <dsp:nvSpPr>
        <dsp:cNvPr id="0" name=""/>
        <dsp:cNvSpPr/>
      </dsp:nvSpPr>
      <dsp:spPr>
        <a:xfrm>
          <a:off x="1616493" y="561113"/>
          <a:ext cx="276629" cy="18210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21098"/>
              </a:lnTo>
              <a:lnTo>
                <a:pt x="276629" y="182109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96CA96-1690-4C5C-BD1C-1ED1B547D946}">
      <dsp:nvSpPr>
        <dsp:cNvPr id="0" name=""/>
        <dsp:cNvSpPr/>
      </dsp:nvSpPr>
      <dsp:spPr>
        <a:xfrm>
          <a:off x="1893123" y="2102042"/>
          <a:ext cx="2863012" cy="5603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Form Fulfillment Workflow</a:t>
          </a:r>
          <a:endParaRPr lang="en-CA" sz="1800" kern="1200"/>
        </a:p>
      </dsp:txBody>
      <dsp:txXfrm>
        <a:off x="1909535" y="2118454"/>
        <a:ext cx="2830188" cy="527513"/>
      </dsp:txXfrm>
    </dsp:sp>
    <dsp:sp modelId="{2895527E-CD92-40EB-B2D9-AD3C10336918}">
      <dsp:nvSpPr>
        <dsp:cNvPr id="0" name=""/>
        <dsp:cNvSpPr/>
      </dsp:nvSpPr>
      <dsp:spPr>
        <a:xfrm>
          <a:off x="1616493" y="561113"/>
          <a:ext cx="276629" cy="25215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21520"/>
              </a:lnTo>
              <a:lnTo>
                <a:pt x="276629" y="252152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1704B2-FA22-4EE3-984E-858E5EAB6DE7}">
      <dsp:nvSpPr>
        <dsp:cNvPr id="0" name=""/>
        <dsp:cNvSpPr/>
      </dsp:nvSpPr>
      <dsp:spPr>
        <a:xfrm>
          <a:off x="1893123" y="2802464"/>
          <a:ext cx="2863012" cy="5603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Form Rendering Workflow</a:t>
          </a:r>
          <a:endParaRPr lang="en-CA" sz="1800" kern="1200"/>
        </a:p>
      </dsp:txBody>
      <dsp:txXfrm>
        <a:off x="1909535" y="2818876"/>
        <a:ext cx="2830188" cy="527513"/>
      </dsp:txXfrm>
    </dsp:sp>
    <dsp:sp modelId="{8E1030CD-02DB-4F6F-A18F-7AF9D8830B11}">
      <dsp:nvSpPr>
        <dsp:cNvPr id="0" name=""/>
        <dsp:cNvSpPr/>
      </dsp:nvSpPr>
      <dsp:spPr>
        <a:xfrm>
          <a:off x="1616493" y="561113"/>
          <a:ext cx="276629" cy="32219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21942"/>
              </a:lnTo>
              <a:lnTo>
                <a:pt x="276629" y="322194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E969A7-3C44-469D-AE9B-C9DFCD9F079E}">
      <dsp:nvSpPr>
        <dsp:cNvPr id="0" name=""/>
        <dsp:cNvSpPr/>
      </dsp:nvSpPr>
      <dsp:spPr>
        <a:xfrm>
          <a:off x="1893123" y="3502886"/>
          <a:ext cx="2863012" cy="5603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Workflow Exercises</a:t>
          </a:r>
          <a:endParaRPr lang="en-CA" sz="1800" kern="1200"/>
        </a:p>
      </dsp:txBody>
      <dsp:txXfrm>
        <a:off x="1909535" y="3519298"/>
        <a:ext cx="2830188" cy="52751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EB63BF-4EDD-49EB-BA0A-84B2FFF2B1A8}">
      <dsp:nvSpPr>
        <dsp:cNvPr id="0" name=""/>
        <dsp:cNvSpPr/>
      </dsp:nvSpPr>
      <dsp:spPr>
        <a:xfrm>
          <a:off x="1339863" y="775"/>
          <a:ext cx="2766298" cy="5603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SDC Workflow Outline</a:t>
          </a:r>
          <a:endParaRPr lang="en-CA" sz="2100" kern="1200"/>
        </a:p>
      </dsp:txBody>
      <dsp:txXfrm>
        <a:off x="1356275" y="17187"/>
        <a:ext cx="2733474" cy="527513"/>
      </dsp:txXfrm>
    </dsp:sp>
    <dsp:sp modelId="{680758B4-19DE-4819-8118-7E49A782BEB5}">
      <dsp:nvSpPr>
        <dsp:cNvPr id="0" name=""/>
        <dsp:cNvSpPr/>
      </dsp:nvSpPr>
      <dsp:spPr>
        <a:xfrm>
          <a:off x="1616493" y="561113"/>
          <a:ext cx="276629" cy="4202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0253"/>
              </a:lnTo>
              <a:lnTo>
                <a:pt x="276629" y="42025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D87F99-4E28-41E7-A30A-39AF0D0AA6C7}">
      <dsp:nvSpPr>
        <dsp:cNvPr id="0" name=""/>
        <dsp:cNvSpPr/>
      </dsp:nvSpPr>
      <dsp:spPr>
        <a:xfrm>
          <a:off x="1893123" y="701197"/>
          <a:ext cx="2863012" cy="5603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SDC System Roles</a:t>
          </a:r>
          <a:endParaRPr lang="en-CA" sz="1800" kern="1200"/>
        </a:p>
      </dsp:txBody>
      <dsp:txXfrm>
        <a:off x="1909535" y="717609"/>
        <a:ext cx="2830188" cy="527513"/>
      </dsp:txXfrm>
    </dsp:sp>
    <dsp:sp modelId="{B9A7FB86-C3B8-4B16-AD79-53B68F7BF5C2}">
      <dsp:nvSpPr>
        <dsp:cNvPr id="0" name=""/>
        <dsp:cNvSpPr/>
      </dsp:nvSpPr>
      <dsp:spPr>
        <a:xfrm>
          <a:off x="1616493" y="561113"/>
          <a:ext cx="276629" cy="11206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20675"/>
              </a:lnTo>
              <a:lnTo>
                <a:pt x="276629" y="112067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8CF520-481D-4C87-8CD0-3DD8C9DE5282}">
      <dsp:nvSpPr>
        <dsp:cNvPr id="0" name=""/>
        <dsp:cNvSpPr/>
      </dsp:nvSpPr>
      <dsp:spPr>
        <a:xfrm>
          <a:off x="1893123" y="1401619"/>
          <a:ext cx="2863012" cy="5603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7150" cap="flat" cmpd="sng" algn="ctr">
          <a:solidFill>
            <a:schemeClr val="accent5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Form Creation Workflow</a:t>
          </a:r>
          <a:endParaRPr lang="en-CA" sz="1800" kern="1200"/>
        </a:p>
      </dsp:txBody>
      <dsp:txXfrm>
        <a:off x="1909535" y="1418031"/>
        <a:ext cx="2830188" cy="527513"/>
      </dsp:txXfrm>
    </dsp:sp>
    <dsp:sp modelId="{32D735CB-9379-4F55-854B-5BD021FCAE37}">
      <dsp:nvSpPr>
        <dsp:cNvPr id="0" name=""/>
        <dsp:cNvSpPr/>
      </dsp:nvSpPr>
      <dsp:spPr>
        <a:xfrm>
          <a:off x="1616493" y="561113"/>
          <a:ext cx="276629" cy="18210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21098"/>
              </a:lnTo>
              <a:lnTo>
                <a:pt x="276629" y="182109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96CA96-1690-4C5C-BD1C-1ED1B547D946}">
      <dsp:nvSpPr>
        <dsp:cNvPr id="0" name=""/>
        <dsp:cNvSpPr/>
      </dsp:nvSpPr>
      <dsp:spPr>
        <a:xfrm>
          <a:off x="1893123" y="2102042"/>
          <a:ext cx="2863012" cy="5603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Form Fulfillment Workflow</a:t>
          </a:r>
          <a:endParaRPr lang="en-CA" sz="1800" kern="1200"/>
        </a:p>
      </dsp:txBody>
      <dsp:txXfrm>
        <a:off x="1909535" y="2118454"/>
        <a:ext cx="2830188" cy="527513"/>
      </dsp:txXfrm>
    </dsp:sp>
    <dsp:sp modelId="{2895527E-CD92-40EB-B2D9-AD3C10336918}">
      <dsp:nvSpPr>
        <dsp:cNvPr id="0" name=""/>
        <dsp:cNvSpPr/>
      </dsp:nvSpPr>
      <dsp:spPr>
        <a:xfrm>
          <a:off x="1616493" y="561113"/>
          <a:ext cx="276629" cy="25215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21520"/>
              </a:lnTo>
              <a:lnTo>
                <a:pt x="276629" y="252152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1704B2-FA22-4EE3-984E-858E5EAB6DE7}">
      <dsp:nvSpPr>
        <dsp:cNvPr id="0" name=""/>
        <dsp:cNvSpPr/>
      </dsp:nvSpPr>
      <dsp:spPr>
        <a:xfrm>
          <a:off x="1893123" y="2802464"/>
          <a:ext cx="2863012" cy="5603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Form Rendering Workflow</a:t>
          </a:r>
          <a:endParaRPr lang="en-CA" sz="1800" kern="1200"/>
        </a:p>
      </dsp:txBody>
      <dsp:txXfrm>
        <a:off x="1909535" y="2818876"/>
        <a:ext cx="2830188" cy="527513"/>
      </dsp:txXfrm>
    </dsp:sp>
    <dsp:sp modelId="{8E1030CD-02DB-4F6F-A18F-7AF9D8830B11}">
      <dsp:nvSpPr>
        <dsp:cNvPr id="0" name=""/>
        <dsp:cNvSpPr/>
      </dsp:nvSpPr>
      <dsp:spPr>
        <a:xfrm>
          <a:off x="1616493" y="561113"/>
          <a:ext cx="276629" cy="32219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21942"/>
              </a:lnTo>
              <a:lnTo>
                <a:pt x="276629" y="322194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E969A7-3C44-469D-AE9B-C9DFCD9F079E}">
      <dsp:nvSpPr>
        <dsp:cNvPr id="0" name=""/>
        <dsp:cNvSpPr/>
      </dsp:nvSpPr>
      <dsp:spPr>
        <a:xfrm>
          <a:off x="1893123" y="3502886"/>
          <a:ext cx="2863012" cy="5603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Workflow Exercises</a:t>
          </a:r>
          <a:endParaRPr lang="en-CA" sz="1800" kern="1200"/>
        </a:p>
      </dsp:txBody>
      <dsp:txXfrm>
        <a:off x="1909535" y="3519298"/>
        <a:ext cx="2830188" cy="52751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EB63BF-4EDD-49EB-BA0A-84B2FFF2B1A8}">
      <dsp:nvSpPr>
        <dsp:cNvPr id="0" name=""/>
        <dsp:cNvSpPr/>
      </dsp:nvSpPr>
      <dsp:spPr>
        <a:xfrm>
          <a:off x="1339863" y="775"/>
          <a:ext cx="2766298" cy="5603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SDC Workflow Outline</a:t>
          </a:r>
          <a:endParaRPr lang="en-CA" sz="2100" kern="1200"/>
        </a:p>
      </dsp:txBody>
      <dsp:txXfrm>
        <a:off x="1356275" y="17187"/>
        <a:ext cx="2733474" cy="527513"/>
      </dsp:txXfrm>
    </dsp:sp>
    <dsp:sp modelId="{680758B4-19DE-4819-8118-7E49A782BEB5}">
      <dsp:nvSpPr>
        <dsp:cNvPr id="0" name=""/>
        <dsp:cNvSpPr/>
      </dsp:nvSpPr>
      <dsp:spPr>
        <a:xfrm>
          <a:off x="1616493" y="561113"/>
          <a:ext cx="276629" cy="4202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0253"/>
              </a:lnTo>
              <a:lnTo>
                <a:pt x="276629" y="42025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D87F99-4E28-41E7-A30A-39AF0D0AA6C7}">
      <dsp:nvSpPr>
        <dsp:cNvPr id="0" name=""/>
        <dsp:cNvSpPr/>
      </dsp:nvSpPr>
      <dsp:spPr>
        <a:xfrm>
          <a:off x="1893123" y="701197"/>
          <a:ext cx="2863012" cy="5603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SDC System Roles</a:t>
          </a:r>
          <a:endParaRPr lang="en-CA" sz="1800" kern="1200"/>
        </a:p>
      </dsp:txBody>
      <dsp:txXfrm>
        <a:off x="1909535" y="717609"/>
        <a:ext cx="2830188" cy="527513"/>
      </dsp:txXfrm>
    </dsp:sp>
    <dsp:sp modelId="{B9A7FB86-C3B8-4B16-AD79-53B68F7BF5C2}">
      <dsp:nvSpPr>
        <dsp:cNvPr id="0" name=""/>
        <dsp:cNvSpPr/>
      </dsp:nvSpPr>
      <dsp:spPr>
        <a:xfrm>
          <a:off x="1616493" y="561113"/>
          <a:ext cx="276629" cy="11206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20675"/>
              </a:lnTo>
              <a:lnTo>
                <a:pt x="276629" y="112067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8CF520-481D-4C87-8CD0-3DD8C9DE5282}">
      <dsp:nvSpPr>
        <dsp:cNvPr id="0" name=""/>
        <dsp:cNvSpPr/>
      </dsp:nvSpPr>
      <dsp:spPr>
        <a:xfrm>
          <a:off x="1893123" y="1401619"/>
          <a:ext cx="2863012" cy="5603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Form Creation Workflow</a:t>
          </a:r>
          <a:endParaRPr lang="en-CA" sz="1800" kern="1200"/>
        </a:p>
      </dsp:txBody>
      <dsp:txXfrm>
        <a:off x="1909535" y="1418031"/>
        <a:ext cx="2830188" cy="527513"/>
      </dsp:txXfrm>
    </dsp:sp>
    <dsp:sp modelId="{32D735CB-9379-4F55-854B-5BD021FCAE37}">
      <dsp:nvSpPr>
        <dsp:cNvPr id="0" name=""/>
        <dsp:cNvSpPr/>
      </dsp:nvSpPr>
      <dsp:spPr>
        <a:xfrm>
          <a:off x="1616493" y="561113"/>
          <a:ext cx="276629" cy="18210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21098"/>
              </a:lnTo>
              <a:lnTo>
                <a:pt x="276629" y="182109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96CA96-1690-4C5C-BD1C-1ED1B547D946}">
      <dsp:nvSpPr>
        <dsp:cNvPr id="0" name=""/>
        <dsp:cNvSpPr/>
      </dsp:nvSpPr>
      <dsp:spPr>
        <a:xfrm>
          <a:off x="1893123" y="2102042"/>
          <a:ext cx="2863012" cy="5603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7150" cap="flat" cmpd="sng" algn="ctr">
          <a:solidFill>
            <a:schemeClr val="accent6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Form Fulfillment Workflow</a:t>
          </a:r>
          <a:endParaRPr lang="en-CA" sz="1800" kern="1200"/>
        </a:p>
      </dsp:txBody>
      <dsp:txXfrm>
        <a:off x="1909535" y="2118454"/>
        <a:ext cx="2830188" cy="527513"/>
      </dsp:txXfrm>
    </dsp:sp>
    <dsp:sp modelId="{2895527E-CD92-40EB-B2D9-AD3C10336918}">
      <dsp:nvSpPr>
        <dsp:cNvPr id="0" name=""/>
        <dsp:cNvSpPr/>
      </dsp:nvSpPr>
      <dsp:spPr>
        <a:xfrm>
          <a:off x="1616493" y="561113"/>
          <a:ext cx="276629" cy="25215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21520"/>
              </a:lnTo>
              <a:lnTo>
                <a:pt x="276629" y="252152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1704B2-FA22-4EE3-984E-858E5EAB6DE7}">
      <dsp:nvSpPr>
        <dsp:cNvPr id="0" name=""/>
        <dsp:cNvSpPr/>
      </dsp:nvSpPr>
      <dsp:spPr>
        <a:xfrm>
          <a:off x="1893123" y="2802464"/>
          <a:ext cx="2863012" cy="5603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Form Rendering Workflow</a:t>
          </a:r>
          <a:endParaRPr lang="en-CA" sz="1800" kern="1200"/>
        </a:p>
      </dsp:txBody>
      <dsp:txXfrm>
        <a:off x="1909535" y="2818876"/>
        <a:ext cx="2830188" cy="527513"/>
      </dsp:txXfrm>
    </dsp:sp>
    <dsp:sp modelId="{8E1030CD-02DB-4F6F-A18F-7AF9D8830B11}">
      <dsp:nvSpPr>
        <dsp:cNvPr id="0" name=""/>
        <dsp:cNvSpPr/>
      </dsp:nvSpPr>
      <dsp:spPr>
        <a:xfrm>
          <a:off x="1616493" y="561113"/>
          <a:ext cx="276629" cy="32219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21942"/>
              </a:lnTo>
              <a:lnTo>
                <a:pt x="276629" y="322194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E969A7-3C44-469D-AE9B-C9DFCD9F079E}">
      <dsp:nvSpPr>
        <dsp:cNvPr id="0" name=""/>
        <dsp:cNvSpPr/>
      </dsp:nvSpPr>
      <dsp:spPr>
        <a:xfrm>
          <a:off x="1893123" y="3502886"/>
          <a:ext cx="2863012" cy="5603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Workflow Exercises</a:t>
          </a:r>
          <a:endParaRPr lang="en-CA" sz="1800" kern="1200"/>
        </a:p>
      </dsp:txBody>
      <dsp:txXfrm>
        <a:off x="1909535" y="3519298"/>
        <a:ext cx="2830188" cy="52751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EB63BF-4EDD-49EB-BA0A-84B2FFF2B1A8}">
      <dsp:nvSpPr>
        <dsp:cNvPr id="0" name=""/>
        <dsp:cNvSpPr/>
      </dsp:nvSpPr>
      <dsp:spPr>
        <a:xfrm>
          <a:off x="1339863" y="775"/>
          <a:ext cx="2766298" cy="5603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SDC Workflow Outline</a:t>
          </a:r>
          <a:endParaRPr lang="en-CA" sz="2100" kern="1200"/>
        </a:p>
      </dsp:txBody>
      <dsp:txXfrm>
        <a:off x="1356275" y="17187"/>
        <a:ext cx="2733474" cy="527513"/>
      </dsp:txXfrm>
    </dsp:sp>
    <dsp:sp modelId="{680758B4-19DE-4819-8118-7E49A782BEB5}">
      <dsp:nvSpPr>
        <dsp:cNvPr id="0" name=""/>
        <dsp:cNvSpPr/>
      </dsp:nvSpPr>
      <dsp:spPr>
        <a:xfrm>
          <a:off x="1616493" y="561113"/>
          <a:ext cx="276629" cy="4202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0253"/>
              </a:lnTo>
              <a:lnTo>
                <a:pt x="276629" y="42025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D87F99-4E28-41E7-A30A-39AF0D0AA6C7}">
      <dsp:nvSpPr>
        <dsp:cNvPr id="0" name=""/>
        <dsp:cNvSpPr/>
      </dsp:nvSpPr>
      <dsp:spPr>
        <a:xfrm>
          <a:off x="1893123" y="701197"/>
          <a:ext cx="2863012" cy="5603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SDC System Roles</a:t>
          </a:r>
          <a:endParaRPr lang="en-CA" sz="1800" kern="1200"/>
        </a:p>
      </dsp:txBody>
      <dsp:txXfrm>
        <a:off x="1909535" y="717609"/>
        <a:ext cx="2830188" cy="527513"/>
      </dsp:txXfrm>
    </dsp:sp>
    <dsp:sp modelId="{B9A7FB86-C3B8-4B16-AD79-53B68F7BF5C2}">
      <dsp:nvSpPr>
        <dsp:cNvPr id="0" name=""/>
        <dsp:cNvSpPr/>
      </dsp:nvSpPr>
      <dsp:spPr>
        <a:xfrm>
          <a:off x="1616493" y="561113"/>
          <a:ext cx="276629" cy="11206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20675"/>
              </a:lnTo>
              <a:lnTo>
                <a:pt x="276629" y="112067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8CF520-481D-4C87-8CD0-3DD8C9DE5282}">
      <dsp:nvSpPr>
        <dsp:cNvPr id="0" name=""/>
        <dsp:cNvSpPr/>
      </dsp:nvSpPr>
      <dsp:spPr>
        <a:xfrm>
          <a:off x="1893123" y="1401619"/>
          <a:ext cx="2863012" cy="5603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Form Creation Workflow</a:t>
          </a:r>
          <a:endParaRPr lang="en-CA" sz="1800" kern="1200"/>
        </a:p>
      </dsp:txBody>
      <dsp:txXfrm>
        <a:off x="1909535" y="1418031"/>
        <a:ext cx="2830188" cy="527513"/>
      </dsp:txXfrm>
    </dsp:sp>
    <dsp:sp modelId="{32D735CB-9379-4F55-854B-5BD021FCAE37}">
      <dsp:nvSpPr>
        <dsp:cNvPr id="0" name=""/>
        <dsp:cNvSpPr/>
      </dsp:nvSpPr>
      <dsp:spPr>
        <a:xfrm>
          <a:off x="1616493" y="561113"/>
          <a:ext cx="276629" cy="18210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21098"/>
              </a:lnTo>
              <a:lnTo>
                <a:pt x="276629" y="182109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96CA96-1690-4C5C-BD1C-1ED1B547D946}">
      <dsp:nvSpPr>
        <dsp:cNvPr id="0" name=""/>
        <dsp:cNvSpPr/>
      </dsp:nvSpPr>
      <dsp:spPr>
        <a:xfrm>
          <a:off x="1893123" y="2102042"/>
          <a:ext cx="2863012" cy="5603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Form Fulfillment Workflow</a:t>
          </a:r>
          <a:endParaRPr lang="en-CA" sz="1800" kern="1200"/>
        </a:p>
      </dsp:txBody>
      <dsp:txXfrm>
        <a:off x="1909535" y="2118454"/>
        <a:ext cx="2830188" cy="527513"/>
      </dsp:txXfrm>
    </dsp:sp>
    <dsp:sp modelId="{2895527E-CD92-40EB-B2D9-AD3C10336918}">
      <dsp:nvSpPr>
        <dsp:cNvPr id="0" name=""/>
        <dsp:cNvSpPr/>
      </dsp:nvSpPr>
      <dsp:spPr>
        <a:xfrm>
          <a:off x="1616493" y="561113"/>
          <a:ext cx="276629" cy="25215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21520"/>
              </a:lnTo>
              <a:lnTo>
                <a:pt x="276629" y="252152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1704B2-FA22-4EE3-984E-858E5EAB6DE7}">
      <dsp:nvSpPr>
        <dsp:cNvPr id="0" name=""/>
        <dsp:cNvSpPr/>
      </dsp:nvSpPr>
      <dsp:spPr>
        <a:xfrm>
          <a:off x="1893123" y="2802464"/>
          <a:ext cx="2863012" cy="5603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7150" cap="flat" cmpd="sng" algn="ctr">
          <a:solidFill>
            <a:schemeClr val="accent4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Form Rendering Workflow</a:t>
          </a:r>
          <a:endParaRPr lang="en-CA" sz="1800" kern="1200"/>
        </a:p>
      </dsp:txBody>
      <dsp:txXfrm>
        <a:off x="1909535" y="2818876"/>
        <a:ext cx="2830188" cy="527513"/>
      </dsp:txXfrm>
    </dsp:sp>
    <dsp:sp modelId="{8E1030CD-02DB-4F6F-A18F-7AF9D8830B11}">
      <dsp:nvSpPr>
        <dsp:cNvPr id="0" name=""/>
        <dsp:cNvSpPr/>
      </dsp:nvSpPr>
      <dsp:spPr>
        <a:xfrm>
          <a:off x="1616493" y="561113"/>
          <a:ext cx="276629" cy="32219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21942"/>
              </a:lnTo>
              <a:lnTo>
                <a:pt x="276629" y="322194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E969A7-3C44-469D-AE9B-C9DFCD9F079E}">
      <dsp:nvSpPr>
        <dsp:cNvPr id="0" name=""/>
        <dsp:cNvSpPr/>
      </dsp:nvSpPr>
      <dsp:spPr>
        <a:xfrm>
          <a:off x="1893123" y="3502886"/>
          <a:ext cx="2863012" cy="5603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Workflow Exercises</a:t>
          </a:r>
          <a:endParaRPr lang="en-CA" sz="1800" kern="1200"/>
        </a:p>
      </dsp:txBody>
      <dsp:txXfrm>
        <a:off x="1909535" y="3519298"/>
        <a:ext cx="2830188" cy="52751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EB63BF-4EDD-49EB-BA0A-84B2FFF2B1A8}">
      <dsp:nvSpPr>
        <dsp:cNvPr id="0" name=""/>
        <dsp:cNvSpPr/>
      </dsp:nvSpPr>
      <dsp:spPr>
        <a:xfrm>
          <a:off x="1339863" y="775"/>
          <a:ext cx="2766298" cy="5603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SDC Workflow Outline</a:t>
          </a:r>
          <a:endParaRPr lang="en-CA" sz="2100" kern="1200"/>
        </a:p>
      </dsp:txBody>
      <dsp:txXfrm>
        <a:off x="1356275" y="17187"/>
        <a:ext cx="2733474" cy="527513"/>
      </dsp:txXfrm>
    </dsp:sp>
    <dsp:sp modelId="{680758B4-19DE-4819-8118-7E49A782BEB5}">
      <dsp:nvSpPr>
        <dsp:cNvPr id="0" name=""/>
        <dsp:cNvSpPr/>
      </dsp:nvSpPr>
      <dsp:spPr>
        <a:xfrm>
          <a:off x="1616493" y="561113"/>
          <a:ext cx="276629" cy="4202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0253"/>
              </a:lnTo>
              <a:lnTo>
                <a:pt x="276629" y="42025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D87F99-4E28-41E7-A30A-39AF0D0AA6C7}">
      <dsp:nvSpPr>
        <dsp:cNvPr id="0" name=""/>
        <dsp:cNvSpPr/>
      </dsp:nvSpPr>
      <dsp:spPr>
        <a:xfrm>
          <a:off x="1893123" y="701197"/>
          <a:ext cx="2863012" cy="5603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SDC System Roles</a:t>
          </a:r>
          <a:endParaRPr lang="en-CA" sz="1800" kern="1200"/>
        </a:p>
      </dsp:txBody>
      <dsp:txXfrm>
        <a:off x="1909535" y="717609"/>
        <a:ext cx="2830188" cy="527513"/>
      </dsp:txXfrm>
    </dsp:sp>
    <dsp:sp modelId="{B9A7FB86-C3B8-4B16-AD79-53B68F7BF5C2}">
      <dsp:nvSpPr>
        <dsp:cNvPr id="0" name=""/>
        <dsp:cNvSpPr/>
      </dsp:nvSpPr>
      <dsp:spPr>
        <a:xfrm>
          <a:off x="1616493" y="561113"/>
          <a:ext cx="276629" cy="11206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20675"/>
              </a:lnTo>
              <a:lnTo>
                <a:pt x="276629" y="112067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8CF520-481D-4C87-8CD0-3DD8C9DE5282}">
      <dsp:nvSpPr>
        <dsp:cNvPr id="0" name=""/>
        <dsp:cNvSpPr/>
      </dsp:nvSpPr>
      <dsp:spPr>
        <a:xfrm>
          <a:off x="1893123" y="1401619"/>
          <a:ext cx="2863012" cy="5603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Form Creation Workflow</a:t>
          </a:r>
          <a:endParaRPr lang="en-CA" sz="1800" kern="1200"/>
        </a:p>
      </dsp:txBody>
      <dsp:txXfrm>
        <a:off x="1909535" y="1418031"/>
        <a:ext cx="2830188" cy="527513"/>
      </dsp:txXfrm>
    </dsp:sp>
    <dsp:sp modelId="{32D735CB-9379-4F55-854B-5BD021FCAE37}">
      <dsp:nvSpPr>
        <dsp:cNvPr id="0" name=""/>
        <dsp:cNvSpPr/>
      </dsp:nvSpPr>
      <dsp:spPr>
        <a:xfrm>
          <a:off x="1616493" y="561113"/>
          <a:ext cx="276629" cy="18210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21098"/>
              </a:lnTo>
              <a:lnTo>
                <a:pt x="276629" y="182109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96CA96-1690-4C5C-BD1C-1ED1B547D946}">
      <dsp:nvSpPr>
        <dsp:cNvPr id="0" name=""/>
        <dsp:cNvSpPr/>
      </dsp:nvSpPr>
      <dsp:spPr>
        <a:xfrm>
          <a:off x="1893123" y="2102042"/>
          <a:ext cx="2863012" cy="5603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Form Fulfillment Workflow</a:t>
          </a:r>
          <a:endParaRPr lang="en-CA" sz="1800" kern="1200"/>
        </a:p>
      </dsp:txBody>
      <dsp:txXfrm>
        <a:off x="1909535" y="2118454"/>
        <a:ext cx="2830188" cy="527513"/>
      </dsp:txXfrm>
    </dsp:sp>
    <dsp:sp modelId="{2895527E-CD92-40EB-B2D9-AD3C10336918}">
      <dsp:nvSpPr>
        <dsp:cNvPr id="0" name=""/>
        <dsp:cNvSpPr/>
      </dsp:nvSpPr>
      <dsp:spPr>
        <a:xfrm>
          <a:off x="1616493" y="561113"/>
          <a:ext cx="276629" cy="25215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21520"/>
              </a:lnTo>
              <a:lnTo>
                <a:pt x="276629" y="252152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1704B2-FA22-4EE3-984E-858E5EAB6DE7}">
      <dsp:nvSpPr>
        <dsp:cNvPr id="0" name=""/>
        <dsp:cNvSpPr/>
      </dsp:nvSpPr>
      <dsp:spPr>
        <a:xfrm>
          <a:off x="1893123" y="2802464"/>
          <a:ext cx="2863012" cy="5603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Form Rendering Workflow</a:t>
          </a:r>
          <a:endParaRPr lang="en-CA" sz="1800" kern="1200"/>
        </a:p>
      </dsp:txBody>
      <dsp:txXfrm>
        <a:off x="1909535" y="2818876"/>
        <a:ext cx="2830188" cy="527513"/>
      </dsp:txXfrm>
    </dsp:sp>
    <dsp:sp modelId="{8E1030CD-02DB-4F6F-A18F-7AF9D8830B11}">
      <dsp:nvSpPr>
        <dsp:cNvPr id="0" name=""/>
        <dsp:cNvSpPr/>
      </dsp:nvSpPr>
      <dsp:spPr>
        <a:xfrm>
          <a:off x="1616493" y="561113"/>
          <a:ext cx="276629" cy="32219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21942"/>
              </a:lnTo>
              <a:lnTo>
                <a:pt x="276629" y="322194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E969A7-3C44-469D-AE9B-C9DFCD9F079E}">
      <dsp:nvSpPr>
        <dsp:cNvPr id="0" name=""/>
        <dsp:cNvSpPr/>
      </dsp:nvSpPr>
      <dsp:spPr>
        <a:xfrm>
          <a:off x="1893123" y="3502886"/>
          <a:ext cx="2863012" cy="5603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715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Workflow Exercises</a:t>
          </a:r>
          <a:endParaRPr lang="en-CA" sz="1800" kern="1200"/>
        </a:p>
      </dsp:txBody>
      <dsp:txXfrm>
        <a:off x="1909535" y="3519298"/>
        <a:ext cx="2830188" cy="5275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AA1C933-A3A7-4819-936C-08BC92B92F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57D131-690E-4A4C-981C-5576EB4502F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1BCE7D1B-E2D6-42EC-A46F-6B8D8AB722EA}" type="datetime1">
              <a:rPr lang="en-US" altLang="en-US"/>
              <a:pPr/>
              <a:t>2/17/2025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1D8EA6-9C86-4F7F-B7C5-070E4D9F8F7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B6D92A-0A5F-4AA1-95B8-1326F4D535D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DEE606E1-2B5C-4ABE-86A7-571D882BB72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67166A2-FEF6-4EC8-84B3-A76311A6FF5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67BC3C-A21A-48F0-A2C9-8D7DD406C7BB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60D4D74E-7671-46E5-9A5B-14F31A4C0D2E}" type="datetime1">
              <a:rPr lang="en-US" altLang="en-US"/>
              <a:pPr/>
              <a:t>2/17/2025</a:t>
            </a:fld>
            <a:endParaRPr lang="en-US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E9E93702-94BE-4671-89D2-9C4D526405B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28EB7E0D-EC1C-459D-9D11-7E7BC045C4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37DDC7-F62A-471B-8BFE-AA38872463F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80F202-6235-4914-8937-DCBF6EA68F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CF4A7F80-F256-4EC8-A9CC-1A842C6C514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Form creation requires expertise (and different kids of it)</a:t>
            </a:r>
          </a:p>
          <a:p>
            <a:r>
              <a:rPr lang="en-US" dirty="0"/>
              <a:t>Process is often iterative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A7F80-F256-4EC8-A9CC-1A842C6C5143}" type="slidenum">
              <a:rPr lang="en-US" altLang="en-US" smtClean="0"/>
              <a:pPr/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69506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Rules can be more sophisticated/complex</a:t>
            </a:r>
          </a:p>
          <a:p>
            <a:r>
              <a:rPr lang="en-US"/>
              <a:t>Don’t have to trust the user to follow them</a:t>
            </a:r>
          </a:p>
          <a:p>
            <a:endParaRPr lang="en-US"/>
          </a:p>
          <a:p>
            <a:r>
              <a:rPr lang="en-US"/>
              <a:t>In short – don’t just port your paper form to electronic style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A7F80-F256-4EC8-A9CC-1A842C6C5143}" type="slidenum">
              <a:rPr lang="en-US" altLang="en-US" smtClean="0"/>
              <a:pPr/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268435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Searching for questionnaires</a:t>
            </a:r>
          </a:p>
          <a:p>
            <a:r>
              <a:rPr lang="en-US" dirty="0"/>
              <a:t>Green = required search criteria</a:t>
            </a:r>
          </a:p>
          <a:p>
            <a:r>
              <a:rPr lang="en-US" dirty="0"/>
              <a:t>Orange = optional search criteria</a:t>
            </a:r>
          </a:p>
          <a:p>
            <a:r>
              <a:rPr lang="en-US" dirty="0" err="1"/>
              <a:t>Xs</a:t>
            </a:r>
            <a:r>
              <a:rPr lang="en-US" dirty="0"/>
              <a:t> = can’t search by these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A7F80-F256-4EC8-A9CC-1A842C6C5143}" type="slidenum">
              <a:rPr lang="en-US" altLang="en-US" smtClean="0"/>
              <a:pPr/>
              <a:t>34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4042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CDE7049-8656-4A52-909A-CA015733F8B7}"/>
              </a:ext>
            </a:extLst>
          </p:cNvPr>
          <p:cNvSpPr/>
          <p:nvPr/>
        </p:nvSpPr>
        <p:spPr>
          <a:xfrm>
            <a:off x="457200" y="0"/>
            <a:ext cx="5703888" cy="5143500"/>
          </a:xfrm>
          <a:prstGeom prst="rect">
            <a:avLst/>
          </a:prstGeom>
          <a:solidFill>
            <a:srgbClr val="BABCB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6" name="Picture 7">
            <a:extLst>
              <a:ext uri="{FF2B5EF4-FFF2-40B4-BE49-F238E27FC236}">
                <a16:creationId xmlns:a16="http://schemas.microsoft.com/office/drawing/2014/main" id="{C8AE2DB7-DAEF-4F3E-85D5-E352F4BCAC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7037" y="1440857"/>
            <a:ext cx="1731962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49C8297-3E7F-4E22-8269-869CEA5AABB8}"/>
              </a:ext>
            </a:extLst>
          </p:cNvPr>
          <p:cNvCxnSpPr/>
          <p:nvPr/>
        </p:nvCxnSpPr>
        <p:spPr>
          <a:xfrm>
            <a:off x="833438" y="874713"/>
            <a:ext cx="0" cy="2125662"/>
          </a:xfrm>
          <a:prstGeom prst="line">
            <a:avLst/>
          </a:prstGeom>
          <a:ln w="635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0870" y="895551"/>
            <a:ext cx="4738447" cy="1151670"/>
          </a:xfrm>
        </p:spPr>
        <p:txBody>
          <a:bodyPr anchor="b">
            <a:noAutofit/>
          </a:bodyPr>
          <a:lstStyle>
            <a:lvl1pPr algn="l">
              <a:defRPr sz="3000" b="1" i="0" spc="120"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0870" y="2287197"/>
            <a:ext cx="4668695" cy="877213"/>
          </a:xfrm>
        </p:spPr>
        <p:txBody>
          <a:bodyPr>
            <a:noAutofit/>
          </a:bodyPr>
          <a:lstStyle>
            <a:lvl1pPr marL="0" indent="0" algn="l">
              <a:buNone/>
              <a:defRPr sz="2400">
                <a:solidFill>
                  <a:srgbClr val="EC2227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1181100" y="3721208"/>
            <a:ext cx="4026440" cy="412750"/>
          </a:xfrm>
        </p:spPr>
        <p:txBody>
          <a:bodyPr anchor="b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E2087E9-637C-4C09-8985-3BAE95EB3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1563" y="4827588"/>
            <a:ext cx="4729162" cy="157162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/>
              <a:t>© 2025 Health Level Seven ® International. All Rights Reserved. Published under the Creative Commons 3.0 Attribution </a:t>
            </a:r>
            <a:r>
              <a:rPr lang="en-CA" b="1" err="1"/>
              <a:t>Unported</a:t>
            </a:r>
            <a:r>
              <a:rPr lang="en-CA" b="1"/>
              <a:t> license</a:t>
            </a:r>
            <a:endParaRPr lang="en-US" b="1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AEAF7E73-D995-4378-86E2-E0B1F5C1F622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181100" y="4252913"/>
            <a:ext cx="1304925" cy="207962"/>
          </a:xfrm>
        </p:spPr>
        <p:txBody>
          <a:bodyPr lIns="0" tIns="0" rIns="0" bIns="0" anchor="b">
            <a:noAutofit/>
          </a:bodyPr>
          <a:lstStyle>
            <a:lvl1pPr>
              <a:defRPr sz="1800"/>
            </a:lvl1pPr>
          </a:lstStyle>
          <a:p>
            <a:endParaRPr lang="en-US" alt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A99FD18-1303-4E12-ABA1-B30CBBB3B10A}"/>
              </a:ext>
            </a:extLst>
          </p:cNvPr>
          <p:cNvGrpSpPr/>
          <p:nvPr userDrawn="1"/>
        </p:nvGrpSpPr>
        <p:grpSpPr>
          <a:xfrm>
            <a:off x="6645645" y="3000375"/>
            <a:ext cx="2056517" cy="1252151"/>
            <a:chOff x="6630283" y="795070"/>
            <a:chExt cx="2056517" cy="1252151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2F04412-3440-441C-8799-7AB8A90AFB95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99A414C-D2EB-4759-97E6-ED87C3525D36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B29983A-86AA-4395-862B-35F54B597C08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pic>
        <p:nvPicPr>
          <p:cNvPr id="15" name="Picture 14" descr="Creative Commons Licence">
            <a:extLst>
              <a:ext uri="{FF2B5EF4-FFF2-40B4-BE49-F238E27FC236}">
                <a16:creationId xmlns:a16="http://schemas.microsoft.com/office/drawing/2014/main" id="{B400A948-C3CD-4AB8-A0B0-5E7E9538E39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7932" y="4679950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7845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 Text with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466D48E-528D-484A-A925-566493FD62D7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8385"/>
            <a:ext cx="2246479" cy="779921"/>
          </a:xfrm>
        </p:spPr>
        <p:txBody>
          <a:bodyPr>
            <a:noAutofit/>
          </a:bodyPr>
          <a:lstStyle>
            <a:lvl1pPr algn="l">
              <a:defRPr sz="2000" b="1">
                <a:solidFill>
                  <a:srgbClr val="EC2227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3197225" y="352194"/>
            <a:ext cx="5586413" cy="863468"/>
          </a:xfrm>
        </p:spPr>
        <p:txBody>
          <a:bodyPr>
            <a:noAutofit/>
          </a:bodyPr>
          <a:lstStyle>
            <a:lvl1pPr marL="0" indent="0">
              <a:buNone/>
              <a:defRPr sz="3000"/>
            </a:lvl1pPr>
            <a:lvl2pPr marL="457200" indent="0">
              <a:buNone/>
              <a:defRPr sz="1300"/>
            </a:lvl2pPr>
            <a:lvl3pPr marL="914400" indent="0">
              <a:buNone/>
              <a:defRPr sz="1300"/>
            </a:lvl3pPr>
            <a:lvl4pPr marL="1371600" indent="0">
              <a:buNone/>
              <a:defRPr sz="1300"/>
            </a:lvl4pPr>
            <a:lvl5pPr marL="1828800" indent="0">
              <a:buNone/>
              <a:defRPr sz="13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3648" y="1378635"/>
            <a:ext cx="3879312" cy="2667682"/>
          </a:xfrm>
        </p:spPr>
        <p:txBody>
          <a:bodyPr>
            <a:noAutofit/>
          </a:bodyPr>
          <a:lstStyle>
            <a:lvl1pPr marL="182880" indent="-182880">
              <a:spcBef>
                <a:spcPts val="600"/>
              </a:spcBef>
              <a:spcAft>
                <a:spcPts val="0"/>
              </a:spcAft>
              <a:defRPr sz="2400"/>
            </a:lvl1pPr>
            <a:lvl2pPr>
              <a:spcBef>
                <a:spcPts val="600"/>
              </a:spcBef>
              <a:spcAft>
                <a:spcPts val="0"/>
              </a:spcAft>
              <a:defRPr sz="2000"/>
            </a:lvl2pPr>
            <a:lvl3pPr>
              <a:spcBef>
                <a:spcPts val="600"/>
              </a:spcBef>
              <a:spcAft>
                <a:spcPts val="0"/>
              </a:spcAft>
              <a:defRPr sz="2000"/>
            </a:lvl3pPr>
            <a:lvl4pPr>
              <a:spcBef>
                <a:spcPts val="600"/>
              </a:spcBef>
              <a:spcAft>
                <a:spcPts val="0"/>
              </a:spcAft>
              <a:defRPr sz="2000"/>
            </a:lvl4pPr>
            <a:lvl5pPr>
              <a:spcBef>
                <a:spcPts val="600"/>
              </a:spcBef>
              <a:spcAft>
                <a:spcPts val="0"/>
              </a:spcAft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4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4813123" y="1378635"/>
            <a:ext cx="3878748" cy="2667681"/>
          </a:xfrm>
        </p:spPr>
        <p:txBody>
          <a:bodyPr>
            <a:noAutofit/>
          </a:bodyPr>
          <a:lstStyle>
            <a:lvl1pPr marL="182880" indent="-182880">
              <a:spcBef>
                <a:spcPts val="600"/>
              </a:spcBef>
              <a:spcAft>
                <a:spcPts val="0"/>
              </a:spcAft>
              <a:defRPr sz="2400"/>
            </a:lvl1pPr>
            <a:lvl2pPr>
              <a:spcBef>
                <a:spcPts val="600"/>
              </a:spcBef>
              <a:spcAft>
                <a:spcPts val="0"/>
              </a:spcAft>
              <a:defRPr sz="2000"/>
            </a:lvl2pPr>
            <a:lvl3pPr>
              <a:spcBef>
                <a:spcPts val="600"/>
              </a:spcBef>
              <a:spcAft>
                <a:spcPts val="0"/>
              </a:spcAft>
              <a:defRPr sz="2000"/>
            </a:lvl3pPr>
            <a:lvl4pPr>
              <a:spcBef>
                <a:spcPts val="600"/>
              </a:spcBef>
              <a:spcAft>
                <a:spcPts val="0"/>
              </a:spcAft>
              <a:defRPr sz="2000"/>
            </a:lvl4pPr>
            <a:lvl5pPr>
              <a:spcBef>
                <a:spcPts val="600"/>
              </a:spcBef>
              <a:spcAft>
                <a:spcPts val="0"/>
              </a:spcAft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23" name="Picture 7">
            <a:extLst>
              <a:ext uri="{FF2B5EF4-FFF2-40B4-BE49-F238E27FC236}">
                <a16:creationId xmlns:a16="http://schemas.microsoft.com/office/drawing/2014/main" id="{6706B998-D951-4F97-BE9F-3BD5E562471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75F1D15-790E-4D43-B620-7A5D6CBCA9E0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1B1954A0-3B1F-45BD-8FA9-A1475877021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/>
              <a:t>© 2025 Health Level Seven ® International. All Rights Reserved. Published under the Creative Commons 3.0 Attribution </a:t>
            </a:r>
            <a:r>
              <a:rPr lang="en-CA" b="1" err="1"/>
              <a:t>Unported</a:t>
            </a:r>
            <a:r>
              <a:rPr lang="en-CA" b="1"/>
              <a:t> license</a:t>
            </a:r>
            <a:endParaRPr lang="en-US" b="1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5BCC205-8E7B-4AA3-95ED-09EC96073ECB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DCF979AB-4E21-41A9-8B50-C00610DA7178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1140687-0519-41DE-8FC8-8A628288D981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C5EFE6E-97AF-425C-859B-E543AB8780C0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0862BAA-696F-4798-800F-9A4D69F70BB1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42AAD881-7F35-423D-8412-E6533C3EE11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09802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8CD3726-52B7-4D64-8B2A-E9ECFDF6DFE8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8385"/>
            <a:ext cx="8137726" cy="779921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3649" y="1294229"/>
            <a:ext cx="2636010" cy="2752088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600"/>
              </a:spcAft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6147649" y="1294229"/>
            <a:ext cx="2636010" cy="2752087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600"/>
              </a:spcAft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8"/>
          </p:nvPr>
        </p:nvSpPr>
        <p:spPr>
          <a:xfrm>
            <a:off x="3378235" y="1294229"/>
            <a:ext cx="2636010" cy="2752088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600"/>
              </a:spcAft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4" name="Picture 7">
            <a:extLst>
              <a:ext uri="{FF2B5EF4-FFF2-40B4-BE49-F238E27FC236}">
                <a16:creationId xmlns:a16="http://schemas.microsoft.com/office/drawing/2014/main" id="{604E4302-EBCD-43F8-87C1-3B809E0D7B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02F4A6A-E078-44C5-8E0D-7BCEDBC74B2C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3E9F65D5-F0E8-4EA4-B4AD-024D025D40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/>
              <a:t>© 2025 Health Level Seven ® International. All Rights Reserved. Published under the Creative Commons 3.0 Attribution </a:t>
            </a:r>
            <a:r>
              <a:rPr lang="en-CA" b="1" err="1"/>
              <a:t>Unported</a:t>
            </a:r>
            <a:r>
              <a:rPr lang="en-CA" b="1"/>
              <a:t> license</a:t>
            </a:r>
            <a:endParaRPr lang="en-US" b="1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49FDB1F-A010-4A85-8A85-34BA74CA4C77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0DC42F94-2A5A-4F74-A03C-8C60748FB507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FC46431-D3EF-41DF-8094-61ABF37BFE99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F05A8E2-A818-4CDB-8B7D-0239DF689819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2D54103-E15C-497F-AB5F-39E6AF10A3F0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80D2338D-25E7-46AC-B05A-D940D1C3E7C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024541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umn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>
            <a:extLst>
              <a:ext uri="{FF2B5EF4-FFF2-40B4-BE49-F238E27FC236}">
                <a16:creationId xmlns:a16="http://schemas.microsoft.com/office/drawing/2014/main" id="{57877E05-DEA4-4FC5-879E-20570832F5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8200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5C8F04-F07B-4668-9F9F-8BDD89357081}"/>
              </a:ext>
            </a:extLst>
          </p:cNvPr>
          <p:cNvCxnSpPr/>
          <p:nvPr/>
        </p:nvCxnSpPr>
        <p:spPr>
          <a:xfrm>
            <a:off x="4060825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419A212-4F29-4E75-A434-E7B0CFE2C07F}"/>
              </a:ext>
            </a:extLst>
          </p:cNvPr>
          <p:cNvCxnSpPr/>
          <p:nvPr/>
        </p:nvCxnSpPr>
        <p:spPr>
          <a:xfrm>
            <a:off x="3221038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78234" y="204787"/>
            <a:ext cx="5405423" cy="783519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378235" y="1322372"/>
            <a:ext cx="5405424" cy="2967992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0"/>
              </a:spcAft>
              <a:buNone/>
              <a:defRPr sz="2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19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25775" cy="5143500"/>
          </a:xfrm>
        </p:spPr>
        <p:txBody>
          <a:bodyPr rtlCol="0" anchor="ctr">
            <a:norm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50BB96CA-A2ED-4646-843D-EEE743521AE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281488" y="4787900"/>
            <a:ext cx="3103562" cy="200025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/>
              <a:t>© 2025 Health Level Seven ® International. All Rights Reserved. Published under the Creative Commons 3.0 Attribution </a:t>
            </a:r>
            <a:r>
              <a:rPr lang="en-CA" b="1" err="1"/>
              <a:t>Unported</a:t>
            </a:r>
            <a:r>
              <a:rPr lang="en-CA" b="1"/>
              <a:t> license</a:t>
            </a:r>
            <a:endParaRPr lang="en-US" b="1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3ACDC7E-BC51-4A84-A7A5-9ED7214F4E17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EC768D59-702C-483F-AE48-6013A0C0CF5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584133E-9621-4DD2-AF35-FBC6A946937F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C71FA54-38E9-48CE-AF75-589DEE2388AD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05B38CF-52E0-468B-90CC-CDE35D79B655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2C925748-E04E-428B-A679-11177909B2F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124574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2 - Photo Larg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7">
            <a:extLst>
              <a:ext uri="{FF2B5EF4-FFF2-40B4-BE49-F238E27FC236}">
                <a16:creationId xmlns:a16="http://schemas.microsoft.com/office/drawing/2014/main" id="{D350924A-494F-9580-8CE1-82EE38F3FB2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34075" y="4578144"/>
            <a:ext cx="4057650" cy="233013"/>
          </a:xfrm>
        </p:spPr>
        <p:txBody>
          <a:bodyPr wrap="square" anchor="t">
            <a:spAutoFit/>
          </a:bodyPr>
          <a:lstStyle>
            <a:lvl1pPr marL="0" indent="0">
              <a:buNone/>
              <a:defRPr sz="1500">
                <a:latin typeface="+mn-lt"/>
              </a:defRPr>
            </a:lvl1pPr>
            <a:lvl2pPr>
              <a:defRPr sz="1200">
                <a:latin typeface="+mn-lt"/>
              </a:defRPr>
            </a:lvl2pPr>
            <a:lvl3pPr>
              <a:defRPr sz="1200">
                <a:latin typeface="+mn-lt"/>
              </a:defRPr>
            </a:lvl3pPr>
            <a:lvl4pPr>
              <a:defRPr sz="1200">
                <a:latin typeface="+mn-lt"/>
              </a:defRPr>
            </a:lvl4pPr>
            <a:lvl5pPr>
              <a:defRPr sz="1200">
                <a:latin typeface="+mn-lt"/>
              </a:defRPr>
            </a:lvl5pPr>
          </a:lstStyle>
          <a:p>
            <a:pPr>
              <a:lnSpc>
                <a:spcPts val="1979"/>
              </a:lnSpc>
              <a:spcAft>
                <a:spcPts val="600"/>
              </a:spcAft>
            </a:pPr>
            <a:r>
              <a:rPr lang="en-US" altLang="en-US" sz="1200" u="none" dirty="0">
                <a:latin typeface="Calibri"/>
                <a:ea typeface="MS PGothic"/>
                <a:cs typeface="Calibri"/>
              </a:rPr>
              <a:t>Presenter Name  </a:t>
            </a:r>
            <a:r>
              <a:rPr lang="en-US" altLang="en-US" sz="1200" u="none" dirty="0">
                <a:solidFill>
                  <a:srgbClr val="047BC1"/>
                </a:solidFill>
                <a:latin typeface="Calibri"/>
                <a:ea typeface="MS PGothic"/>
                <a:cs typeface="Calibri"/>
              </a:rPr>
              <a:t>|</a:t>
            </a:r>
            <a:r>
              <a:rPr lang="en-US" altLang="en-US" sz="1200" u="none" dirty="0">
                <a:latin typeface="Calibri"/>
                <a:ea typeface="MS PGothic"/>
                <a:cs typeface="Calibri"/>
              </a:rPr>
              <a:t>  Date</a:t>
            </a:r>
            <a:endParaRPr lang="en-CA" altLang="en-US" sz="1200" u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 Placeholder 42">
            <a:extLst>
              <a:ext uri="{FF2B5EF4-FFF2-40B4-BE49-F238E27FC236}">
                <a16:creationId xmlns:a16="http://schemas.microsoft.com/office/drawing/2014/main" id="{9A66CD2C-C71C-36A5-5711-07E6732387F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34075" y="2756496"/>
            <a:ext cx="4057650" cy="609398"/>
          </a:xfrm>
        </p:spPr>
        <p:txBody>
          <a:bodyPr wrap="square" anchor="t">
            <a:spAutoFit/>
          </a:bodyPr>
          <a:lstStyle>
            <a:lvl1pPr marL="0" indent="0">
              <a:spcAft>
                <a:spcPts val="0"/>
              </a:spcAft>
              <a:buNone/>
              <a:defRPr sz="2250">
                <a:latin typeface="+mj-lt"/>
              </a:defRPr>
            </a:lvl1pPr>
            <a:lvl2pPr>
              <a:defRPr sz="2250">
                <a:latin typeface="+mj-lt"/>
              </a:defRPr>
            </a:lvl2pPr>
            <a:lvl3pPr>
              <a:defRPr sz="2250">
                <a:latin typeface="+mj-lt"/>
              </a:defRPr>
            </a:lvl3pPr>
            <a:lvl4pPr>
              <a:defRPr sz="2250">
                <a:latin typeface="+mj-lt"/>
              </a:defRPr>
            </a:lvl4pPr>
            <a:lvl5pPr>
              <a:defRPr sz="2250">
                <a:latin typeface="+mj-lt"/>
              </a:defRPr>
            </a:lvl5pPr>
          </a:lstStyle>
          <a:p>
            <a:pPr>
              <a:lnSpc>
                <a:spcPct val="88000"/>
              </a:lnSpc>
            </a:pPr>
            <a:r>
              <a:rPr lang="en-US" sz="2250" u="none" dirty="0">
                <a:latin typeface="Calibri Light" panose="020F0302020204030204" pitchFamily="34" charset="0"/>
                <a:ea typeface="MS PGothic"/>
                <a:cs typeface="Calibri Light" panose="020F0302020204030204" pitchFamily="34" charset="0"/>
              </a:rPr>
              <a:t>Subheading goes here</a:t>
            </a:r>
            <a:br>
              <a:rPr lang="en-US" sz="2250" u="none" dirty="0">
                <a:latin typeface="Calibri Light" panose="020F0302020204030204" pitchFamily="34" charset="0"/>
                <a:ea typeface="MS PGothic"/>
                <a:cs typeface="Calibri Light" panose="020F0302020204030204" pitchFamily="34" charset="0"/>
              </a:rPr>
            </a:br>
            <a:r>
              <a:rPr lang="en-US" sz="2250" dirty="0">
                <a:latin typeface="Calibri Light" panose="020F0302020204030204" pitchFamily="34" charset="0"/>
                <a:ea typeface="MS PGothic"/>
                <a:cs typeface="Calibri Light" panose="020F0302020204030204" pitchFamily="34" charset="0"/>
              </a:rPr>
              <a:t>Calibri 30 pt.</a:t>
            </a:r>
            <a:endParaRPr lang="en-US" sz="2250" u="none" dirty="0">
              <a:latin typeface="Calibri Light" panose="020F0302020204030204" pitchFamily="34" charset="0"/>
              <a:ea typeface="MS PGothic"/>
              <a:cs typeface="Calibri Light" panose="020F0302020204030204" pitchFamily="34" charset="0"/>
            </a:endParaRPr>
          </a:p>
        </p:txBody>
      </p:sp>
      <p:sp>
        <p:nvSpPr>
          <p:cNvPr id="7" name="Text Placeholder 37">
            <a:extLst>
              <a:ext uri="{FF2B5EF4-FFF2-40B4-BE49-F238E27FC236}">
                <a16:creationId xmlns:a16="http://schemas.microsoft.com/office/drawing/2014/main" id="{95B5AC9A-8274-BF47-BC66-46041274E93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34075" y="1593411"/>
            <a:ext cx="4383157" cy="853167"/>
          </a:xfrm>
        </p:spPr>
        <p:txBody>
          <a:bodyPr wrap="square" anchor="b">
            <a:spAutoFit/>
          </a:bodyPr>
          <a:lstStyle>
            <a:lvl1pPr marL="0" indent="0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  <a:defRPr sz="3150" b="1"/>
            </a:lvl1pPr>
            <a:lvl2pPr marL="342900" indent="0">
              <a:lnSpc>
                <a:spcPct val="88000"/>
              </a:lnSpc>
              <a:buNone/>
              <a:defRPr sz="3150" b="1"/>
            </a:lvl2pPr>
            <a:lvl3pPr marL="685800" indent="0">
              <a:lnSpc>
                <a:spcPct val="88000"/>
              </a:lnSpc>
              <a:buNone/>
              <a:defRPr sz="3150" b="1"/>
            </a:lvl3pPr>
            <a:lvl4pPr marL="1028700" indent="0">
              <a:lnSpc>
                <a:spcPct val="88000"/>
              </a:lnSpc>
              <a:buNone/>
              <a:defRPr sz="3150" b="1"/>
            </a:lvl4pPr>
            <a:lvl5pPr marL="1371600" indent="0">
              <a:lnSpc>
                <a:spcPct val="88000"/>
              </a:lnSpc>
              <a:buNone/>
              <a:defRPr sz="3150" b="1"/>
            </a:lvl5pPr>
          </a:lstStyle>
          <a:p>
            <a:pPr>
              <a:lnSpc>
                <a:spcPct val="88000"/>
              </a:lnSpc>
              <a:spcAft>
                <a:spcPts val="600"/>
              </a:spcAft>
            </a:pPr>
            <a:r>
              <a:rPr lang="en-US" sz="3150" b="1" u="none" dirty="0">
                <a:latin typeface="Calibri"/>
                <a:ea typeface="MS PGothic"/>
                <a:cs typeface="Calibri"/>
              </a:rPr>
              <a:t>Presentation Title. </a:t>
            </a:r>
            <a:br>
              <a:rPr lang="en-US" sz="3150" b="1" u="none" dirty="0">
                <a:latin typeface="Calibri"/>
                <a:ea typeface="MS PGothic"/>
                <a:cs typeface="Calibri"/>
              </a:rPr>
            </a:br>
            <a:r>
              <a:rPr lang="en-US" sz="3150" b="1" u="none" dirty="0">
                <a:latin typeface="Calibri"/>
                <a:ea typeface="MS PGothic"/>
                <a:cs typeface="Calibri"/>
              </a:rPr>
              <a:t>Can be 2-3 lines in length</a:t>
            </a:r>
            <a:endParaRPr lang="en-US" sz="3150" b="1" u="none" dirty="0">
              <a:latin typeface="Calibri Light" panose="020F0302020204030204" pitchFamily="34" charset="0"/>
              <a:ea typeface="MS PGothic"/>
              <a:cs typeface="Calibri Light" panose="020F030202020403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716EFD-F646-3881-9E4C-0455F945B4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47721" y="2482414"/>
            <a:ext cx="685800" cy="8915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0" tIns="137160" rIns="137160" bIns="137160" rtlCol="0" anchor="t" anchorCtr="1"/>
          <a:lstStyle/>
          <a:p>
            <a:pPr algn="l"/>
            <a:endParaRPr lang="en-US" sz="1650" b="1" dirty="0">
              <a:solidFill>
                <a:schemeClr val="tx1"/>
              </a:solidFill>
              <a:latin typeface="Calibri" panose="020F0502020204030204" pitchFamily="34" charset="0"/>
              <a:ea typeface="MS PGothic"/>
              <a:cs typeface="Calibri" panose="020F050202020403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FC92F6B-E831-308F-C985-13BDB8D63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47721" y="2482414"/>
            <a:ext cx="685800" cy="8915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0" tIns="137160" rIns="137160" bIns="137160" rtlCol="0" anchor="t" anchorCtr="1"/>
          <a:lstStyle/>
          <a:p>
            <a:pPr algn="l"/>
            <a:endParaRPr lang="en-US" sz="1650" b="1" dirty="0">
              <a:solidFill>
                <a:schemeClr val="tx1"/>
              </a:solidFill>
              <a:latin typeface="Calibri" panose="020F0502020204030204" pitchFamily="34" charset="0"/>
              <a:ea typeface="MS PGothic"/>
              <a:cs typeface="Calibri" panose="020F050202020403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135E3E3-D409-BCAE-B326-682ADC262DF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7141722" y="4160771"/>
            <a:ext cx="2002278" cy="980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09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3772DE4-7B37-4BBF-9A7D-6A9C4C776CAE}"/>
              </a:ext>
            </a:extLst>
          </p:cNvPr>
          <p:cNvSpPr/>
          <p:nvPr/>
        </p:nvSpPr>
        <p:spPr>
          <a:xfrm>
            <a:off x="0" y="725488"/>
            <a:ext cx="9144000" cy="2343150"/>
          </a:xfrm>
          <a:prstGeom prst="rect">
            <a:avLst/>
          </a:prstGeom>
          <a:solidFill>
            <a:srgbClr val="BABCB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4" name="Picture 7">
            <a:extLst>
              <a:ext uri="{FF2B5EF4-FFF2-40B4-BE49-F238E27FC236}">
                <a16:creationId xmlns:a16="http://schemas.microsoft.com/office/drawing/2014/main" id="{2A8297D7-F64D-40E5-9A05-32B16C0C76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3FCBA1A-7FAD-4191-9B4F-C104C0F01C31}"/>
              </a:ext>
            </a:extLst>
          </p:cNvPr>
          <p:cNvCxnSpPr/>
          <p:nvPr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36367C-A9EE-4A42-8187-82709238888C}"/>
              </a:ext>
            </a:extLst>
          </p:cNvPr>
          <p:cNvCxnSpPr/>
          <p:nvPr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6E5EE3-C0A6-45E3-B498-80B24E58FEBC}"/>
              </a:ext>
            </a:extLst>
          </p:cNvPr>
          <p:cNvCxnSpPr/>
          <p:nvPr/>
        </p:nvCxnSpPr>
        <p:spPr>
          <a:xfrm>
            <a:off x="457200" y="1090613"/>
            <a:ext cx="0" cy="1612900"/>
          </a:xfrm>
          <a:prstGeom prst="line">
            <a:avLst/>
          </a:prstGeom>
          <a:ln w="635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880485"/>
            <a:ext cx="8061346" cy="2033120"/>
          </a:xfrm>
        </p:spPr>
        <p:txBody>
          <a:bodyPr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cap="all" spc="12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9170F17B-552A-4993-A6F0-1A6FE335872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/>
              <a:t>© 2025 Health Level Seven ® International. All Rights Reserved. Published under the Creative Commons 3.0 Attribution </a:t>
            </a:r>
            <a:r>
              <a:rPr lang="en-CA" b="1" err="1"/>
              <a:t>Unported</a:t>
            </a:r>
            <a:r>
              <a:rPr lang="en-CA" b="1"/>
              <a:t> license</a:t>
            </a:r>
            <a:endParaRPr lang="en-US" b="1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B0BA930-B0EF-47CE-BD25-2934A0B21E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BFFAF6C-E531-4263-8B2F-5108DADF2807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BCCE22E-B8DD-4202-B231-D694FC6E58E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0418CBC-F9C2-4E25-B898-AC26A9D6E395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AEDE521-8A7A-4F74-9337-2AAF56570CD1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69414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222CE2-2441-4806-BD21-3C89814DB123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5979"/>
            <a:ext cx="8229600" cy="782327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614362" y="1357310"/>
            <a:ext cx="8228883" cy="3098780"/>
          </a:xfrm>
        </p:spPr>
        <p:txBody>
          <a:bodyPr>
            <a:noAutofit/>
          </a:bodyPr>
          <a:lstStyle>
            <a:lvl1pPr marL="182880" indent="-182880" algn="l">
              <a:spcBef>
                <a:spcPts val="600"/>
              </a:spcBef>
              <a:spcAft>
                <a:spcPts val="0"/>
              </a:spcAft>
              <a:defRPr sz="2400"/>
            </a:lvl1pPr>
            <a:lvl2pPr>
              <a:spcBef>
                <a:spcPts val="600"/>
              </a:spcBef>
              <a:spcAft>
                <a:spcPts val="0"/>
              </a:spcAft>
              <a:defRPr sz="2000"/>
            </a:lvl2pPr>
            <a:lvl3pPr>
              <a:spcBef>
                <a:spcPts val="600"/>
              </a:spcBef>
              <a:spcAft>
                <a:spcPts val="0"/>
              </a:spcAft>
              <a:defRPr sz="2000"/>
            </a:lvl3pPr>
            <a:lvl4pPr>
              <a:spcBef>
                <a:spcPts val="600"/>
              </a:spcBef>
              <a:spcAft>
                <a:spcPts val="0"/>
              </a:spcAft>
              <a:defRPr sz="2000"/>
            </a:lvl4pPr>
            <a:lvl5pPr>
              <a:spcBef>
                <a:spcPts val="600"/>
              </a:spcBef>
              <a:spcAft>
                <a:spcPts val="0"/>
              </a:spcAft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20" name="Picture 7">
            <a:extLst>
              <a:ext uri="{FF2B5EF4-FFF2-40B4-BE49-F238E27FC236}">
                <a16:creationId xmlns:a16="http://schemas.microsoft.com/office/drawing/2014/main" id="{FF1A4796-4A3E-4E23-A65F-C2EDA7AAAA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DDE4C12-BE4C-4EEF-82CA-ADF374584E2B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3278E695-3242-46C8-A5D0-91F98BE1A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/>
              <a:t>© 2025 Health Level Seven ® International. All Rights Reserved. Published under the Creative Commons 3.0 Attribution </a:t>
            </a:r>
            <a:r>
              <a:rPr lang="en-CA" b="1" err="1"/>
              <a:t>Unported</a:t>
            </a:r>
            <a:r>
              <a:rPr lang="en-CA" b="1"/>
              <a:t> license</a:t>
            </a:r>
            <a:endParaRPr lang="en-US" b="1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FC04966-E497-4B50-BE75-B3F1857705DF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4B4C12C-0A10-43BB-920A-D35F65D1F33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09DC9E0-0C20-45E5-9B0A-A7AAECFAB488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915C1D1-8DC0-4A71-9C55-4984F8DD6C10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68A9BA7-3DAF-4150-BB81-5B006AEB4EBE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20C38AF9-18A1-4909-95A2-5A57E57C69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6057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222CE2-2441-4806-BD21-3C89814DB123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5979"/>
            <a:ext cx="8229600" cy="782327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20" name="Picture 7">
            <a:extLst>
              <a:ext uri="{FF2B5EF4-FFF2-40B4-BE49-F238E27FC236}">
                <a16:creationId xmlns:a16="http://schemas.microsoft.com/office/drawing/2014/main" id="{FF1A4796-4A3E-4E23-A65F-C2EDA7AAAA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DDE4C12-BE4C-4EEF-82CA-ADF374584E2B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3278E695-3242-46C8-A5D0-91F98BE1A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/>
              <a:t>© 2025 Health Level Seven ® International. All Rights Reserved. Published under the Creative Commons 3.0 Attribution </a:t>
            </a:r>
            <a:r>
              <a:rPr lang="en-CA" b="1" err="1"/>
              <a:t>Unported</a:t>
            </a:r>
            <a:r>
              <a:rPr lang="en-CA" b="1"/>
              <a:t> license</a:t>
            </a:r>
            <a:endParaRPr lang="en-US" b="1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FC04966-E497-4B50-BE75-B3F1857705DF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4B4C12C-0A10-43BB-920A-D35F65D1F33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09DC9E0-0C20-45E5-9B0A-A7AAECFAB488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915C1D1-8DC0-4A71-9C55-4984F8DD6C10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68A9BA7-3DAF-4150-BB81-5B006AEB4EBE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20C38AF9-18A1-4909-95A2-5A57E57C69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28695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222CE2-2441-4806-BD21-3C89814DB123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5979"/>
            <a:ext cx="8229600" cy="782327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20" name="Picture 7">
            <a:extLst>
              <a:ext uri="{FF2B5EF4-FFF2-40B4-BE49-F238E27FC236}">
                <a16:creationId xmlns:a16="http://schemas.microsoft.com/office/drawing/2014/main" id="{FF1A4796-4A3E-4E23-A65F-C2EDA7AAAA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DDE4C12-BE4C-4EEF-82CA-ADF374584E2B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3278E695-3242-46C8-A5D0-91F98BE1A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/>
              <a:t>© 2025 Health Level Seven ® International. All Rights Reserved. Published under the Creative Commons 3.0 Attribution </a:t>
            </a:r>
            <a:r>
              <a:rPr lang="en-CA" b="1" err="1"/>
              <a:t>Unported</a:t>
            </a:r>
            <a:r>
              <a:rPr lang="en-CA" b="1"/>
              <a:t> license</a:t>
            </a:r>
            <a:endParaRPr lang="en-US" b="1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FC04966-E497-4B50-BE75-B3F1857705DF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4B4C12C-0A10-43BB-920A-D35F65D1F33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09DC9E0-0C20-45E5-9B0A-A7AAECFAB488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915C1D1-8DC0-4A71-9C55-4984F8DD6C10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68A9BA7-3DAF-4150-BB81-5B006AEB4EBE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20C38AF9-18A1-4909-95A2-5A57E57C69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B02BA210-377F-40B6-BC83-21E5F682E6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7544" y="1132990"/>
            <a:ext cx="4040188" cy="479822"/>
          </a:xfrm>
        </p:spPr>
        <p:txBody>
          <a:bodyPr anchor="ctr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C228694F-11C9-4083-A0AB-0F2262CADE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" y="1619676"/>
            <a:ext cx="4040188" cy="307147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EB188F0A-06CB-4C4E-BFA8-582E29129C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45026" y="1132990"/>
            <a:ext cx="4041775" cy="479822"/>
          </a:xfrm>
        </p:spPr>
        <p:txBody>
          <a:bodyPr anchor="ctr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Content Placeholder 5">
            <a:extLst>
              <a:ext uri="{FF2B5EF4-FFF2-40B4-BE49-F238E27FC236}">
                <a16:creationId xmlns:a16="http://schemas.microsoft.com/office/drawing/2014/main" id="{40FDEFA2-BA6F-4322-B58B-B7A922CFAA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5026" y="1619676"/>
            <a:ext cx="4041775" cy="307147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75593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7">
            <a:extLst>
              <a:ext uri="{FF2B5EF4-FFF2-40B4-BE49-F238E27FC236}">
                <a16:creationId xmlns:a16="http://schemas.microsoft.com/office/drawing/2014/main" id="{438007AB-9407-42C5-AF1D-FDCF3B49A2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4832B80-8B2A-4954-A529-4265A63CAB4D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736339CA-3043-4229-B59B-66EFA864600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/>
              <a:t>© 2025 Health Level Seven ® International. All Rights Reserved. Published under the Creative Commons 3.0 Attribution </a:t>
            </a:r>
            <a:r>
              <a:rPr lang="en-CA" b="1" err="1"/>
              <a:t>Unported</a:t>
            </a:r>
            <a:r>
              <a:rPr lang="en-CA" b="1"/>
              <a:t> license</a:t>
            </a:r>
            <a:endParaRPr lang="en-US" b="1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5F24621-FF5E-4367-89ED-1FF4EF021AB5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A7E85232-B652-47BC-958F-0947FF5F825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60AFD54-680E-4610-81B9-27342515F341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A419A9B-D55F-47E0-B812-995EF37E8659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62A631C-B692-4940-9EA9-5F6D3B36DF01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5F11B3A8-69B0-4A8B-B70F-FBF8ABAD746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09160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3816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BE319CE-C3E8-4959-82B4-EDCA67B60E60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8385"/>
            <a:ext cx="2187783" cy="779921"/>
          </a:xfrm>
        </p:spPr>
        <p:txBody>
          <a:bodyPr>
            <a:noAutofit/>
          </a:bodyPr>
          <a:lstStyle>
            <a:lvl1pPr algn="l">
              <a:defRPr sz="2000" b="1">
                <a:solidFill>
                  <a:srgbClr val="EC2227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3197225" y="352194"/>
            <a:ext cx="5586413" cy="863468"/>
          </a:xfrm>
        </p:spPr>
        <p:txBody>
          <a:bodyPr>
            <a:noAutofit/>
          </a:bodyPr>
          <a:lstStyle>
            <a:lvl1pPr marL="0" indent="0">
              <a:buNone/>
              <a:defRPr sz="3000"/>
            </a:lvl1pPr>
            <a:lvl2pPr marL="457200" indent="0">
              <a:buNone/>
              <a:defRPr sz="1300"/>
            </a:lvl2pPr>
            <a:lvl3pPr marL="914400" indent="0">
              <a:buNone/>
              <a:defRPr sz="1300"/>
            </a:lvl3pPr>
            <a:lvl4pPr marL="1371600" indent="0">
              <a:buNone/>
              <a:defRPr sz="1300"/>
            </a:lvl4pPr>
            <a:lvl5pPr marL="1828800" indent="0">
              <a:buNone/>
              <a:defRPr sz="13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4"/>
          </p:nvPr>
        </p:nvSpPr>
        <p:spPr>
          <a:xfrm>
            <a:off x="3197225" y="2967110"/>
            <a:ext cx="1599891" cy="378734"/>
          </a:xfrm>
        </p:spPr>
        <p:txBody>
          <a:bodyPr anchor="b">
            <a:noAutofit/>
          </a:bodyPr>
          <a:lstStyle>
            <a:lvl1pPr marL="0" indent="0">
              <a:buNone/>
              <a:defRPr sz="1200" b="1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5"/>
          </p:nvPr>
        </p:nvSpPr>
        <p:spPr>
          <a:xfrm>
            <a:off x="3197226" y="1527048"/>
            <a:ext cx="1599890" cy="1329376"/>
          </a:xfrm>
        </p:spPr>
        <p:txBody>
          <a:bodyPr rtlCol="0" anchor="ctr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22" name="Text Placeholder 18"/>
          <p:cNvSpPr>
            <a:spLocks noGrp="1"/>
          </p:cNvSpPr>
          <p:nvPr>
            <p:ph type="body" sz="quarter" idx="16"/>
          </p:nvPr>
        </p:nvSpPr>
        <p:spPr>
          <a:xfrm>
            <a:off x="3197225" y="3410021"/>
            <a:ext cx="1599891" cy="944378"/>
          </a:xfrm>
        </p:spPr>
        <p:txBody>
          <a:bodyPr>
            <a:noAutofit/>
          </a:bodyPr>
          <a:lstStyle>
            <a:lvl1pPr marL="0" indent="0">
              <a:buNone/>
              <a:defRPr sz="900" b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7183768" y="2967110"/>
            <a:ext cx="1599891" cy="378734"/>
          </a:xfrm>
        </p:spPr>
        <p:txBody>
          <a:bodyPr anchor="b">
            <a:noAutofit/>
          </a:bodyPr>
          <a:lstStyle>
            <a:lvl1pPr marL="0" indent="0">
              <a:buNone/>
              <a:defRPr sz="1200" b="1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0"/>
          <p:cNvSpPr>
            <a:spLocks noGrp="1"/>
          </p:cNvSpPr>
          <p:nvPr>
            <p:ph type="pic" sz="quarter" idx="18"/>
          </p:nvPr>
        </p:nvSpPr>
        <p:spPr>
          <a:xfrm>
            <a:off x="7183769" y="1527048"/>
            <a:ext cx="1599890" cy="1329376"/>
          </a:xfrm>
        </p:spPr>
        <p:txBody>
          <a:bodyPr rtlCol="0" anchor="ctr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31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7183768" y="3410021"/>
            <a:ext cx="1599891" cy="944378"/>
          </a:xfrm>
        </p:spPr>
        <p:txBody>
          <a:bodyPr>
            <a:noAutofit/>
          </a:bodyPr>
          <a:lstStyle>
            <a:lvl1pPr marL="0" indent="0">
              <a:buNone/>
              <a:defRPr sz="900" b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8"/>
          <p:cNvSpPr>
            <a:spLocks noGrp="1"/>
          </p:cNvSpPr>
          <p:nvPr>
            <p:ph type="body" sz="quarter" idx="20"/>
          </p:nvPr>
        </p:nvSpPr>
        <p:spPr>
          <a:xfrm>
            <a:off x="5188083" y="2967110"/>
            <a:ext cx="1599891" cy="378734"/>
          </a:xfrm>
        </p:spPr>
        <p:txBody>
          <a:bodyPr anchor="b">
            <a:noAutofit/>
          </a:bodyPr>
          <a:lstStyle>
            <a:lvl1pPr marL="0" indent="0">
              <a:buNone/>
              <a:defRPr sz="1200" b="1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Picture Placeholder 20"/>
          <p:cNvSpPr>
            <a:spLocks noGrp="1"/>
          </p:cNvSpPr>
          <p:nvPr>
            <p:ph type="pic" sz="quarter" idx="21"/>
          </p:nvPr>
        </p:nvSpPr>
        <p:spPr>
          <a:xfrm>
            <a:off x="5188084" y="1527048"/>
            <a:ext cx="1599890" cy="1329376"/>
          </a:xfrm>
        </p:spPr>
        <p:txBody>
          <a:bodyPr rtlCol="0" anchor="ctr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34" name="Text Placeholder 18"/>
          <p:cNvSpPr>
            <a:spLocks noGrp="1"/>
          </p:cNvSpPr>
          <p:nvPr>
            <p:ph type="body" sz="quarter" idx="22"/>
          </p:nvPr>
        </p:nvSpPr>
        <p:spPr>
          <a:xfrm>
            <a:off x="5188083" y="3410021"/>
            <a:ext cx="1599891" cy="944378"/>
          </a:xfrm>
        </p:spPr>
        <p:txBody>
          <a:bodyPr>
            <a:noAutofit/>
          </a:bodyPr>
          <a:lstStyle>
            <a:lvl1pPr marL="0" indent="0">
              <a:buNone/>
              <a:defRPr sz="900" b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38" name="Picture 7">
            <a:extLst>
              <a:ext uri="{FF2B5EF4-FFF2-40B4-BE49-F238E27FC236}">
                <a16:creationId xmlns:a16="http://schemas.microsoft.com/office/drawing/2014/main" id="{A1F7B16F-FA00-4CF8-85FF-23562FF8C58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7A3F6A3-4446-4B1D-8AE4-E339A1D12BF5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Footer Placeholder 4">
            <a:extLst>
              <a:ext uri="{FF2B5EF4-FFF2-40B4-BE49-F238E27FC236}">
                <a16:creationId xmlns:a16="http://schemas.microsoft.com/office/drawing/2014/main" id="{86364F0F-A2BB-480B-88A7-F4174807226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/>
              <a:t>© 2025 Health Level Seven ® International. All Rights Reserved. Published under the Creative Commons 3.0 Attribution </a:t>
            </a:r>
            <a:r>
              <a:rPr lang="en-CA" b="1" err="1"/>
              <a:t>Unported</a:t>
            </a:r>
            <a:r>
              <a:rPr lang="en-CA" b="1"/>
              <a:t> license</a:t>
            </a:r>
            <a:endParaRPr lang="en-US" b="1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55D75FA-CEFA-4526-B11A-E0FAA3B36686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E5251757-8055-4E8E-A601-736A653A3660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02CCE245-C580-41A4-8461-A65EB4A208F4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459C2914-E6CC-4ADB-9AEF-D358FAF04227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12DF30C-A907-46B6-9318-E82A75F471B1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B6AD21BD-1F8B-4D6D-9EF7-775AF8162E3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28050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/About HL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7D5359A-71C1-4F1C-B937-058A7F7778DA}"/>
              </a:ext>
            </a:extLst>
          </p:cNvPr>
          <p:cNvSpPr/>
          <p:nvPr/>
        </p:nvSpPr>
        <p:spPr>
          <a:xfrm>
            <a:off x="0" y="1531938"/>
            <a:ext cx="9144000" cy="2876550"/>
          </a:xfrm>
          <a:prstGeom prst="rect">
            <a:avLst/>
          </a:prstGeom>
          <a:solidFill>
            <a:srgbClr val="74767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27EDEA-85E0-43BD-98D1-4E2C554ABAE4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5979"/>
            <a:ext cx="8073153" cy="782327"/>
          </a:xfrm>
        </p:spPr>
        <p:txBody>
          <a:bodyPr>
            <a:noAutofit/>
          </a:bodyPr>
          <a:lstStyle>
            <a:lvl1pPr algn="l">
              <a:defRPr sz="3000" b="1" i="0" spc="20">
                <a:solidFill>
                  <a:srgbClr val="EC2227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647" y="1803660"/>
            <a:ext cx="3804608" cy="2454686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2400">
                <a:solidFill>
                  <a:schemeClr val="bg1"/>
                </a:solidFill>
              </a:defRPr>
            </a:lvl1pPr>
            <a:lvl2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2pPr>
            <a:lvl3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3pPr>
            <a:lvl4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4pPr>
            <a:lvl5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3"/>
          </p:nvPr>
        </p:nvSpPr>
        <p:spPr>
          <a:xfrm>
            <a:off x="4914508" y="1803660"/>
            <a:ext cx="3836865" cy="2454686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2400">
                <a:solidFill>
                  <a:schemeClr val="bg1"/>
                </a:solidFill>
              </a:defRPr>
            </a:lvl1pPr>
            <a:lvl2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2pPr>
            <a:lvl3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3pPr>
            <a:lvl4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4pPr>
            <a:lvl5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22" name="Picture 7">
            <a:extLst>
              <a:ext uri="{FF2B5EF4-FFF2-40B4-BE49-F238E27FC236}">
                <a16:creationId xmlns:a16="http://schemas.microsoft.com/office/drawing/2014/main" id="{067910ED-D018-4319-88FD-DAB2B5D4BDE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B79FEF5-9CA3-4F0D-B630-32AFA2457A35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Footer Placeholder 4">
            <a:extLst>
              <a:ext uri="{FF2B5EF4-FFF2-40B4-BE49-F238E27FC236}">
                <a16:creationId xmlns:a16="http://schemas.microsoft.com/office/drawing/2014/main" id="{6C4765DB-7105-45CC-BD97-DDD21BCA1C4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/>
              <a:t>© 2025 Health Level Seven ® International. All Rights Reserved. Published under the Creative Commons 3.0 Attribution </a:t>
            </a:r>
            <a:r>
              <a:rPr lang="en-CA" b="1" err="1"/>
              <a:t>Unported</a:t>
            </a:r>
            <a:r>
              <a:rPr lang="en-CA" b="1"/>
              <a:t> license</a:t>
            </a:r>
            <a:endParaRPr lang="en-US" b="1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831D46F-B6B2-4EFF-AF90-10F02E8E906F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3BB4535E-33EE-46FE-B34A-E1CAE8458A85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DB2EFDB-762C-4AC2-821F-20E807C32379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4317F32-CA1E-4F18-BB57-446E87F2ED69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82F5FE4-1C10-46CE-B0E7-02E7A8685781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CB6276D1-642D-4614-82A4-F43D106980C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4429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F61C90A7-CCEE-4CD4-A796-FAE18E5706C7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734F8ABE-9AAD-4F94-B2B2-2FE8B41D284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3AFBDA-EF00-4D5A-B47F-2811257990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44370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000000"/>
                </a:solidFill>
                <a:cs typeface="Arial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753632-C492-4515-B901-41AFB25873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00150" y="4792663"/>
            <a:ext cx="4530725" cy="158750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500">
                <a:solidFill>
                  <a:srgbClr val="747679"/>
                </a:solidFill>
                <a:cs typeface="Arial" panose="020B0604020202020204" pitchFamily="34" charset="0"/>
              </a:defRPr>
            </a:lvl1pPr>
          </a:lstStyle>
          <a:p>
            <a:r>
              <a:rPr lang="en-CA" b="1"/>
              <a:t>© 2025 Health Level Seven ® International. All Rights Reserved. Published under the Creative Commons 3.0 Attribution </a:t>
            </a:r>
            <a:r>
              <a:rPr lang="en-CA" b="1" err="1"/>
              <a:t>Unported</a:t>
            </a:r>
            <a:r>
              <a:rPr lang="en-CA" b="1"/>
              <a:t> license</a:t>
            </a:r>
            <a:endParaRPr lang="en-US" b="1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1A2006-CD71-435D-B767-98CFF7C45B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80425" y="4792663"/>
            <a:ext cx="271463" cy="158750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ctr">
              <a:defRPr sz="700">
                <a:cs typeface="Arial" panose="020B0604020202020204" pitchFamily="34" charset="0"/>
              </a:defRPr>
            </a:lvl1pPr>
          </a:lstStyle>
          <a:p>
            <a:fld id="{1D7CB6CA-6139-4024-BF52-A3AF11B6BCF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6" r:id="rId3"/>
    <p:sldLayoutId id="2147483699" r:id="rId4"/>
    <p:sldLayoutId id="2147483700" r:id="rId5"/>
    <p:sldLayoutId id="2147483690" r:id="rId6"/>
    <p:sldLayoutId id="2147483691" r:id="rId7"/>
    <p:sldLayoutId id="2147483685" r:id="rId8"/>
    <p:sldLayoutId id="2147483684" r:id="rId9"/>
    <p:sldLayoutId id="2147483687" r:id="rId10"/>
    <p:sldLayoutId id="2147483688" r:id="rId11"/>
    <p:sldLayoutId id="2147483689" r:id="rId12"/>
    <p:sldLayoutId id="2147483701" r:id="rId13"/>
  </p:sldLayoutIdLst>
  <p:hf hd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9pPr>
    </p:titleStyle>
    <p:bodyStyle>
      <a:lvl1pPr marL="342900" indent="-3429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1pPr>
      <a:lvl2pPr marL="742950" indent="-28575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2pPr>
      <a:lvl3pPr marL="1143000" indent="-2286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3pPr>
      <a:lvl4pPr marL="1600200" indent="-2286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4pPr>
      <a:lvl5pPr marL="2057400" indent="-2286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build.fhir.org/ig/HL7/sdc/workflow.html#capability-statements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hyperlink" Target="mailto:lmckenzie@gevityinc.com" TargetMode="Externa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30E_8661536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microsoft.com/office/2018/10/relationships/comments" Target="../comments/modernComment_306_5E222B0D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build.fhir.org/workflow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/3.0/deed.en_GB" TargetMode="External"/><Relationship Id="rId2" Type="http://schemas.openxmlformats.org/officeDocument/2006/relationships/hyperlink" Target="https://github.com/FHIR/documents/tree/master/presentations/2024-10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build.fhir.org/terminology-service.html" TargetMode="Externa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thanks-thank-you-message-grateful-1314887/" TargetMode="Externa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://hl7.org/fhir/uv/sdc" TargetMode="External"/><Relationship Id="rId7" Type="http://schemas.openxmlformats.org/officeDocument/2006/relationships/image" Target="../media/image27.png"/><Relationship Id="rId2" Type="http://schemas.openxmlformats.org/officeDocument/2006/relationships/hyperlink" Target="mailto:lloyd@dogwoodhealthconsulting.com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hyperlink" Target="http://chat.fhir.org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vectors/check-mark-check-box-green-mark-303498/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target-dart-aim-success-goal-1414775/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A55B74-6F49-9F22-9178-DE37CD82D03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34075" y="4603166"/>
            <a:ext cx="4057650" cy="207749"/>
          </a:xfrm>
        </p:spPr>
        <p:txBody>
          <a:bodyPr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cs typeface="Arial"/>
              </a:rPr>
              <a:t>Lloyd McKenzie | February 2025</a:t>
            </a:r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265F639-6FEA-A56A-8782-FB04C81D81D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34075" y="2756496"/>
            <a:ext cx="4057650" cy="207749"/>
          </a:xfrm>
        </p:spPr>
        <p:txBody>
          <a:bodyPr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cs typeface="Arial"/>
              </a:rPr>
              <a:t>Workflow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F7F09CA-AAA3-4BE6-D1C9-77D304F05A8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4075" y="2263771"/>
            <a:ext cx="4383157" cy="182807"/>
          </a:xfrm>
        </p:spPr>
        <p:txBody>
          <a:bodyPr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cs typeface="Arial"/>
              </a:rPr>
              <a:t>Structured Data Capture (SDC)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757EB45-C247-3B54-4921-3BF1D56F9D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5580" y="4601608"/>
            <a:ext cx="1304925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7683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936DD4B-1FE4-4E0F-B915-6EDBA72C0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Purpose of Roles (</a:t>
            </a:r>
            <a:r>
              <a:rPr lang="en-US" err="1"/>
              <a:t>CapabilityStatements</a:t>
            </a:r>
            <a:r>
              <a:rPr lang="en-US"/>
              <a:t>)</a:t>
            </a:r>
            <a:endParaRPr lang="en-CA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9E9A786-883C-2DCB-CB0C-F4814AF0EC2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Standard set of expectations for systems</a:t>
            </a:r>
          </a:p>
          <a:p>
            <a:pPr lvl="1"/>
            <a:r>
              <a:rPr lang="en-US"/>
              <a:t>Increase consistency</a:t>
            </a:r>
          </a:p>
          <a:p>
            <a:pPr lvl="1"/>
            <a:r>
              <a:rPr lang="en-US"/>
              <a:t>Basis for asserting conformance</a:t>
            </a:r>
          </a:p>
          <a:p>
            <a:r>
              <a:rPr lang="en-US"/>
              <a:t>Common naming convention</a:t>
            </a:r>
          </a:p>
          <a:p>
            <a:r>
              <a:rPr lang="en-US"/>
              <a:t>Details are here:</a:t>
            </a:r>
          </a:p>
          <a:p>
            <a:pPr lvl="1"/>
            <a:r>
              <a:rPr lang="en-US">
                <a:hlinkClick r:id="rId2"/>
              </a:rPr>
              <a:t>SDC Capability Statements</a:t>
            </a:r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8FF44D-4BB7-A4A4-6833-0FA6ABDB61F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Unported license</a:t>
            </a:r>
            <a:endParaRPr lang="en-US" b="1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1D5A97-705D-D5DE-64A8-842ED18D3E7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097391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AF23F00-2E06-C89A-6337-994A56768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Form Filler</a:t>
            </a:r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8AD49D-22F1-F999-6437-AB8A835C788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Unported license</a:t>
            </a:r>
            <a:endParaRPr lang="en-US" b="1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30D15E-FC22-E887-B900-583E9C92104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11</a:t>
            </a:fld>
            <a:endParaRPr lang="en-US" alt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DAB808B-3FC9-10EF-8BAC-6FD2943BE032}"/>
              </a:ext>
            </a:extLst>
          </p:cNvPr>
          <p:cNvGrpSpPr/>
          <p:nvPr/>
        </p:nvGrpSpPr>
        <p:grpSpPr>
          <a:xfrm>
            <a:off x="517219" y="1223669"/>
            <a:ext cx="4286614" cy="3200400"/>
            <a:chOff x="54903" y="19844"/>
            <a:chExt cx="4286614" cy="32004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C504BAF-50E6-FEAC-205D-AF32EDF90754}"/>
                </a:ext>
              </a:extLst>
            </p:cNvPr>
            <p:cNvSpPr/>
            <p:nvPr/>
          </p:nvSpPr>
          <p:spPr>
            <a:xfrm>
              <a:off x="54903" y="19844"/>
              <a:ext cx="827619" cy="3200400"/>
            </a:xfrm>
            <a:prstGeom prst="rect">
              <a:avLst/>
            </a:prstGeom>
            <a:ln w="1270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75" tIns="34288" rIns="68575" bIns="34288" rtlCol="0" anchor="ctr"/>
            <a:lstStyle/>
            <a:p>
              <a:pPr algn="ctr"/>
              <a:r>
                <a:rPr lang="en-CA" sz="1200" b="1">
                  <a:latin typeface="Arial" pitchFamily="34" charset="0"/>
                  <a:cs typeface="Arial" pitchFamily="34" charset="0"/>
                </a:rPr>
                <a:t>Form Filler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2C37D16-CC62-EBFD-4AF3-60ACEBA87006}"/>
                </a:ext>
              </a:extLst>
            </p:cNvPr>
            <p:cNvSpPr/>
            <p:nvPr/>
          </p:nvSpPr>
          <p:spPr>
            <a:xfrm>
              <a:off x="1970932" y="19844"/>
              <a:ext cx="914762" cy="1199856"/>
            </a:xfrm>
            <a:prstGeom prst="rect">
              <a:avLst/>
            </a:prstGeom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75" tIns="34288" rIns="68575" bIns="34288" rtlCol="0" anchor="ctr"/>
            <a:lstStyle/>
            <a:p>
              <a:pPr algn="ctr"/>
              <a:r>
                <a:rPr lang="en-CA" sz="1200">
                  <a:latin typeface="Arial" pitchFamily="34" charset="0"/>
                  <a:cs typeface="Arial" pitchFamily="34" charset="0"/>
                </a:rPr>
                <a:t>Form Manager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1889994-A043-C48C-A36C-E750955C7974}"/>
                </a:ext>
              </a:extLst>
            </p:cNvPr>
            <p:cNvSpPr/>
            <p:nvPr/>
          </p:nvSpPr>
          <p:spPr>
            <a:xfrm>
              <a:off x="882523" y="19844"/>
              <a:ext cx="1086027" cy="6284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75" tIns="34288" rIns="68575" bIns="34288" rtlCol="0" anchor="ctr"/>
            <a:lstStyle/>
            <a:p>
              <a:pPr algn="ctr"/>
              <a:r>
                <a:rPr lang="en-CA" sz="105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Search, Populate</a:t>
              </a:r>
              <a:br>
                <a:rPr lang="en-CA" sz="105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</a:br>
              <a:r>
                <a:rPr lang="en-CA" sz="105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Questionnaire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E5DB804-D8E5-2001-E40B-BB80234C5D6A}"/>
                </a:ext>
              </a:extLst>
            </p:cNvPr>
            <p:cNvSpPr/>
            <p:nvPr/>
          </p:nvSpPr>
          <p:spPr>
            <a:xfrm>
              <a:off x="882523" y="769811"/>
              <a:ext cx="1086027" cy="39995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75" tIns="34288" rIns="68575" bIns="34288" rtlCol="0" anchor="ctr"/>
            <a:lstStyle/>
            <a:p>
              <a:pPr algn="ctr"/>
              <a:r>
                <a:rPr lang="en-CA" sz="105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Read</a:t>
              </a:r>
              <a:br>
                <a:rPr lang="en-CA" sz="105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</a:br>
              <a:r>
                <a:rPr lang="en-CA" sz="105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ValueSet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DAE051B8-6328-838E-60F1-7E63C4C06E46}"/>
                </a:ext>
              </a:extLst>
            </p:cNvPr>
            <p:cNvCxnSpPr>
              <a:cxnSpLocks/>
            </p:cNvCxnSpPr>
            <p:nvPr/>
          </p:nvCxnSpPr>
          <p:spPr>
            <a:xfrm>
              <a:off x="882523" y="819748"/>
              <a:ext cx="1086027" cy="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5C05E1D7-4F89-A0F6-48CF-72BDBA12208E}"/>
                </a:ext>
              </a:extLst>
            </p:cNvPr>
            <p:cNvCxnSpPr>
              <a:cxnSpLocks/>
            </p:cNvCxnSpPr>
            <p:nvPr/>
          </p:nvCxnSpPr>
          <p:spPr>
            <a:xfrm>
              <a:off x="882523" y="2706020"/>
              <a:ext cx="1086027" cy="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11A5540E-444D-625B-EEFB-35328D8B140A}"/>
                </a:ext>
              </a:extLst>
            </p:cNvPr>
            <p:cNvCxnSpPr>
              <a:cxnSpLocks/>
            </p:cNvCxnSpPr>
            <p:nvPr/>
          </p:nvCxnSpPr>
          <p:spPr>
            <a:xfrm>
              <a:off x="882523" y="103019"/>
              <a:ext cx="1086027" cy="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CB05E38-3C3E-30AD-C9E1-222E86ADA987}"/>
                </a:ext>
              </a:extLst>
            </p:cNvPr>
            <p:cNvSpPr/>
            <p:nvPr/>
          </p:nvSpPr>
          <p:spPr>
            <a:xfrm>
              <a:off x="1973526" y="1277340"/>
              <a:ext cx="912168" cy="799904"/>
            </a:xfrm>
            <a:prstGeom prst="rect">
              <a:avLst/>
            </a:prstGeom>
            <a:ln w="127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lIns="68575" tIns="34288" rIns="68575" bIns="34288" rtlCol="0" anchor="ctr"/>
            <a:lstStyle/>
            <a:p>
              <a:pPr algn="ctr"/>
              <a:r>
                <a:rPr lang="en-CA" sz="1200">
                  <a:latin typeface="Arial" pitchFamily="34" charset="0"/>
                  <a:cs typeface="Arial" pitchFamily="34" charset="0"/>
                </a:rPr>
                <a:t>Form Response Manager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0F34192-C55C-BBFD-6B40-753EC21C13A3}"/>
                </a:ext>
              </a:extLst>
            </p:cNvPr>
            <p:cNvSpPr/>
            <p:nvPr/>
          </p:nvSpPr>
          <p:spPr>
            <a:xfrm>
              <a:off x="1968550" y="2648884"/>
              <a:ext cx="917145" cy="514224"/>
            </a:xfrm>
            <a:prstGeom prst="rect">
              <a:avLst/>
            </a:prstGeom>
            <a:ln w="1270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68575" tIns="34288" rIns="68575" bIns="34288" rtlCol="0" anchor="ctr"/>
            <a:lstStyle/>
            <a:p>
              <a:pPr algn="ctr"/>
              <a:r>
                <a:rPr lang="en-CA" sz="1200">
                  <a:latin typeface="Arial" pitchFamily="34" charset="0"/>
                  <a:cs typeface="Arial" pitchFamily="34" charset="0"/>
                </a:rPr>
                <a:t>Form  </a:t>
              </a:r>
              <a:r>
                <a:rPr lang="en-CA" sz="1200" err="1">
                  <a:latin typeface="Arial" pitchFamily="34" charset="0"/>
                  <a:cs typeface="Arial" pitchFamily="34" charset="0"/>
                </a:rPr>
                <a:t>Archiver</a:t>
              </a:r>
              <a:endParaRPr lang="en-CA" sz="12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1533BE9-4A1D-21BD-6D8B-53DB80285D05}"/>
                </a:ext>
              </a:extLst>
            </p:cNvPr>
            <p:cNvSpPr/>
            <p:nvPr/>
          </p:nvSpPr>
          <p:spPr>
            <a:xfrm>
              <a:off x="872334" y="1391445"/>
              <a:ext cx="1086027" cy="6284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75" tIns="34288" rIns="68575" bIns="34288" rtlCol="0" anchor="ctr"/>
            <a:lstStyle/>
            <a:p>
              <a:pPr algn="ctr"/>
              <a:r>
                <a:rPr lang="en-CA" sz="105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Query, Create, Update, </a:t>
              </a:r>
            </a:p>
            <a:p>
              <a:pPr algn="ctr"/>
              <a:r>
                <a:rPr lang="en-CA" sz="105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Extract from</a:t>
              </a:r>
              <a:br>
                <a:rPr lang="en-CA" sz="105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</a:br>
              <a:r>
                <a:rPr lang="en-CA" sz="105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QuestionnaireResponse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62D1DDD-436A-9CC0-0308-84F28A93D922}"/>
                </a:ext>
              </a:extLst>
            </p:cNvPr>
            <p:cNvSpPr/>
            <p:nvPr/>
          </p:nvSpPr>
          <p:spPr>
            <a:xfrm>
              <a:off x="882523" y="2682833"/>
              <a:ext cx="1086027" cy="5142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75" tIns="34288" rIns="68575" bIns="34288" rtlCol="0" anchor="ctr"/>
            <a:lstStyle/>
            <a:p>
              <a:pPr algn="ctr"/>
              <a:r>
                <a:rPr lang="en-CA" sz="105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Create</a:t>
              </a:r>
              <a:br>
                <a:rPr lang="en-CA" sz="105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</a:br>
              <a:r>
                <a:rPr lang="en-CA" sz="1050" b="1" err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QuestionnaireResponse</a:t>
              </a:r>
              <a:endParaRPr lang="en-CA" sz="1050" b="1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8A4A7F91-1DCD-5892-192D-6C135ED62AD6}"/>
                </a:ext>
              </a:extLst>
            </p:cNvPr>
            <p:cNvCxnSpPr>
              <a:cxnSpLocks/>
            </p:cNvCxnSpPr>
            <p:nvPr/>
          </p:nvCxnSpPr>
          <p:spPr>
            <a:xfrm>
              <a:off x="882523" y="1315244"/>
              <a:ext cx="1086027" cy="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550DE5-5B3E-894B-72C1-1AC120713546}"/>
                </a:ext>
              </a:extLst>
            </p:cNvPr>
            <p:cNvSpPr/>
            <p:nvPr/>
          </p:nvSpPr>
          <p:spPr>
            <a:xfrm>
              <a:off x="1979316" y="2133876"/>
              <a:ext cx="906378" cy="457088"/>
            </a:xfrm>
            <a:prstGeom prst="rect">
              <a:avLst/>
            </a:prstGeom>
            <a:solidFill>
              <a:schemeClr val="accent2"/>
            </a:solidFill>
            <a:ln w="127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lIns="68575" tIns="34288" rIns="68575" bIns="34288" rtlCol="0" anchor="ctr"/>
            <a:lstStyle/>
            <a:p>
              <a:pPr algn="ctr"/>
              <a:r>
                <a:rPr lang="en-CA" sz="1200">
                  <a:latin typeface="Arial" pitchFamily="34" charset="0"/>
                  <a:cs typeface="Arial" pitchFamily="34" charset="0"/>
                </a:rPr>
                <a:t>Form Receiver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EE7BD498-503C-9BB9-D6A1-0224333C37B4}"/>
                </a:ext>
              </a:extLst>
            </p:cNvPr>
            <p:cNvCxnSpPr>
              <a:cxnSpLocks/>
            </p:cNvCxnSpPr>
            <p:nvPr/>
          </p:nvCxnSpPr>
          <p:spPr>
            <a:xfrm>
              <a:off x="882523" y="2153444"/>
              <a:ext cx="1086027" cy="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A213749-21BF-1A0F-7647-EEEB28DAEFD2}"/>
                </a:ext>
              </a:extLst>
            </p:cNvPr>
            <p:cNvSpPr/>
            <p:nvPr/>
          </p:nvSpPr>
          <p:spPr>
            <a:xfrm>
              <a:off x="857170" y="2077244"/>
              <a:ext cx="1086027" cy="6284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75" tIns="34288" rIns="68575" bIns="34288" rtlCol="0" anchor="ctr"/>
            <a:lstStyle/>
            <a:p>
              <a:pPr algn="ctr"/>
              <a:r>
                <a:rPr lang="en-CA" sz="105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Process</a:t>
              </a:r>
              <a:br>
                <a:rPr lang="en-CA" sz="105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</a:br>
              <a:r>
                <a:rPr lang="en-CA" sz="105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QuestionnaireResponse</a:t>
              </a:r>
            </a:p>
          </p:txBody>
        </p:sp>
        <p:cxnSp>
          <p:nvCxnSpPr>
            <p:cNvPr id="23" name="Connector: Elbow 22">
              <a:extLst>
                <a:ext uri="{FF2B5EF4-FFF2-40B4-BE49-F238E27FC236}">
                  <a16:creationId xmlns:a16="http://schemas.microsoft.com/office/drawing/2014/main" id="{1EADC5EC-1F4D-B994-EB90-A1A9D1C57C9E}"/>
                </a:ext>
              </a:extLst>
            </p:cNvPr>
            <p:cNvCxnSpPr>
              <a:cxnSpLocks/>
              <a:endCxn id="15" idx="3"/>
            </p:cNvCxnSpPr>
            <p:nvPr/>
          </p:nvCxnSpPr>
          <p:spPr>
            <a:xfrm rot="16200000" flipV="1">
              <a:off x="2737641" y="1825345"/>
              <a:ext cx="685128" cy="389022"/>
            </a:xfrm>
            <a:prstGeom prst="bentConnector2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62B4D1B9-EE32-8CD4-60C9-3D1B99BE3595}"/>
                </a:ext>
              </a:extLst>
            </p:cNvPr>
            <p:cNvCxnSpPr>
              <a:cxnSpLocks/>
              <a:stCxn id="20" idx="3"/>
            </p:cNvCxnSpPr>
            <p:nvPr/>
          </p:nvCxnSpPr>
          <p:spPr>
            <a:xfrm>
              <a:off x="2885694" y="2362420"/>
              <a:ext cx="389022" cy="0"/>
            </a:xfrm>
            <a:prstGeom prst="straightConnector1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6A98E43-94D6-490D-2D04-A5E2B0670DB6}"/>
                </a:ext>
              </a:extLst>
            </p:cNvPr>
            <p:cNvSpPr/>
            <p:nvPr/>
          </p:nvSpPr>
          <p:spPr>
            <a:xfrm>
              <a:off x="3274717" y="1672522"/>
              <a:ext cx="1066800" cy="68511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75" tIns="34288" rIns="68575" bIns="34288" rtlCol="0" anchor="ctr"/>
            <a:lstStyle/>
            <a:p>
              <a:pPr algn="ctr"/>
              <a:r>
                <a:rPr lang="en-CA" sz="105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Extract from</a:t>
              </a:r>
              <a:br>
                <a:rPr lang="en-CA" sz="105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</a:br>
              <a:r>
                <a:rPr lang="en-CA" sz="105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QuestionnaireResponse</a:t>
              </a:r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0D6B99D4-3D5C-7DF3-1206-BD9680E3EA05}"/>
              </a:ext>
            </a:extLst>
          </p:cNvPr>
          <p:cNvSpPr/>
          <p:nvPr/>
        </p:nvSpPr>
        <p:spPr>
          <a:xfrm>
            <a:off x="2546773" y="1070187"/>
            <a:ext cx="2533227" cy="35763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BA82CCF-A761-28A0-BD52-91495FE7ECA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83840" y="1357310"/>
            <a:ext cx="6059405" cy="3098780"/>
          </a:xfrm>
        </p:spPr>
        <p:txBody>
          <a:bodyPr/>
          <a:lstStyle/>
          <a:p>
            <a:r>
              <a:rPr lang="en-US" sz="2000"/>
              <a:t>FHIR Client</a:t>
            </a:r>
          </a:p>
          <a:p>
            <a:r>
              <a:rPr lang="en-US" sz="2000"/>
              <a:t>Allows users to find, load, complete, edit, and store forms</a:t>
            </a:r>
          </a:p>
          <a:p>
            <a:r>
              <a:rPr lang="en-US" sz="2000"/>
              <a:t>Needs to:</a:t>
            </a:r>
          </a:p>
          <a:p>
            <a:pPr lvl="1"/>
            <a:r>
              <a:rPr lang="en-US" sz="1800"/>
              <a:t>render questions and answers with proper controls</a:t>
            </a:r>
          </a:p>
          <a:p>
            <a:pPr lvl="1"/>
            <a:r>
              <a:rPr lang="en-US" sz="1800"/>
              <a:t>determine allowed options</a:t>
            </a:r>
          </a:p>
          <a:p>
            <a:pPr lvl="1"/>
            <a:r>
              <a:rPr lang="en-US" sz="1800"/>
              <a:t>enforce validation rules</a:t>
            </a:r>
          </a:p>
          <a:p>
            <a:pPr lvl="1"/>
            <a:r>
              <a:rPr lang="en-US" sz="1800"/>
              <a:t>enforce flow control</a:t>
            </a:r>
            <a:endParaRPr lang="en-CA" sz="1800"/>
          </a:p>
        </p:txBody>
      </p:sp>
    </p:spTree>
    <p:extLst>
      <p:ext uri="{BB962C8B-B14F-4D97-AF65-F5344CB8AC3E}">
        <p14:creationId xmlns:p14="http://schemas.microsoft.com/office/powerpoint/2010/main" val="42574800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667F4-14FE-8AC7-23EF-7ED13ABF1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Form Filler functionality</a:t>
            </a:r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506044-717E-0825-8994-7080FD061B0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Unported license</a:t>
            </a:r>
            <a:endParaRPr lang="en-US" b="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0125A7-169A-E43B-560D-E3BA4A13127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12</a:t>
            </a:fld>
            <a:endParaRPr lang="en-US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756C43D-887C-474F-24B2-F3AEE8FB6B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941" y="904642"/>
            <a:ext cx="8002117" cy="3334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6541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730DEB-6BA6-CA5F-24AE-31F1120694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3D08B72-208C-7C4C-6873-BF62909D9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Form Manager</a:t>
            </a:r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9C3B40-52FF-32A4-4F96-759023B35EE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Unported license</a:t>
            </a:r>
            <a:endParaRPr lang="en-US" b="1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25D524-1DEC-10FF-1D9F-781C93A091D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13</a:t>
            </a:fld>
            <a:endParaRPr lang="en-US" alt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430A9B7-9B92-4970-1D17-237B9FEA44BE}"/>
              </a:ext>
            </a:extLst>
          </p:cNvPr>
          <p:cNvGrpSpPr/>
          <p:nvPr/>
        </p:nvGrpSpPr>
        <p:grpSpPr>
          <a:xfrm>
            <a:off x="-355618" y="1275429"/>
            <a:ext cx="2830791" cy="1492438"/>
            <a:chOff x="54903" y="19844"/>
            <a:chExt cx="2830791" cy="149243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E650072-8F1C-D834-FFBB-D2D05E534833}"/>
                </a:ext>
              </a:extLst>
            </p:cNvPr>
            <p:cNvSpPr/>
            <p:nvPr/>
          </p:nvSpPr>
          <p:spPr>
            <a:xfrm>
              <a:off x="54903" y="19844"/>
              <a:ext cx="827619" cy="1492438"/>
            </a:xfrm>
            <a:prstGeom prst="rect">
              <a:avLst/>
            </a:prstGeom>
            <a:ln w="1270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75" tIns="34288" rIns="68575" bIns="34288" rtlCol="0" anchor="ctr"/>
            <a:lstStyle/>
            <a:p>
              <a:pPr algn="ctr"/>
              <a:r>
                <a:rPr lang="en-CA" sz="1200" b="1">
                  <a:latin typeface="Arial" pitchFamily="34" charset="0"/>
                  <a:cs typeface="Arial" pitchFamily="34" charset="0"/>
                </a:rPr>
                <a:t>Form Filler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2FCD6F8-353B-3242-B990-3858352438C2}"/>
                </a:ext>
              </a:extLst>
            </p:cNvPr>
            <p:cNvSpPr/>
            <p:nvPr/>
          </p:nvSpPr>
          <p:spPr>
            <a:xfrm>
              <a:off x="1970932" y="19844"/>
              <a:ext cx="914762" cy="1199856"/>
            </a:xfrm>
            <a:prstGeom prst="rect">
              <a:avLst/>
            </a:prstGeom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75" tIns="34288" rIns="68575" bIns="34288" rtlCol="0" anchor="ctr"/>
            <a:lstStyle/>
            <a:p>
              <a:pPr algn="ctr"/>
              <a:r>
                <a:rPr lang="en-CA" sz="1200">
                  <a:latin typeface="Arial" pitchFamily="34" charset="0"/>
                  <a:cs typeface="Arial" pitchFamily="34" charset="0"/>
                </a:rPr>
                <a:t>Form Manager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46EAE74-6162-627E-3A78-E7667C438DB6}"/>
                </a:ext>
              </a:extLst>
            </p:cNvPr>
            <p:cNvSpPr/>
            <p:nvPr/>
          </p:nvSpPr>
          <p:spPr>
            <a:xfrm>
              <a:off x="882523" y="19844"/>
              <a:ext cx="1086027" cy="6284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75" tIns="34288" rIns="68575" bIns="34288" rtlCol="0" anchor="ctr"/>
            <a:lstStyle/>
            <a:p>
              <a:pPr algn="ctr"/>
              <a:r>
                <a:rPr lang="en-CA" sz="105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Search, Populate</a:t>
              </a:r>
              <a:br>
                <a:rPr lang="en-CA" sz="105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</a:br>
              <a:r>
                <a:rPr lang="en-CA" sz="105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Questionnaire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40A81C3-360C-A54F-E68D-679FF05541EE}"/>
                </a:ext>
              </a:extLst>
            </p:cNvPr>
            <p:cNvSpPr/>
            <p:nvPr/>
          </p:nvSpPr>
          <p:spPr>
            <a:xfrm>
              <a:off x="882523" y="769811"/>
              <a:ext cx="1086027" cy="39995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75" tIns="34288" rIns="68575" bIns="34288" rtlCol="0" anchor="ctr"/>
            <a:lstStyle/>
            <a:p>
              <a:pPr algn="ctr"/>
              <a:r>
                <a:rPr lang="en-CA" sz="105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Read</a:t>
              </a:r>
              <a:br>
                <a:rPr lang="en-CA" sz="105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</a:br>
              <a:r>
                <a:rPr lang="en-CA" sz="105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ValueSet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A1212A35-68A1-AE6F-0C96-DD7B65948B72}"/>
                </a:ext>
              </a:extLst>
            </p:cNvPr>
            <p:cNvCxnSpPr>
              <a:cxnSpLocks/>
            </p:cNvCxnSpPr>
            <p:nvPr/>
          </p:nvCxnSpPr>
          <p:spPr>
            <a:xfrm>
              <a:off x="882523" y="819748"/>
              <a:ext cx="1086027" cy="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27894C5F-0827-F92F-C330-A0862273CB43}"/>
                </a:ext>
              </a:extLst>
            </p:cNvPr>
            <p:cNvCxnSpPr>
              <a:cxnSpLocks/>
            </p:cNvCxnSpPr>
            <p:nvPr/>
          </p:nvCxnSpPr>
          <p:spPr>
            <a:xfrm>
              <a:off x="882523" y="103019"/>
              <a:ext cx="1086027" cy="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346CE9B7-B6F0-6243-A8EF-D7E603267FD3}"/>
              </a:ext>
            </a:extLst>
          </p:cNvPr>
          <p:cNvSpPr/>
          <p:nvPr/>
        </p:nvSpPr>
        <p:spPr>
          <a:xfrm>
            <a:off x="-525746" y="1063414"/>
            <a:ext cx="914762" cy="190330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1C70722-18FD-120E-FF0C-B113868B297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83840" y="1357310"/>
            <a:ext cx="6059405" cy="3098780"/>
          </a:xfrm>
        </p:spPr>
        <p:txBody>
          <a:bodyPr/>
          <a:lstStyle/>
          <a:p>
            <a:r>
              <a:rPr lang="en-US" dirty="0"/>
              <a:t>FHIR Server</a:t>
            </a:r>
          </a:p>
          <a:p>
            <a:r>
              <a:rPr lang="en-US" dirty="0"/>
              <a:t>Allows systems to search for, store, retrieve, and update Questionnaires</a:t>
            </a:r>
          </a:p>
          <a:p>
            <a:r>
              <a:rPr lang="en-US" dirty="0"/>
              <a:t>May also support associated ValueSets and </a:t>
            </a:r>
            <a:r>
              <a:rPr lang="en-US" dirty="0" err="1"/>
              <a:t>CodeSystems</a:t>
            </a:r>
            <a:endParaRPr lang="en-US" dirty="0"/>
          </a:p>
          <a:p>
            <a:r>
              <a:rPr lang="en-US" dirty="0"/>
              <a:t>Handles multiple versions of the above</a:t>
            </a:r>
          </a:p>
          <a:p>
            <a:r>
              <a:rPr lang="en-US" dirty="0"/>
              <a:t>May support Questionnaire assembly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389814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AFA67-24DF-CE05-F40F-376D13759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Form Manager Functionality</a:t>
            </a:r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E1C153-E1AD-276D-59A2-3BAF3D42CC2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Unported license</a:t>
            </a:r>
            <a:endParaRPr lang="en-US" b="1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63A5DC-1EA1-B3A9-746D-F271969983F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14</a:t>
            </a:fld>
            <a:endParaRPr lang="en-U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2C9D6D8-F83F-3CA1-C7CA-7DDD2BE57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521" y="1166616"/>
            <a:ext cx="7220958" cy="2810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6905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B4CA79-057A-D4AE-AAFA-801211B1A3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3A9542F-9016-1BF7-63A5-32E04E866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Form Response Manager</a:t>
            </a:r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EC73A7-31C8-2C68-BC0C-1DC1083D094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Unported license</a:t>
            </a:r>
            <a:endParaRPr lang="en-US" b="1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A6582D-8C62-A6D0-A08A-6388658873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15</a:t>
            </a:fld>
            <a:endParaRPr lang="en-US" alt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B56303E-6135-692C-1077-F5396E161C2C}"/>
              </a:ext>
            </a:extLst>
          </p:cNvPr>
          <p:cNvGrpSpPr/>
          <p:nvPr/>
        </p:nvGrpSpPr>
        <p:grpSpPr>
          <a:xfrm>
            <a:off x="-407785" y="1207779"/>
            <a:ext cx="2843627" cy="1597526"/>
            <a:chOff x="42067" y="1277340"/>
            <a:chExt cx="2843627" cy="1597526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6D3C449-B376-21EB-B435-864D7EB7379F}"/>
                </a:ext>
              </a:extLst>
            </p:cNvPr>
            <p:cNvSpPr/>
            <p:nvPr/>
          </p:nvSpPr>
          <p:spPr>
            <a:xfrm>
              <a:off x="54903" y="1277340"/>
              <a:ext cx="827619" cy="1027418"/>
            </a:xfrm>
            <a:prstGeom prst="rect">
              <a:avLst/>
            </a:prstGeom>
            <a:ln w="1270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75" tIns="34288" rIns="68575" bIns="34288" rtlCol="0" anchor="ctr"/>
            <a:lstStyle/>
            <a:p>
              <a:pPr algn="ctr"/>
              <a:r>
                <a:rPr lang="en-CA" sz="1200" b="1">
                  <a:latin typeface="Arial" pitchFamily="34" charset="0"/>
                  <a:cs typeface="Arial" pitchFamily="34" charset="0"/>
                </a:rPr>
                <a:t>Form Filler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381D46A-49F2-EFC7-A6BD-89B85A235403}"/>
                </a:ext>
              </a:extLst>
            </p:cNvPr>
            <p:cNvSpPr/>
            <p:nvPr/>
          </p:nvSpPr>
          <p:spPr>
            <a:xfrm>
              <a:off x="1973526" y="1277340"/>
              <a:ext cx="912168" cy="799904"/>
            </a:xfrm>
            <a:prstGeom prst="rect">
              <a:avLst/>
            </a:prstGeom>
            <a:ln w="127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lIns="68575" tIns="34288" rIns="68575" bIns="34288" rtlCol="0" anchor="ctr"/>
            <a:lstStyle/>
            <a:p>
              <a:pPr algn="ctr"/>
              <a:r>
                <a:rPr lang="en-CA" sz="1200">
                  <a:latin typeface="Arial" pitchFamily="34" charset="0"/>
                  <a:cs typeface="Arial" pitchFamily="34" charset="0"/>
                </a:rPr>
                <a:t>Form Response Manager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23D16A4-3CFA-B8C8-C287-5F9BE4857D67}"/>
                </a:ext>
              </a:extLst>
            </p:cNvPr>
            <p:cNvSpPr/>
            <p:nvPr/>
          </p:nvSpPr>
          <p:spPr>
            <a:xfrm>
              <a:off x="872334" y="1391445"/>
              <a:ext cx="1086027" cy="6284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75" tIns="34288" rIns="68575" bIns="34288" rtlCol="0" anchor="ctr"/>
            <a:lstStyle/>
            <a:p>
              <a:pPr algn="ctr"/>
              <a:r>
                <a:rPr lang="en-CA" sz="105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Query, Create, Update, </a:t>
              </a:r>
            </a:p>
            <a:p>
              <a:pPr algn="ctr"/>
              <a:r>
                <a:rPr lang="en-CA" sz="105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Extract from</a:t>
              </a:r>
              <a:br>
                <a:rPr lang="en-CA" sz="105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</a:br>
              <a:r>
                <a:rPr lang="en-CA" sz="105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QuestionnaireResponse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5C336632-4B04-AC32-EFC1-9EA87E3798FF}"/>
                </a:ext>
              </a:extLst>
            </p:cNvPr>
            <p:cNvCxnSpPr>
              <a:cxnSpLocks/>
            </p:cNvCxnSpPr>
            <p:nvPr/>
          </p:nvCxnSpPr>
          <p:spPr>
            <a:xfrm>
              <a:off x="882523" y="1315244"/>
              <a:ext cx="1086027" cy="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F77F4E3-D9E7-F21D-5729-19277316F910}"/>
                </a:ext>
              </a:extLst>
            </p:cNvPr>
            <p:cNvSpPr/>
            <p:nvPr/>
          </p:nvSpPr>
          <p:spPr>
            <a:xfrm>
              <a:off x="42067" y="2388920"/>
              <a:ext cx="840455" cy="457088"/>
            </a:xfrm>
            <a:prstGeom prst="rect">
              <a:avLst/>
            </a:prstGeom>
            <a:solidFill>
              <a:schemeClr val="accent2"/>
            </a:solidFill>
            <a:ln w="127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lIns="68575" tIns="34288" rIns="68575" bIns="34288" rtlCol="0" anchor="ctr"/>
            <a:lstStyle/>
            <a:p>
              <a:pPr algn="ctr"/>
              <a:r>
                <a:rPr lang="en-CA" sz="1200">
                  <a:latin typeface="Arial" pitchFamily="34" charset="0"/>
                  <a:cs typeface="Arial" pitchFamily="34" charset="0"/>
                </a:rPr>
                <a:t>Form Receiver</a:t>
              </a:r>
            </a:p>
          </p:txBody>
        </p:sp>
        <p:cxnSp>
          <p:nvCxnSpPr>
            <p:cNvPr id="23" name="Connector: Elbow 22">
              <a:extLst>
                <a:ext uri="{FF2B5EF4-FFF2-40B4-BE49-F238E27FC236}">
                  <a16:creationId xmlns:a16="http://schemas.microsoft.com/office/drawing/2014/main" id="{4562CD49-C88D-11B7-B7BE-AF236BDB2170}"/>
                </a:ext>
              </a:extLst>
            </p:cNvPr>
            <p:cNvCxnSpPr>
              <a:cxnSpLocks/>
              <a:stCxn id="20" idx="3"/>
              <a:endCxn id="15" idx="2"/>
            </p:cNvCxnSpPr>
            <p:nvPr/>
          </p:nvCxnSpPr>
          <p:spPr>
            <a:xfrm flipV="1">
              <a:off x="882522" y="2077244"/>
              <a:ext cx="1547088" cy="540220"/>
            </a:xfrm>
            <a:prstGeom prst="bentConnector2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9A1EACD-701F-F0AC-2EEA-22709028425E}"/>
                </a:ext>
              </a:extLst>
            </p:cNvPr>
            <p:cNvSpPr/>
            <p:nvPr/>
          </p:nvSpPr>
          <p:spPr>
            <a:xfrm>
              <a:off x="872334" y="2189751"/>
              <a:ext cx="1066800" cy="68511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75" tIns="34288" rIns="68575" bIns="34288" rtlCol="0" anchor="ctr"/>
            <a:lstStyle/>
            <a:p>
              <a:pPr algn="ctr"/>
              <a:r>
                <a:rPr lang="en-CA" sz="105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Extract from</a:t>
              </a:r>
              <a:br>
                <a:rPr lang="en-CA" sz="105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</a:br>
              <a:r>
                <a:rPr lang="en-CA" sz="105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QuestionnaireResponse</a:t>
              </a:r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085D2019-0658-168C-92B3-AC65443138FC}"/>
              </a:ext>
            </a:extLst>
          </p:cNvPr>
          <p:cNvSpPr/>
          <p:nvPr/>
        </p:nvSpPr>
        <p:spPr>
          <a:xfrm>
            <a:off x="-692200" y="879770"/>
            <a:ext cx="979407" cy="232401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842EE5D-144A-3F9D-2FFB-69E1CC7F748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817708" y="1357310"/>
            <a:ext cx="6025538" cy="3098780"/>
          </a:xfrm>
        </p:spPr>
        <p:txBody>
          <a:bodyPr/>
          <a:lstStyle/>
          <a:p>
            <a:r>
              <a:rPr lang="en-US" sz="2000"/>
              <a:t>FHIR Server</a:t>
            </a:r>
          </a:p>
          <a:p>
            <a:r>
              <a:rPr lang="en-US" sz="2000"/>
              <a:t>Allows creation, revision, and retrieval of QuestionnaireResponses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31DDC39A-5206-28AB-FDAA-191C3D5429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042" y="3185722"/>
            <a:ext cx="8821381" cy="857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0674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D3CC18-D934-87DA-99BA-EA06359BEC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E2B529B-3D01-97AC-22C8-1C0196F8C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Form Receiver</a:t>
            </a:r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648BC7-0D36-48E2-F3A2-07C678340DD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Unported license</a:t>
            </a:r>
            <a:endParaRPr lang="en-US" b="1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B6EFE3-83D6-4914-ACBD-6FD62A569C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16</a:t>
            </a:fld>
            <a:endParaRPr lang="en-US" alt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88F3B09-A972-70CA-8A68-7C8E0FE15A9F}"/>
              </a:ext>
            </a:extLst>
          </p:cNvPr>
          <p:cNvGrpSpPr/>
          <p:nvPr/>
        </p:nvGrpSpPr>
        <p:grpSpPr>
          <a:xfrm>
            <a:off x="-322674" y="1161862"/>
            <a:ext cx="2830791" cy="628496"/>
            <a:chOff x="54903" y="2077244"/>
            <a:chExt cx="2830791" cy="628496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B81D5E5-B6AD-A2C3-D104-CDE495D0DB37}"/>
                </a:ext>
              </a:extLst>
            </p:cNvPr>
            <p:cNvSpPr/>
            <p:nvPr/>
          </p:nvSpPr>
          <p:spPr>
            <a:xfrm>
              <a:off x="54903" y="2133876"/>
              <a:ext cx="827619" cy="523098"/>
            </a:xfrm>
            <a:prstGeom prst="rect">
              <a:avLst/>
            </a:prstGeom>
            <a:ln w="1270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75" tIns="34288" rIns="68575" bIns="34288" rtlCol="0" anchor="ctr"/>
            <a:lstStyle/>
            <a:p>
              <a:pPr algn="ctr"/>
              <a:r>
                <a:rPr lang="en-CA" sz="1200" b="1">
                  <a:latin typeface="Arial" pitchFamily="34" charset="0"/>
                  <a:cs typeface="Arial" pitchFamily="34" charset="0"/>
                </a:rPr>
                <a:t>Form Filler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6797B5A-66B1-6A96-7F38-31A55934F0A7}"/>
                </a:ext>
              </a:extLst>
            </p:cNvPr>
            <p:cNvSpPr/>
            <p:nvPr/>
          </p:nvSpPr>
          <p:spPr>
            <a:xfrm>
              <a:off x="1979316" y="2133876"/>
              <a:ext cx="906378" cy="457088"/>
            </a:xfrm>
            <a:prstGeom prst="rect">
              <a:avLst/>
            </a:prstGeom>
            <a:solidFill>
              <a:schemeClr val="accent2"/>
            </a:solidFill>
            <a:ln w="127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lIns="68575" tIns="34288" rIns="68575" bIns="34288" rtlCol="0" anchor="ctr"/>
            <a:lstStyle/>
            <a:p>
              <a:pPr algn="ctr"/>
              <a:r>
                <a:rPr lang="en-CA" sz="1200">
                  <a:latin typeface="Arial" pitchFamily="34" charset="0"/>
                  <a:cs typeface="Arial" pitchFamily="34" charset="0"/>
                </a:rPr>
                <a:t>Form Receiver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54D8F01D-F449-536F-2D0B-128DF9FD6753}"/>
                </a:ext>
              </a:extLst>
            </p:cNvPr>
            <p:cNvCxnSpPr>
              <a:cxnSpLocks/>
            </p:cNvCxnSpPr>
            <p:nvPr/>
          </p:nvCxnSpPr>
          <p:spPr>
            <a:xfrm>
              <a:off x="882523" y="2153444"/>
              <a:ext cx="1086027" cy="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75CF319-2FA5-A14A-05BE-E9A20C8DB7FA}"/>
                </a:ext>
              </a:extLst>
            </p:cNvPr>
            <p:cNvSpPr/>
            <p:nvPr/>
          </p:nvSpPr>
          <p:spPr>
            <a:xfrm>
              <a:off x="857170" y="2077244"/>
              <a:ext cx="1086027" cy="6284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75" tIns="34288" rIns="68575" bIns="34288" rtlCol="0" anchor="ctr"/>
            <a:lstStyle/>
            <a:p>
              <a:pPr algn="ctr"/>
              <a:r>
                <a:rPr lang="en-CA" sz="105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Process</a:t>
              </a:r>
              <a:br>
                <a:rPr lang="en-CA" sz="105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</a:br>
              <a:r>
                <a:rPr lang="en-CA" sz="105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QuestionnaireResponse</a:t>
              </a:r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FFAD13D0-208E-8A3C-31A5-E99F36C9309D}"/>
              </a:ext>
            </a:extLst>
          </p:cNvPr>
          <p:cNvSpPr/>
          <p:nvPr/>
        </p:nvSpPr>
        <p:spPr>
          <a:xfrm>
            <a:off x="-831339" y="1070187"/>
            <a:ext cx="1238207" cy="18491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BE9880A-EF4A-0C54-3CC3-DE796521FC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83840" y="1357310"/>
            <a:ext cx="6059405" cy="3098780"/>
          </a:xfrm>
        </p:spPr>
        <p:txBody>
          <a:bodyPr/>
          <a:lstStyle/>
          <a:p>
            <a:r>
              <a:rPr lang="en-US" sz="2000"/>
              <a:t>FHIR Server</a:t>
            </a:r>
          </a:p>
          <a:p>
            <a:r>
              <a:rPr lang="en-US" sz="2000"/>
              <a:t>Consumes completed QuestionnaireResponses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F64B120B-17AE-26CA-03AF-9C5C9F05C1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4377" y="3109554"/>
            <a:ext cx="2076740" cy="590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1285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5D99EB-718A-17E9-1E38-5A9AB2C33E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88FB740-1CBD-5830-10A9-6457A5AD8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Form Archiver</a:t>
            </a:r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149193-ADB4-346E-286C-AFABE40CCB1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Unported license</a:t>
            </a:r>
            <a:endParaRPr lang="en-US" b="1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88657F-686D-527E-6DE2-91F87DD0919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17</a:t>
            </a:fld>
            <a:endParaRPr lang="en-US" alt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04478B0-246D-F6BC-F719-C33F06FCBB96}"/>
              </a:ext>
            </a:extLst>
          </p:cNvPr>
          <p:cNvGrpSpPr/>
          <p:nvPr/>
        </p:nvGrpSpPr>
        <p:grpSpPr>
          <a:xfrm>
            <a:off x="-284019" y="1413789"/>
            <a:ext cx="2830792" cy="571359"/>
            <a:chOff x="54903" y="2648884"/>
            <a:chExt cx="2830792" cy="57135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4AD3E0C-7119-3B1B-A33C-63A76E64FF0E}"/>
                </a:ext>
              </a:extLst>
            </p:cNvPr>
            <p:cNvSpPr/>
            <p:nvPr/>
          </p:nvSpPr>
          <p:spPr>
            <a:xfrm>
              <a:off x="54903" y="2682832"/>
              <a:ext cx="827619" cy="537411"/>
            </a:xfrm>
            <a:prstGeom prst="rect">
              <a:avLst/>
            </a:prstGeom>
            <a:ln w="1270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75" tIns="34288" rIns="68575" bIns="34288" rtlCol="0" anchor="ctr"/>
            <a:lstStyle/>
            <a:p>
              <a:pPr algn="ctr"/>
              <a:r>
                <a:rPr lang="en-CA" sz="1200" b="1">
                  <a:latin typeface="Arial" pitchFamily="34" charset="0"/>
                  <a:cs typeface="Arial" pitchFamily="34" charset="0"/>
                </a:rPr>
                <a:t>Form Filler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5196C850-F550-0CAF-C409-2706D52AA23C}"/>
                </a:ext>
              </a:extLst>
            </p:cNvPr>
            <p:cNvCxnSpPr>
              <a:cxnSpLocks/>
            </p:cNvCxnSpPr>
            <p:nvPr/>
          </p:nvCxnSpPr>
          <p:spPr>
            <a:xfrm>
              <a:off x="882523" y="2706020"/>
              <a:ext cx="1086027" cy="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5948F8F-A4FB-FAAD-9D36-4131DFA04D7E}"/>
                </a:ext>
              </a:extLst>
            </p:cNvPr>
            <p:cNvSpPr/>
            <p:nvPr/>
          </p:nvSpPr>
          <p:spPr>
            <a:xfrm>
              <a:off x="1968550" y="2648884"/>
              <a:ext cx="917145" cy="514224"/>
            </a:xfrm>
            <a:prstGeom prst="rect">
              <a:avLst/>
            </a:prstGeom>
            <a:ln w="1270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68575" tIns="34288" rIns="68575" bIns="34288" rtlCol="0" anchor="ctr"/>
            <a:lstStyle/>
            <a:p>
              <a:pPr algn="ctr"/>
              <a:r>
                <a:rPr lang="en-CA" sz="1200">
                  <a:latin typeface="Arial" pitchFamily="34" charset="0"/>
                  <a:cs typeface="Arial" pitchFamily="34" charset="0"/>
                </a:rPr>
                <a:t>Form  </a:t>
              </a:r>
              <a:r>
                <a:rPr lang="en-CA" sz="1200" err="1">
                  <a:latin typeface="Arial" pitchFamily="34" charset="0"/>
                  <a:cs typeface="Arial" pitchFamily="34" charset="0"/>
                </a:rPr>
                <a:t>Archiver</a:t>
              </a:r>
              <a:endParaRPr lang="en-CA" sz="12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7BA8350-470F-8DC7-F551-58B7500CEBB8}"/>
                </a:ext>
              </a:extLst>
            </p:cNvPr>
            <p:cNvSpPr/>
            <p:nvPr/>
          </p:nvSpPr>
          <p:spPr>
            <a:xfrm>
              <a:off x="882523" y="2682833"/>
              <a:ext cx="1086027" cy="5142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75" tIns="34288" rIns="68575" bIns="34288" rtlCol="0" anchor="ctr"/>
            <a:lstStyle/>
            <a:p>
              <a:pPr algn="ctr"/>
              <a:r>
                <a:rPr lang="en-CA" sz="105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Create</a:t>
              </a:r>
              <a:br>
                <a:rPr lang="en-CA" sz="105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</a:br>
              <a:r>
                <a:rPr lang="en-CA" sz="1050" b="1" err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QuestionnaireResponse</a:t>
              </a:r>
              <a:endParaRPr lang="en-CA" sz="1050" b="1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7B41DE7F-2D86-D52C-2A0A-05878666D2E3}"/>
              </a:ext>
            </a:extLst>
          </p:cNvPr>
          <p:cNvSpPr/>
          <p:nvPr/>
        </p:nvSpPr>
        <p:spPr>
          <a:xfrm>
            <a:off x="-916280" y="1341727"/>
            <a:ext cx="1323095" cy="107696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723535E-3E75-AE40-A584-CE6239F81B4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83840" y="1357310"/>
            <a:ext cx="6059405" cy="3098780"/>
          </a:xfrm>
        </p:spPr>
        <p:txBody>
          <a:bodyPr/>
          <a:lstStyle/>
          <a:p>
            <a:r>
              <a:rPr lang="en-US" sz="2000"/>
              <a:t>FHIR Server</a:t>
            </a:r>
          </a:p>
          <a:p>
            <a:r>
              <a:rPr lang="en-US" sz="2000"/>
              <a:t>One-way storage for completed forms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13CCA2A4-67EC-EEA1-FD77-E7C0FD2D83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354" y="2226929"/>
            <a:ext cx="7925906" cy="2229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0520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5B0F6F-45BF-4169-62B0-98BD590BEE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3B24E2C-C132-1A66-544E-6A96D1159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Form Designer</a:t>
            </a:r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0A0115-1F96-7C38-5587-A01722CA540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Unported license</a:t>
            </a:r>
            <a:endParaRPr lang="en-US" b="1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87565C-AAC7-2BF6-2F72-BF5FE976056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18</a:t>
            </a:fld>
            <a:endParaRPr lang="en-US" alt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CD07466-C98A-D660-A770-45713BC841C1}"/>
              </a:ext>
            </a:extLst>
          </p:cNvPr>
          <p:cNvGrpSpPr/>
          <p:nvPr/>
        </p:nvGrpSpPr>
        <p:grpSpPr>
          <a:xfrm>
            <a:off x="426719" y="1276089"/>
            <a:ext cx="3629374" cy="2464192"/>
            <a:chOff x="220317" y="97072"/>
            <a:chExt cx="2591145" cy="1973822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E25971E0-A62C-89B8-E77F-C39331305EBC}"/>
                </a:ext>
              </a:extLst>
            </p:cNvPr>
            <p:cNvSpPr/>
            <p:nvPr/>
          </p:nvSpPr>
          <p:spPr>
            <a:xfrm>
              <a:off x="220317" y="97072"/>
              <a:ext cx="732274" cy="1943815"/>
            </a:xfrm>
            <a:prstGeom prst="rect">
              <a:avLst/>
            </a:prstGeom>
            <a:ln w="19050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68589" tIns="34295" rIns="68589" bIns="34295" rtlCol="0" anchor="ctr"/>
            <a:lstStyle/>
            <a:p>
              <a:pPr algn="ctr"/>
              <a:r>
                <a:rPr lang="en-CA" sz="1200">
                  <a:latin typeface="Arial" pitchFamily="34" charset="0"/>
                  <a:cs typeface="Arial" pitchFamily="34" charset="0"/>
                </a:rPr>
                <a:t>Form Designer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B931135-28D5-2238-76AC-D595318ACEDB}"/>
                </a:ext>
              </a:extLst>
            </p:cNvPr>
            <p:cNvSpPr/>
            <p:nvPr/>
          </p:nvSpPr>
          <p:spPr>
            <a:xfrm>
              <a:off x="2068391" y="97072"/>
              <a:ext cx="743071" cy="1943815"/>
            </a:xfrm>
            <a:prstGeom prst="rect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9" tIns="34295" rIns="68589" bIns="34295" rtlCol="0" anchor="ctr"/>
            <a:lstStyle/>
            <a:p>
              <a:pPr algn="ctr"/>
              <a:r>
                <a:rPr lang="en-CA" sz="1200">
                  <a:latin typeface="Arial" pitchFamily="34" charset="0"/>
                  <a:cs typeface="Arial" pitchFamily="34" charset="0"/>
                </a:rPr>
                <a:t>Form Manager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B1101F39-7FE3-6517-4060-D9F83534BC53}"/>
                </a:ext>
              </a:extLst>
            </p:cNvPr>
            <p:cNvCxnSpPr/>
            <p:nvPr/>
          </p:nvCxnSpPr>
          <p:spPr>
            <a:xfrm>
              <a:off x="952592" y="165894"/>
              <a:ext cx="1115798" cy="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CBED553-1E23-25E2-DF37-26F17CC6F9A8}"/>
                </a:ext>
              </a:extLst>
            </p:cNvPr>
            <p:cNvSpPr/>
            <p:nvPr/>
          </p:nvSpPr>
          <p:spPr>
            <a:xfrm>
              <a:off x="952591" y="188608"/>
              <a:ext cx="1086027" cy="54119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9" tIns="34295" rIns="68589" bIns="34295" rtlCol="0" anchor="ctr"/>
            <a:lstStyle/>
            <a:p>
              <a:pPr algn="ctr"/>
              <a:r>
                <a:rPr lang="en-CA" sz="11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Query, Create, Update, Delete</a:t>
              </a:r>
              <a:br>
                <a:rPr lang="en-CA" sz="11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</a:br>
              <a:r>
                <a:rPr lang="en-CA" sz="11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Questionnaire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D0126F92-65A5-0496-966A-06491192A099}"/>
                </a:ext>
              </a:extLst>
            </p:cNvPr>
            <p:cNvSpPr/>
            <p:nvPr/>
          </p:nvSpPr>
          <p:spPr>
            <a:xfrm>
              <a:off x="962079" y="775494"/>
              <a:ext cx="1086027" cy="62888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9" tIns="34295" rIns="68589" bIns="34295" rtlCol="0" anchor="ctr"/>
            <a:lstStyle/>
            <a:p>
              <a:pPr algn="ctr"/>
              <a:r>
                <a:rPr lang="en-CA" sz="11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Query, Create, Update, Delete</a:t>
              </a:r>
              <a:br>
                <a:rPr lang="en-CA" sz="11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</a:br>
              <a:r>
                <a:rPr lang="en-CA" sz="11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ValueSet</a:t>
              </a: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3C2DD11F-AE97-93AB-74A9-83AB22C3D30B}"/>
                </a:ext>
              </a:extLst>
            </p:cNvPr>
            <p:cNvCxnSpPr/>
            <p:nvPr/>
          </p:nvCxnSpPr>
          <p:spPr>
            <a:xfrm>
              <a:off x="952592" y="832663"/>
              <a:ext cx="1115798" cy="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461D306-A5FD-1413-9706-980E73A21765}"/>
                </a:ext>
              </a:extLst>
            </p:cNvPr>
            <p:cNvSpPr/>
            <p:nvPr/>
          </p:nvSpPr>
          <p:spPr>
            <a:xfrm>
              <a:off x="967477" y="1442013"/>
              <a:ext cx="1086027" cy="62888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9" tIns="34295" rIns="68589" bIns="34295" rtlCol="0" anchor="ctr"/>
            <a:lstStyle/>
            <a:p>
              <a:pPr algn="ctr"/>
              <a:r>
                <a:rPr lang="en-CA" sz="11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Query, Create, Update, Delete</a:t>
              </a:r>
              <a:br>
                <a:rPr lang="en-CA" sz="11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</a:br>
              <a:r>
                <a:rPr lang="en-CA" sz="1100" b="1" err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CodeSystem</a:t>
              </a:r>
              <a:endParaRPr lang="en-CA" sz="1100" b="1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6C17BCEB-675B-9C30-1B22-66B5596F7C7D}"/>
                </a:ext>
              </a:extLst>
            </p:cNvPr>
            <p:cNvCxnSpPr/>
            <p:nvPr/>
          </p:nvCxnSpPr>
          <p:spPr>
            <a:xfrm>
              <a:off x="957990" y="1499182"/>
              <a:ext cx="1115798" cy="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6BC49CA2-4033-9C07-563F-918444C1E9F5}"/>
              </a:ext>
            </a:extLst>
          </p:cNvPr>
          <p:cNvSpPr/>
          <p:nvPr/>
        </p:nvSpPr>
        <p:spPr>
          <a:xfrm>
            <a:off x="3217345" y="1020737"/>
            <a:ext cx="1057602" cy="275343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6EE41F3-294F-3E66-1FF9-CA0579945E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61173" y="1357310"/>
            <a:ext cx="5382072" cy="3098780"/>
          </a:xfrm>
        </p:spPr>
        <p:txBody>
          <a:bodyPr/>
          <a:lstStyle/>
          <a:p>
            <a:r>
              <a:rPr lang="en-US" sz="2000"/>
              <a:t>FHIR Client</a:t>
            </a:r>
          </a:p>
          <a:p>
            <a:r>
              <a:rPr lang="en-US" sz="2000"/>
              <a:t>Allows users to retrieve, create, and maintain:</a:t>
            </a:r>
          </a:p>
          <a:p>
            <a:pPr lvl="1"/>
            <a:r>
              <a:rPr lang="en-US" sz="1600"/>
              <a:t>Questionnaires</a:t>
            </a:r>
          </a:p>
          <a:p>
            <a:pPr lvl="1"/>
            <a:r>
              <a:rPr lang="en-US" sz="1600"/>
              <a:t>Value Sets</a:t>
            </a:r>
          </a:p>
          <a:p>
            <a:pPr lvl="1"/>
            <a:r>
              <a:rPr lang="en-US" sz="1600"/>
              <a:t>Code Systems</a:t>
            </a:r>
          </a:p>
          <a:p>
            <a:r>
              <a:rPr lang="en-US" sz="2200"/>
              <a:t>Should allow rendering forms to allow the author to see what they’ll look like</a:t>
            </a:r>
            <a:endParaRPr lang="en-CA" sz="2200"/>
          </a:p>
        </p:txBody>
      </p:sp>
    </p:spTree>
    <p:extLst>
      <p:ext uri="{BB962C8B-B14F-4D97-AF65-F5344CB8AC3E}">
        <p14:creationId xmlns:p14="http://schemas.microsoft.com/office/powerpoint/2010/main" val="40451510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BEC5D-2169-4628-C94E-B7049ADE7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Form Designer</a:t>
            </a:r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67F0DE-7443-7D72-1008-2892EEDB2CB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Unported license</a:t>
            </a:r>
            <a:endParaRPr lang="en-US" b="1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9887A3-3F0E-0DF5-7D4B-AF85F91A7A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19</a:t>
            </a:fld>
            <a:endParaRPr lang="en-U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43179A0-1241-F729-78C5-5F3C1DE857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892" y="1405166"/>
            <a:ext cx="7220958" cy="127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244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B60BE-5EFD-4D48-9D4F-7BA611A40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Who am I?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F28625-56DE-4E6D-944A-39B2939B56B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Name: Lloyd McKenzie</a:t>
            </a:r>
          </a:p>
          <a:p>
            <a:r>
              <a:rPr lang="en-US"/>
              <a:t>Company: Dogwood Health</a:t>
            </a:r>
          </a:p>
          <a:p>
            <a:r>
              <a:rPr lang="en-US"/>
              <a:t>Background:</a:t>
            </a:r>
          </a:p>
          <a:p>
            <a:pPr lvl="1"/>
            <a:r>
              <a:rPr lang="en-US"/>
              <a:t>One of FHIR’s 3 initial editors</a:t>
            </a:r>
          </a:p>
          <a:p>
            <a:pPr lvl="1"/>
            <a:r>
              <a:rPr lang="en-US"/>
              <a:t>Co-chair FHIR-Infrastructure, past chair FHIR Management Group</a:t>
            </a:r>
          </a:p>
          <a:p>
            <a:pPr lvl="1"/>
            <a:r>
              <a:rPr lang="en-US"/>
              <a:t>HL7 Fellow</a:t>
            </a:r>
          </a:p>
          <a:p>
            <a:pPr lvl="1"/>
            <a:r>
              <a:rPr lang="en-US"/>
              <a:t>Lead for both the ONC and international FHIR SDC projects</a:t>
            </a:r>
          </a:p>
          <a:p>
            <a:pPr lvl="1"/>
            <a:r>
              <a:rPr lang="en-US">
                <a:hlinkClick r:id="rId2"/>
              </a:rPr>
              <a:t>lloyd@dogwoodhealthconsulting.com</a:t>
            </a:r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00A3FA-C98F-470C-B249-AC7AFCD5482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/>
              <a:t>© 2025 Health Level Seven ® International. All Rights Reserved. Published under the Creative Commons 3.0 Attribution </a:t>
            </a:r>
            <a:r>
              <a:rPr lang="en-CA" err="1"/>
              <a:t>Unported</a:t>
            </a:r>
            <a:r>
              <a:rPr lang="en-CA"/>
              <a:t> license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233324-D520-44D6-BABD-140673A5B92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</a:t>
            </a:fld>
            <a:endParaRPr lang="en-US" altLang="en-US"/>
          </a:p>
        </p:txBody>
      </p:sp>
      <p:pic>
        <p:nvPicPr>
          <p:cNvPr id="8" name="Picture 7" descr="A person wearing a suit and tie smiling at the camera&#10;&#10;Description automatically generated">
            <a:extLst>
              <a:ext uri="{FF2B5EF4-FFF2-40B4-BE49-F238E27FC236}">
                <a16:creationId xmlns:a16="http://schemas.microsoft.com/office/drawing/2014/main" id="{549034C7-C9A0-4642-B53B-ACAA4B9277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5300" y="597142"/>
            <a:ext cx="2042891" cy="2042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3364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C8879-AD04-6B99-D452-9677FCF5F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Additional considerations 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D9F239-A276-FC76-AAE8-C67F83CCD61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One system can take on multiple roles</a:t>
            </a:r>
          </a:p>
          <a:p>
            <a:r>
              <a:rPr lang="en-US"/>
              <a:t>There can be multiple systems in an environment with the same role</a:t>
            </a:r>
          </a:p>
          <a:p>
            <a:r>
              <a:rPr lang="en-US"/>
              <a:t>This set of roles isn’t exhaustive, but it covers common functionalities</a:t>
            </a:r>
          </a:p>
          <a:p>
            <a:r>
              <a:rPr lang="en-US"/>
              <a:t>More complex roles can be composed of these</a:t>
            </a:r>
          </a:p>
          <a:p>
            <a:pPr lvl="1"/>
            <a:r>
              <a:rPr lang="en-US"/>
              <a:t>E.g. an EHR might take on the role of Form Filler, Form Manager, and Form Response Manager </a:t>
            </a:r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48303A-97A9-176F-D59E-3A0D2D2651D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Unported license</a:t>
            </a:r>
            <a:endParaRPr lang="en-US" b="1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F135AF-29F7-6AC2-6B7A-98B79F52261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59115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808133-B866-53BF-AB75-E2F90BF374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23946E-B7AE-190D-3E18-C4DB0B1117C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Unported license</a:t>
            </a:r>
            <a:endParaRPr lang="en-US" b="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978BFA-4D5C-4D75-92EC-0D7236218D0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21</a:t>
            </a:fld>
            <a:endParaRPr lang="en-US" altLang="en-US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8BA2DDCC-B501-BE27-0F55-F8972233C89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8304928"/>
              </p:ext>
            </p:extLst>
          </p:nvPr>
        </p:nvGraphicFramePr>
        <p:xfrm>
          <a:off x="1524000" y="53975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500455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01AE4-EEDE-4A2F-A165-06095BDBC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Creating forms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E55EFA-74D7-CAB2-108F-F593BEECDE1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2000" dirty="0"/>
              <a:t>What are the questions?</a:t>
            </a:r>
          </a:p>
          <a:p>
            <a:r>
              <a:rPr lang="en-US" sz="2000" dirty="0"/>
              <a:t>What are the allowed answers?</a:t>
            </a:r>
          </a:p>
          <a:p>
            <a:r>
              <a:rPr lang="en-US" sz="2000" dirty="0"/>
              <a:t>How are both phrased?</a:t>
            </a:r>
          </a:p>
          <a:p>
            <a:r>
              <a:rPr lang="en-US" sz="2000" dirty="0"/>
              <a:t>What does the form look like?</a:t>
            </a:r>
          </a:p>
          <a:p>
            <a:r>
              <a:rPr lang="en-US" sz="2000" dirty="0"/>
              <a:t>Are there dynamic behaviors?</a:t>
            </a:r>
          </a:p>
          <a:p>
            <a:r>
              <a:rPr lang="en-US" sz="2000" dirty="0"/>
              <a:t>What are the validation rules?</a:t>
            </a:r>
          </a:p>
          <a:p>
            <a:r>
              <a:rPr lang="en-US" sz="2000" dirty="0"/>
              <a:t>What are the flow rules?</a:t>
            </a:r>
          </a:p>
          <a:p>
            <a:r>
              <a:rPr lang="en-US" sz="2000" dirty="0"/>
              <a:t>What are the mappings to underlying data elements?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1F282A-0A39-A83B-76A7-24CD9C6BD08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Unported license</a:t>
            </a:r>
            <a:endParaRPr lang="en-US" b="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F36767-F8FF-2986-664E-6EB8D3E8C5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378880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88573-BBD9-9F89-D62B-D2F08F227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Paper vs. electronic forms</a:t>
            </a:r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A449AC-C926-F2B8-39E1-40A03955EEC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Unported license</a:t>
            </a:r>
            <a:endParaRPr lang="en-US" b="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04E049-545D-AAAD-2FD2-FAEE542A95F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23</a:t>
            </a:fld>
            <a:endParaRPr lang="en-US" alt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81F97F2-8208-585C-784A-A72D133060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Paper</a:t>
            </a:r>
            <a:endParaRPr lang="en-CA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0E61A94-138B-7226-B90E-4F63FD9F71B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/>
              <a:t># of questions is limited</a:t>
            </a:r>
          </a:p>
          <a:p>
            <a:r>
              <a:rPr lang="en-US"/>
              <a:t>Answers are limited</a:t>
            </a:r>
          </a:p>
          <a:p>
            <a:endParaRPr lang="en-US"/>
          </a:p>
          <a:p>
            <a:r>
              <a:rPr lang="en-US"/>
              <a:t>Rules explained by text</a:t>
            </a:r>
          </a:p>
          <a:p>
            <a:r>
              <a:rPr lang="en-US"/>
              <a:t>Calculations are manual</a:t>
            </a:r>
          </a:p>
          <a:p>
            <a:r>
              <a:rPr lang="en-US"/>
              <a:t>References by identifiers &amp; demographics</a:t>
            </a:r>
          </a:p>
          <a:p>
            <a:r>
              <a:rPr lang="en-US"/>
              <a:t>Answers must be transcribed</a:t>
            </a:r>
            <a:r>
              <a:rPr lang="en-CA"/>
              <a:t> &amp; coded</a:t>
            </a:r>
            <a:endParaRPr lang="en-US"/>
          </a:p>
          <a:p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9C768C2-8BB8-28B1-0791-A677F1111B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Electronic</a:t>
            </a:r>
            <a:endParaRPr lang="en-CA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164FD5F-CE8B-0207-E09B-473E18BF004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/>
              <a:t># of potential questions unlimited</a:t>
            </a:r>
          </a:p>
          <a:p>
            <a:r>
              <a:rPr lang="en-US"/>
              <a:t>Answers can be dynamic</a:t>
            </a:r>
          </a:p>
          <a:p>
            <a:pPr lvl="1"/>
            <a:r>
              <a:rPr lang="en-US"/>
              <a:t>Also type-ahead dropdowns</a:t>
            </a:r>
          </a:p>
          <a:p>
            <a:r>
              <a:rPr lang="en-US"/>
              <a:t>Rules enforced automatically</a:t>
            </a:r>
          </a:p>
          <a:p>
            <a:r>
              <a:rPr lang="en-US"/>
              <a:t>Calculations are automatic</a:t>
            </a:r>
          </a:p>
          <a:p>
            <a:r>
              <a:rPr lang="en-US"/>
              <a:t>References as true references</a:t>
            </a:r>
          </a:p>
          <a:p>
            <a:endParaRPr lang="en-US"/>
          </a:p>
          <a:p>
            <a:r>
              <a:rPr lang="en-US"/>
              <a:t>Answers are automatically encoded and available electronically</a:t>
            </a:r>
          </a:p>
        </p:txBody>
      </p:sp>
    </p:spTree>
    <p:extLst>
      <p:ext uri="{BB962C8B-B14F-4D97-AF65-F5344CB8AC3E}">
        <p14:creationId xmlns:p14="http://schemas.microsoft.com/office/powerpoint/2010/main" val="140907830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F0FFD-61F2-8386-61EC-BB0874E8B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do forms live?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80D9B-276D-EF0E-6ED7-9E67611A2A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Centralized repository</a:t>
            </a:r>
          </a:p>
          <a:p>
            <a:r>
              <a:rPr lang="en-US"/>
              <a:t>Copied onto each EMR</a:t>
            </a:r>
          </a:p>
          <a:p>
            <a:r>
              <a:rPr lang="en-US"/>
              <a:t>Contained in other resources (protocols, orders)</a:t>
            </a:r>
          </a:p>
          <a:p>
            <a:r>
              <a:rPr lang="en-US"/>
              <a:t>Mixture of the above</a:t>
            </a:r>
          </a:p>
          <a:p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B64FAD-CA91-97E4-98B9-97E8EFB9CB4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Unported license</a:t>
            </a:r>
            <a:endParaRPr lang="en-US" b="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5D2ACB-394F-2359-E855-0962FD86D5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79126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B6600-8869-8152-8124-BD48818FD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Re-using form artifacts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2CBEA8-BD22-F4F0-BDE1-DFBDD1183D4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More on this in the session on modular &amp; derived forms</a:t>
            </a:r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3B06E3-594A-45A9-69BE-9812F7FCBBF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Unported license</a:t>
            </a:r>
            <a:endParaRPr lang="en-US" b="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3CD1E1-400D-FCDC-BF75-CB86C123391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05873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B3FDA6-12E3-6736-263D-96238C549D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BEE3AE-363A-0219-921F-513C2028371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Unported license</a:t>
            </a:r>
            <a:endParaRPr lang="en-US" b="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55E7C1-A574-DD6E-927E-5CF6602B130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26</a:t>
            </a:fld>
            <a:endParaRPr lang="en-US" altLang="en-US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362C5FB7-A8F8-6DF4-75C4-9E9570EDE7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66892161"/>
              </p:ext>
            </p:extLst>
          </p:nvPr>
        </p:nvGraphicFramePr>
        <p:xfrm>
          <a:off x="1524000" y="53975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719554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BF5D49D-F08B-BAA0-FA07-F5D84C1BE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Workflow patterns</a:t>
            </a:r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6936BA-8E25-BEC9-0404-E262E5CF56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Unported license</a:t>
            </a:r>
            <a:endParaRPr lang="en-US" b="1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4D0C84-DC20-9E30-C171-8A1C09862BB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27</a:t>
            </a:fld>
            <a:endParaRPr lang="en-US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C590798-E5E5-B0EC-316C-7A179A67EE12}"/>
              </a:ext>
            </a:extLst>
          </p:cNvPr>
          <p:cNvSpPr txBox="1"/>
          <p:nvPr/>
        </p:nvSpPr>
        <p:spPr>
          <a:xfrm>
            <a:off x="6863415" y="1645023"/>
            <a:ext cx="17363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accent2"/>
                </a:solidFill>
              </a:rPr>
              <a:t>Questionnaire</a:t>
            </a:r>
            <a:br>
              <a:rPr lang="en-US" b="1">
                <a:solidFill>
                  <a:schemeClr val="accent2"/>
                </a:solidFill>
              </a:rPr>
            </a:br>
            <a:r>
              <a:rPr lang="en-US" b="1">
                <a:solidFill>
                  <a:schemeClr val="accent2"/>
                </a:solidFill>
              </a:rPr>
              <a:t>Response</a:t>
            </a:r>
            <a:endParaRPr lang="en-CA" b="1">
              <a:solidFill>
                <a:schemeClr val="accent2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DFE32E6-069C-9F3F-DDBC-595DA6386A7F}"/>
              </a:ext>
            </a:extLst>
          </p:cNvPr>
          <p:cNvSpPr txBox="1"/>
          <p:nvPr/>
        </p:nvSpPr>
        <p:spPr>
          <a:xfrm>
            <a:off x="5478503" y="3861294"/>
            <a:ext cx="1736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accent2"/>
                </a:solidFill>
              </a:rPr>
              <a:t>Questionnaire</a:t>
            </a:r>
            <a:endParaRPr lang="en-CA" b="1">
              <a:solidFill>
                <a:schemeClr val="accent2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32D738E-24A7-715E-EEC8-AA5BA749AA12}"/>
              </a:ext>
            </a:extLst>
          </p:cNvPr>
          <p:cNvSpPr txBox="1"/>
          <p:nvPr/>
        </p:nvSpPr>
        <p:spPr>
          <a:xfrm>
            <a:off x="357310" y="1201609"/>
            <a:ext cx="19159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>
                <a:solidFill>
                  <a:schemeClr val="accent2"/>
                </a:solidFill>
              </a:rPr>
              <a:t>ServiceRequest</a:t>
            </a:r>
          </a:p>
          <a:p>
            <a:pPr algn="ctr"/>
            <a:r>
              <a:rPr lang="en-US" b="1">
                <a:solidFill>
                  <a:schemeClr val="accent2"/>
                </a:solidFill>
              </a:rPr>
              <a:t>or</a:t>
            </a:r>
          </a:p>
          <a:p>
            <a:pPr algn="ctr"/>
            <a:r>
              <a:rPr lang="en-US" b="1">
                <a:solidFill>
                  <a:schemeClr val="accent2"/>
                </a:solidFill>
              </a:rPr>
              <a:t>Task</a:t>
            </a:r>
            <a:endParaRPr lang="en-CA" b="1">
              <a:solidFill>
                <a:schemeClr val="accent2"/>
              </a:solidFill>
            </a:endParaRPr>
          </a:p>
        </p:txBody>
      </p:sp>
      <p:pic>
        <p:nvPicPr>
          <p:cNvPr id="2" name="Picture 1" descr="A diagram of a process&#10;&#10;AI-generated content may be incorrect.">
            <a:extLst>
              <a:ext uri="{FF2B5EF4-FFF2-40B4-BE49-F238E27FC236}">
                <a16:creationId xmlns:a16="http://schemas.microsoft.com/office/drawing/2014/main" id="{2EC18B76-CEFE-CDF7-7EB4-0965AA9C5B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3709" y="991517"/>
            <a:ext cx="5081141" cy="357359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792EA61-E809-5266-5BB1-1BC89F3579CA}"/>
              </a:ext>
            </a:extLst>
          </p:cNvPr>
          <p:cNvSpPr txBox="1"/>
          <p:nvPr/>
        </p:nvSpPr>
        <p:spPr>
          <a:xfrm>
            <a:off x="291005" y="4227540"/>
            <a:ext cx="2653107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Arial"/>
                <a:ea typeface="ヒラギノ角ゴ Pro W3"/>
                <a:cs typeface="Arial"/>
              </a:rPr>
              <a:t>From </a:t>
            </a:r>
            <a:r>
              <a:rPr lang="en-US" sz="1200">
                <a:latin typeface="Arial"/>
                <a:ea typeface="ヒラギノ角ゴ Pro W3"/>
                <a:cs typeface="Arial"/>
                <a:hlinkClick r:id="rId4"/>
              </a:rPr>
              <a:t>https://build.fhir.org/workflow</a:t>
            </a:r>
            <a:endParaRPr lang="en-US" sz="120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9297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/>
      <p:bldP spid="38" grpId="0"/>
    </p:bldLst>
  </p:timing>
  <p:extLst>
    <p:ext uri="{6950BFC3-D8DA-4A85-94F7-54DA5524770B}">
      <p188:commentRel xmlns:p188="http://schemas.microsoft.com/office/powerpoint/2018/8/main" r:id="rId2"/>
    </p:ext>
  </p:extLs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EAC6430-7F99-6DC4-C440-8606170E0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ServiceRequest vs. Task</a:t>
            </a:r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6393BD-D5C3-6FC3-F3D6-0C5BCC97267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Unported license</a:t>
            </a:r>
            <a:endParaRPr lang="en-US" b="1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29D5B8-9CBB-578D-1081-48AFAA5348A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28</a:t>
            </a:fld>
            <a:endParaRPr lang="en-US" alt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6A5754B-8291-7694-0F38-6DA8ECF114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ServiceRequest</a:t>
            </a:r>
            <a:endParaRPr lang="en-CA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91631C4-C783-B01E-4DD2-FBBFE717928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/>
              <a:t>Constitutes a formal ‘order’</a:t>
            </a:r>
          </a:p>
          <a:p>
            <a:r>
              <a:rPr lang="en-US"/>
              <a:t>Requires workflow (likely Task) to initiate fulfillment</a:t>
            </a:r>
          </a:p>
          <a:p>
            <a:r>
              <a:rPr lang="en-US"/>
              <a:t>Uses 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servicerequest-questionnaireRequest</a:t>
            </a: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/>
              <a:t>QR links to Request via </a:t>
            </a:r>
            <a:r>
              <a:rPr lang="en-CA" err="1"/>
              <a:t>basedOn</a:t>
            </a:r>
            <a:endParaRPr lang="en-CA"/>
          </a:p>
          <a:p>
            <a:r>
              <a:rPr lang="en-CA"/>
              <a:t>Can ask for the form to be completed multiple times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5DE41A8-28AD-53FA-A890-61E81ED8D7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Task</a:t>
            </a:r>
            <a:endParaRPr lang="en-CA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2623BAB-A6C5-3C0F-9B3B-CCFC94A582A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/>
              <a:t>Not an order</a:t>
            </a:r>
          </a:p>
          <a:p>
            <a:r>
              <a:rPr lang="en-US"/>
              <a:t>Initiates fulfillment on its own</a:t>
            </a:r>
          </a:p>
          <a:p>
            <a:endParaRPr lang="en-US" sz="1200"/>
          </a:p>
          <a:p>
            <a:r>
              <a:rPr lang="en-US"/>
              <a:t>Uses </a:t>
            </a:r>
            <a:r>
              <a:rPr lang="en-US" err="1"/>
              <a:t>Task.input</a:t>
            </a:r>
            <a:endParaRPr lang="en-US"/>
          </a:p>
          <a:p>
            <a:endParaRPr lang="en-US" sz="1200"/>
          </a:p>
          <a:p>
            <a:r>
              <a:rPr lang="en-CA"/>
              <a:t>QR links to Task as </a:t>
            </a:r>
            <a:r>
              <a:rPr lang="en-CA" err="1"/>
              <a:t>Task.output</a:t>
            </a:r>
            <a:endParaRPr lang="en-CA"/>
          </a:p>
          <a:p>
            <a:r>
              <a:rPr lang="en-CA"/>
              <a:t>Can only seek one occurrence</a:t>
            </a:r>
          </a:p>
        </p:txBody>
      </p:sp>
    </p:spTree>
    <p:extLst>
      <p:ext uri="{BB962C8B-B14F-4D97-AF65-F5344CB8AC3E}">
        <p14:creationId xmlns:p14="http://schemas.microsoft.com/office/powerpoint/2010/main" val="35949806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E0C14CE-1851-D945-FA34-D48AB43FE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Soliciting forms</a:t>
            </a:r>
            <a:endParaRPr lang="en-CA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ED19B03-A60B-0356-5782-653C7160778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Unported license</a:t>
            </a:r>
            <a:endParaRPr lang="en-US" b="1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3167F19-67A6-F175-6E9D-5C597DB4C0A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29</a:t>
            </a:fld>
            <a:endParaRPr lang="en-US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454DAD1-4EC1-2DF4-400E-CB8A4B8726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170" y="988306"/>
            <a:ext cx="4953240" cy="355987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89B119D-FCD2-B661-06CE-1F09B32794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2045" y="205979"/>
            <a:ext cx="5591955" cy="432495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C67EB07-5B5A-ABBE-62DB-73A1075C33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6732" y="1591742"/>
            <a:ext cx="5611008" cy="235300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17575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This presentation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Can be downloaded here:</a:t>
            </a:r>
          </a:p>
          <a:p>
            <a:pPr lvl="1"/>
            <a:r>
              <a:rPr lang="en-CA">
                <a:hlinkClick r:id="rId2"/>
              </a:rPr>
              <a:t>https://github.com/FHIR/documents/tree/master/presentations/sdc</a:t>
            </a:r>
            <a:endParaRPr lang="en-CA"/>
          </a:p>
          <a:p>
            <a:pPr lvl="0"/>
            <a:r>
              <a:rPr lang="en-US"/>
              <a:t>Is licensed for use under the Creative Commons, specifically:</a:t>
            </a:r>
          </a:p>
          <a:p>
            <a:pPr lvl="1"/>
            <a:r>
              <a:rPr lang="en-CA">
                <a:hlinkClick r:id="rId3"/>
              </a:rPr>
              <a:t>Creative Commons Attribution 3.0 </a:t>
            </a:r>
            <a:r>
              <a:rPr lang="en-CA" err="1">
                <a:hlinkClick r:id="rId3"/>
              </a:rPr>
              <a:t>Unported</a:t>
            </a:r>
            <a:r>
              <a:rPr lang="en-CA">
                <a:hlinkClick r:id="rId3"/>
              </a:rPr>
              <a:t> License</a:t>
            </a:r>
            <a:endParaRPr lang="en-CA"/>
          </a:p>
          <a:p>
            <a:pPr lvl="1"/>
            <a:r>
              <a:rPr lang="en-US"/>
              <a:t>(Do with it as you wish, so long as you give credit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E5D67FA5-D1E9-4E1E-B63E-097C12003FC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/>
              <a:t>© 2025 Health Level Seven ® International. All Rights Reserved. Published under the Creative Commons 3.0 Attribution </a:t>
            </a:r>
            <a:r>
              <a:rPr lang="en-CA" err="1"/>
              <a:t>Unported</a:t>
            </a:r>
            <a:r>
              <a:rPr lang="en-CA"/>
              <a:t> license</a:t>
            </a:r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D655E1C-9171-4990-BC7C-0027C9FAE15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8FDF0E-2772-4D89-9F72-F3CB15D8B8AB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5" name="Picture 4" descr="Creative Commons Licenc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2387" y="3226897"/>
            <a:ext cx="1135626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59171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1847CC-2ACA-20BE-8BAC-0C6C9CFC10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439B2A-9996-9BFD-7004-355B1F55ADC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Unported license</a:t>
            </a:r>
            <a:endParaRPr lang="en-US" b="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853BAE-510F-F7C4-B67A-2119A392CA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30</a:t>
            </a:fld>
            <a:endParaRPr lang="en-US" altLang="en-US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C033D9FF-4F68-B383-E49D-EFDA7B3D5F6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9445603"/>
              </p:ext>
            </p:extLst>
          </p:nvPr>
        </p:nvGraphicFramePr>
        <p:xfrm>
          <a:off x="1524000" y="53975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344475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EC94A-4124-1CD1-6F10-18F942416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Workflow of form rendering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BD011C-4138-FC32-0B82-D592575D4CD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Rendering requires:</a:t>
            </a:r>
          </a:p>
          <a:p>
            <a:pPr lvl="1"/>
            <a:r>
              <a:rPr lang="en-US"/>
              <a:t>Retrieving the referenced Questionnaire</a:t>
            </a:r>
          </a:p>
          <a:p>
            <a:pPr lvl="1"/>
            <a:r>
              <a:rPr lang="en-US"/>
              <a:t>Retrieving referenced ValueSets and/or Libraries</a:t>
            </a:r>
          </a:p>
          <a:p>
            <a:pPr lvl="1"/>
            <a:r>
              <a:rPr lang="en-US"/>
              <a:t>Performing any pre-population</a:t>
            </a:r>
          </a:p>
          <a:p>
            <a:pPr lvl="1"/>
            <a:r>
              <a:rPr lang="en-US"/>
              <a:t>Dynamically adjusting form content based on answers</a:t>
            </a:r>
          </a:p>
          <a:p>
            <a:pPr lvl="1"/>
            <a:r>
              <a:rPr lang="en-US"/>
              <a:t>Validating answers (dynamically or on completion)</a:t>
            </a:r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B4E48F-CEE5-CD13-584E-CE83019A5CF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Unported license</a:t>
            </a:r>
            <a:endParaRPr lang="en-US" b="1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C154B2-95EE-AEB6-6D15-95D59005022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31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340709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C5DEB-88B1-2BE1-DC2D-CF06385A7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Finding forms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946248-8699-3CBD-76F6-2D1DE87914D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Hard-code form into system workflow</a:t>
            </a:r>
          </a:p>
          <a:p>
            <a:r>
              <a:rPr lang="en-US"/>
              <a:t>Point to the form in the protocol</a:t>
            </a:r>
          </a:p>
          <a:p>
            <a:pPr lvl="1"/>
            <a:r>
              <a:rPr lang="en-US" err="1"/>
              <a:t>PlanDefinition</a:t>
            </a:r>
            <a:r>
              <a:rPr lang="en-US"/>
              <a:t>/</a:t>
            </a:r>
            <a:r>
              <a:rPr lang="en-US" err="1"/>
              <a:t>ActivityDefinition</a:t>
            </a:r>
            <a:endParaRPr lang="en-US"/>
          </a:p>
          <a:p>
            <a:r>
              <a:rPr lang="en-US"/>
              <a:t>Point to the form with Task</a:t>
            </a:r>
          </a:p>
          <a:p>
            <a:r>
              <a:rPr lang="en-US"/>
              <a:t>Specify form ‘code’ in ServiceRequest</a:t>
            </a:r>
          </a:p>
          <a:p>
            <a:r>
              <a:rPr lang="en-US"/>
              <a:t>Retrieve via an operation (e.g. CRMI $package)</a:t>
            </a:r>
          </a:p>
          <a:p>
            <a:r>
              <a:rPr lang="en-US"/>
              <a:t>Let user search for the appropriate form to complete</a:t>
            </a:r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DBFE06-137B-BAB7-3EAB-3F2D3301B31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Unported license</a:t>
            </a:r>
            <a:endParaRPr lang="en-US" b="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095816-259A-018F-606D-30BF50EBA8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32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16369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344BE-F04E-E713-6441-6233A0F56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Questionnaire identity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E851EA-2E14-96B3-BC52-933A36C8F02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id</a:t>
            </a:r>
          </a:p>
          <a:p>
            <a:r>
              <a:rPr lang="en-US"/>
              <a:t>canonical</a:t>
            </a:r>
          </a:p>
          <a:p>
            <a:pPr lvl="1"/>
            <a:r>
              <a:rPr lang="en-US" err="1"/>
              <a:t>url</a:t>
            </a:r>
            <a:endParaRPr lang="en-US"/>
          </a:p>
          <a:p>
            <a:pPr lvl="1"/>
            <a:r>
              <a:rPr lang="en-US" err="1"/>
              <a:t>url</a:t>
            </a:r>
            <a:r>
              <a:rPr lang="en-US"/>
              <a:t> + version</a:t>
            </a:r>
          </a:p>
          <a:p>
            <a:r>
              <a:rPr lang="en-CA"/>
              <a:t>identifier</a:t>
            </a:r>
          </a:p>
          <a:p>
            <a:r>
              <a:rPr lang="en-CA"/>
              <a:t>code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AA8058-E5F5-DA79-21EA-C99325E59CC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Unported license</a:t>
            </a:r>
            <a:endParaRPr lang="en-US" b="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700992-7131-E027-8AF4-F1A0594828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33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311018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7BCEC55F-8116-0E92-3ABA-444001218B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777" y="192087"/>
            <a:ext cx="4184114" cy="4341412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8DC380-2FDC-EA3F-BA96-5A586397E74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Unported license</a:t>
            </a:r>
            <a:endParaRPr lang="en-US" b="1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134744-8C84-C96C-33EC-9E206D88A4D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34</a:t>
            </a:fld>
            <a:endParaRPr lang="en-US" alt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7E3DE80A-21E7-27D9-BE68-863012B9B8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2016" y="192087"/>
            <a:ext cx="4385375" cy="4341412"/>
          </a:xfrm>
          <a:prstGeom prst="rect">
            <a:avLst/>
          </a:pr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FA406B86-96F8-F2AF-D0F5-E1C36A479C7E}"/>
              </a:ext>
            </a:extLst>
          </p:cNvPr>
          <p:cNvGrpSpPr/>
          <p:nvPr/>
        </p:nvGrpSpPr>
        <p:grpSpPr>
          <a:xfrm>
            <a:off x="356130" y="875898"/>
            <a:ext cx="5650033" cy="3005842"/>
            <a:chOff x="356130" y="875898"/>
            <a:chExt cx="5650033" cy="3005842"/>
          </a:xfrm>
          <a:solidFill>
            <a:srgbClr val="C3D69B">
              <a:alpha val="20000"/>
            </a:srgbClr>
          </a:solidFill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0E7ACA3-CE07-284B-21CD-569A5E16D6E6}"/>
                </a:ext>
              </a:extLst>
            </p:cNvPr>
            <p:cNvSpPr/>
            <p:nvPr/>
          </p:nvSpPr>
          <p:spPr>
            <a:xfrm>
              <a:off x="356135" y="1318660"/>
              <a:ext cx="1434164" cy="436701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516C592-BC0E-4745-427B-0C0297A17A7D}"/>
                </a:ext>
              </a:extLst>
            </p:cNvPr>
            <p:cNvSpPr/>
            <p:nvPr/>
          </p:nvSpPr>
          <p:spPr>
            <a:xfrm>
              <a:off x="356134" y="2027721"/>
              <a:ext cx="1434163" cy="436299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174CC6B-5E5E-A403-838F-FC36FC400383}"/>
                </a:ext>
              </a:extLst>
            </p:cNvPr>
            <p:cNvSpPr/>
            <p:nvPr/>
          </p:nvSpPr>
          <p:spPr>
            <a:xfrm>
              <a:off x="356132" y="2948131"/>
              <a:ext cx="1434163" cy="436298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8E9F963-A726-7442-3511-C0FA05B5ECC5}"/>
                </a:ext>
              </a:extLst>
            </p:cNvPr>
            <p:cNvSpPr/>
            <p:nvPr/>
          </p:nvSpPr>
          <p:spPr>
            <a:xfrm>
              <a:off x="356130" y="3660501"/>
              <a:ext cx="1434163" cy="221239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6E39F2A-2011-EBE5-F818-CC7A9AFA5EFC}"/>
                </a:ext>
              </a:extLst>
            </p:cNvPr>
            <p:cNvSpPr/>
            <p:nvPr/>
          </p:nvSpPr>
          <p:spPr>
            <a:xfrm>
              <a:off x="4572000" y="875898"/>
              <a:ext cx="1434163" cy="246647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D4C324A-FDED-C090-8F9B-638800AFFA0D}"/>
                </a:ext>
              </a:extLst>
            </p:cNvPr>
            <p:cNvSpPr/>
            <p:nvPr/>
          </p:nvSpPr>
          <p:spPr>
            <a:xfrm>
              <a:off x="4572000" y="1612787"/>
              <a:ext cx="1434163" cy="495146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2C7EF23-E6A8-7F3F-EC26-C151F399B110}"/>
              </a:ext>
            </a:extLst>
          </p:cNvPr>
          <p:cNvGrpSpPr/>
          <p:nvPr/>
        </p:nvGrpSpPr>
        <p:grpSpPr>
          <a:xfrm>
            <a:off x="356129" y="610001"/>
            <a:ext cx="5650034" cy="3487202"/>
            <a:chOff x="356129" y="610001"/>
            <a:chExt cx="5650034" cy="3487202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FD045DB-CC99-F7D6-8B84-C5963DB43BDE}"/>
                </a:ext>
              </a:extLst>
            </p:cNvPr>
            <p:cNvSpPr/>
            <p:nvPr/>
          </p:nvSpPr>
          <p:spPr>
            <a:xfrm>
              <a:off x="356135" y="610001"/>
              <a:ext cx="1434164" cy="708659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2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84FFFF2-3F68-6819-97B6-0A8E6D81141B}"/>
                </a:ext>
              </a:extLst>
            </p:cNvPr>
            <p:cNvSpPr/>
            <p:nvPr/>
          </p:nvSpPr>
          <p:spPr>
            <a:xfrm>
              <a:off x="356135" y="1755361"/>
              <a:ext cx="1434164" cy="259164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2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904E279-5E26-516E-DBEE-F4FE911EDC4E}"/>
                </a:ext>
              </a:extLst>
            </p:cNvPr>
            <p:cNvSpPr/>
            <p:nvPr/>
          </p:nvSpPr>
          <p:spPr>
            <a:xfrm>
              <a:off x="356133" y="2736380"/>
              <a:ext cx="1434163" cy="202266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2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25964FE-EEF1-BD8A-E116-59FE76997B53}"/>
                </a:ext>
              </a:extLst>
            </p:cNvPr>
            <p:cNvSpPr/>
            <p:nvPr/>
          </p:nvSpPr>
          <p:spPr>
            <a:xfrm>
              <a:off x="356131" y="3393914"/>
              <a:ext cx="1434163" cy="266587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2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94E335A-A869-2FAB-EED0-82F1F9208696}"/>
                </a:ext>
              </a:extLst>
            </p:cNvPr>
            <p:cNvSpPr/>
            <p:nvPr/>
          </p:nvSpPr>
          <p:spPr>
            <a:xfrm>
              <a:off x="4572000" y="629251"/>
              <a:ext cx="1434163" cy="246647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2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05DE66B-96E6-DD0B-84F2-25A92CBD1B0D}"/>
                </a:ext>
              </a:extLst>
            </p:cNvPr>
            <p:cNvSpPr/>
            <p:nvPr/>
          </p:nvSpPr>
          <p:spPr>
            <a:xfrm>
              <a:off x="356129" y="3891953"/>
              <a:ext cx="1434163" cy="205250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2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85BAE70-8782-9EF8-BDBD-FFFD9C0A2E5B}"/>
              </a:ext>
            </a:extLst>
          </p:cNvPr>
          <p:cNvGrpSpPr/>
          <p:nvPr/>
        </p:nvGrpSpPr>
        <p:grpSpPr>
          <a:xfrm>
            <a:off x="4571999" y="1392572"/>
            <a:ext cx="1434164" cy="1432997"/>
            <a:chOff x="4571999" y="1392572"/>
            <a:chExt cx="1434164" cy="1432997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A05F57C5-468C-F5DD-18BF-7238408ADBF5}"/>
                </a:ext>
              </a:extLst>
            </p:cNvPr>
            <p:cNvGrpSpPr/>
            <p:nvPr/>
          </p:nvGrpSpPr>
          <p:grpSpPr>
            <a:xfrm>
              <a:off x="4572000" y="1392572"/>
              <a:ext cx="1434163" cy="220215"/>
              <a:chOff x="4572000" y="1392572"/>
              <a:chExt cx="1434163" cy="220215"/>
            </a:xfrm>
          </p:grpSpPr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7937BDCA-ECD4-7D7B-C272-0F3D233212EE}"/>
                  </a:ext>
                </a:extLst>
              </p:cNvPr>
              <p:cNvCxnSpPr/>
              <p:nvPr/>
            </p:nvCxnSpPr>
            <p:spPr>
              <a:xfrm>
                <a:off x="4572000" y="1392572"/>
                <a:ext cx="1434163" cy="220215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C88AE852-FFBC-8AAB-3FAD-63D22130DC0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72000" y="1392572"/>
                <a:ext cx="1434163" cy="220215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B5CEA31B-F06A-4DF2-967D-7F4A462BA839}"/>
                </a:ext>
              </a:extLst>
            </p:cNvPr>
            <p:cNvGrpSpPr/>
            <p:nvPr/>
          </p:nvGrpSpPr>
          <p:grpSpPr>
            <a:xfrm>
              <a:off x="4571999" y="2605354"/>
              <a:ext cx="1434163" cy="220215"/>
              <a:chOff x="4572000" y="1392572"/>
              <a:chExt cx="1434163" cy="220215"/>
            </a:xfrm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87E14D83-9BC8-D9A6-9DF0-8F910E531893}"/>
                  </a:ext>
                </a:extLst>
              </p:cNvPr>
              <p:cNvCxnSpPr/>
              <p:nvPr/>
            </p:nvCxnSpPr>
            <p:spPr>
              <a:xfrm>
                <a:off x="4572000" y="1392572"/>
                <a:ext cx="1434163" cy="220215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C3054E58-5AAD-222C-94B3-E07E150CAC1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72000" y="1392572"/>
                <a:ext cx="1434163" cy="220215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820702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92B44-E3A0-5339-7317-BEA800D2A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Local vs. operation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643968-4F3F-AD34-8739-7DA7AB9A962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2000" dirty="0"/>
              <a:t>Operation candidates:</a:t>
            </a:r>
          </a:p>
          <a:p>
            <a:pPr lvl="1"/>
            <a:r>
              <a:rPr lang="en-US" sz="1800" dirty="0"/>
              <a:t>$populate</a:t>
            </a:r>
          </a:p>
          <a:p>
            <a:pPr lvl="1"/>
            <a:r>
              <a:rPr lang="en-CA" sz="1800" dirty="0"/>
              <a:t>$validate</a:t>
            </a:r>
          </a:p>
          <a:p>
            <a:pPr lvl="1"/>
            <a:r>
              <a:rPr lang="en-CA" sz="1800" dirty="0"/>
              <a:t>$expand</a:t>
            </a:r>
          </a:p>
          <a:p>
            <a:pPr lvl="1"/>
            <a:r>
              <a:rPr lang="en-CA" sz="1800" dirty="0"/>
              <a:t>$extract</a:t>
            </a:r>
          </a:p>
          <a:p>
            <a:pPr lvl="1"/>
            <a:r>
              <a:rPr lang="en-CA" sz="1800" dirty="0"/>
              <a:t>$assemble</a:t>
            </a:r>
          </a:p>
          <a:p>
            <a:pPr lvl="1"/>
            <a:r>
              <a:rPr lang="en-CA" sz="1800" dirty="0"/>
              <a:t>terminology functionality</a:t>
            </a:r>
          </a:p>
          <a:p>
            <a:r>
              <a:rPr lang="en-CA" sz="2000" dirty="0"/>
              <a:t>Local advantages</a:t>
            </a:r>
          </a:p>
          <a:p>
            <a:pPr lvl="1"/>
            <a:r>
              <a:rPr lang="en-CA" sz="1800" dirty="0"/>
              <a:t>Performance, dynamic/interactive, better user experience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4A1EFE-7680-0EC8-66D0-2934761AEBA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Unported license</a:t>
            </a:r>
            <a:endParaRPr lang="en-US" b="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9AB503-0221-9BEA-5CA4-DBA8BF94B11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35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039056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6484343-BCA8-F2D5-70A9-9347C1C69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Terminology in Questionnaires 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AB7A9A-836F-50C2-A7C6-150EE7622C5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Terminology services</a:t>
            </a:r>
          </a:p>
          <a:p>
            <a:pPr lvl="1"/>
            <a:r>
              <a:rPr lang="en-US">
                <a:hlinkClick r:id="rId2"/>
              </a:rPr>
              <a:t>https://build.fhir.org/terminology-service.html</a:t>
            </a:r>
            <a:endParaRPr lang="en-US"/>
          </a:p>
          <a:p>
            <a:pPr lvl="1"/>
            <a:r>
              <a:rPr lang="en-US"/>
              <a:t>$expand</a:t>
            </a:r>
          </a:p>
          <a:p>
            <a:pPr lvl="2"/>
            <a:r>
              <a:rPr lang="en-US"/>
              <a:t>with ‘filter’</a:t>
            </a:r>
          </a:p>
          <a:p>
            <a:pPr lvl="1"/>
            <a:r>
              <a:rPr lang="en-US"/>
              <a:t>$validate-code</a:t>
            </a:r>
          </a:p>
          <a:p>
            <a:pPr lvl="1"/>
            <a:r>
              <a:rPr lang="en-US"/>
              <a:t>$translate</a:t>
            </a:r>
            <a:endParaRPr lang="en-CA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48FADAA-B2DA-0E56-F6E4-0D23E36FA3A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Unported license</a:t>
            </a:r>
            <a:endParaRPr lang="en-US" b="1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5F1174C-37C0-250C-73C1-08580162A8D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36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0378481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1AC9C1-CABF-303D-E5A0-E63E94A377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B7CD28-D7AD-ED17-95F0-984644E7FBE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Unported license</a:t>
            </a:r>
            <a:endParaRPr lang="en-US" b="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871664-1203-86D7-7AE6-9167C9474DB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37</a:t>
            </a:fld>
            <a:endParaRPr lang="en-US" altLang="en-US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2F37F916-044B-4413-9AEC-CBBEB385366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37597782"/>
              </p:ext>
            </p:extLst>
          </p:nvPr>
        </p:nvGraphicFramePr>
        <p:xfrm>
          <a:off x="1524000" y="53975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8931938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6E2D39-97D4-289C-6D31-B26AE391D7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11D172C-EA45-753B-80B6-208884C6B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SDC Workflow Exercises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6C780E-4261-2F8F-5A81-20269A9049F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</a:t>
            </a:r>
            <a:r>
              <a:rPr lang="en-CA" b="1" err="1"/>
              <a:t>Unported</a:t>
            </a:r>
            <a:r>
              <a:rPr lang="en-CA" b="1"/>
              <a:t> license</a:t>
            </a:r>
            <a:endParaRPr lang="en-US" b="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CF4D1A-A00A-82BA-0C6F-91FAD41D85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38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6768049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7B14E58-4982-0273-D430-48E1C2E44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Quiz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EA4E1A-323B-457C-F6F4-D6BB591E350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000"/>
              <a:t>What’s the name of a system used to complete Questionnaires?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/>
              <a:t>Which three resources must a Form Designer support creating and maintaining?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/>
              <a:t>What workflow pattern is Questionnaire?  QuestionnaireResponse?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/>
              <a:t>What two resources can be used to ask someone to fill out a form?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/>
              <a:t>How many RESTful interactions does a Form Receiver support?</a:t>
            </a:r>
          </a:p>
          <a:p>
            <a:pPr marL="457200" indent="-457200">
              <a:buFont typeface="+mj-lt"/>
              <a:buAutoNum type="arabicPeriod"/>
            </a:pPr>
            <a:endParaRPr lang="en-CA" sz="200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243A521-6F66-6294-3EDE-E7638EF0E19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Unported license</a:t>
            </a:r>
            <a:endParaRPr lang="en-US" b="1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C86950B-A642-90DD-5379-F4E3CAAA647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39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6330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F7B4583-F935-4894-BCDA-C4370AC07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Credit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2969102-4DC6-4A57-9E3A-CBA4366DFA7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/>
              <a:t>These slides include content from Brian Postlethwaite and Bryn Rhodes</a:t>
            </a:r>
          </a:p>
          <a:p>
            <a:r>
              <a:rPr lang="en-CA"/>
              <a:t>With updates by Lloyd McKenzie</a:t>
            </a:r>
          </a:p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2A36B17-60AD-40D9-B33D-C4B147E58C6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/>
              <a:t>© 2025 Health Level Seven ® International. All Rights Reserved. Published under the Creative Commons 3.0 Attribution </a:t>
            </a:r>
            <a:r>
              <a:rPr lang="en-CA" err="1"/>
              <a:t>Unported</a:t>
            </a:r>
            <a:r>
              <a:rPr lang="en-CA"/>
              <a:t> license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B16E94-221A-418E-A0E5-BE63452C9B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B45A3F-552B-4961-AC9A-06435CED62A6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4" name="Picture 3" descr="A close-up of colorful text&#10;&#10;Description automatically generated">
            <a:extLst>
              <a:ext uri="{FF2B5EF4-FFF2-40B4-BE49-F238E27FC236}">
                <a16:creationId xmlns:a16="http://schemas.microsoft.com/office/drawing/2014/main" id="{D8DC8538-1586-3613-64A3-1C859EB76F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342077" y="2753510"/>
            <a:ext cx="2087548" cy="1391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27546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594ADC-01C1-30AB-57F6-70E24796A1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E37136B-E346-578C-610E-9D9F2D2A2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Answers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DAE472-CFC4-43CD-9995-EC9C580D42B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000"/>
              <a:t>Form Filler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/>
              <a:t>Questionnaire, ValueSet, CodeSystem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/>
              <a:t>Definition, Event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/>
              <a:t>ServiceRequest, Task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/>
              <a:t>1 - $process-form</a:t>
            </a:r>
          </a:p>
          <a:p>
            <a:pPr marL="457200" indent="-457200">
              <a:buFont typeface="+mj-lt"/>
              <a:buAutoNum type="arabicPeriod"/>
            </a:pPr>
            <a:endParaRPr lang="en-CA" sz="200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7A5943B-8BCE-4B68-E881-B27BD16DAE0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Unported license</a:t>
            </a:r>
            <a:endParaRPr lang="en-US" b="1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B40FF59-E192-F1A7-BBBF-CC0B09315EA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40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155822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24FD4-5CA0-4659-8065-121B585E9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Questions / Discussion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5777B5-A66C-4406-AD5D-A4519495A8E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sz="2000">
                <a:hlinkClick r:id="rId2"/>
              </a:rPr>
              <a:t>lloyd@dogwoodhealthconsulting.com</a:t>
            </a:r>
            <a:r>
              <a:rPr lang="en-CA" sz="2000"/>
              <a:t>		</a:t>
            </a:r>
            <a:r>
              <a:rPr lang="en-CA" sz="2000">
                <a:hlinkClick r:id="rId3"/>
              </a:rPr>
              <a:t>http://hl7.org/fhir/uv/sdc</a:t>
            </a:r>
            <a:endParaRPr lang="en-CA" sz="2000"/>
          </a:p>
          <a:p>
            <a:endParaRPr lang="en-CA"/>
          </a:p>
          <a:p>
            <a:r>
              <a:rPr lang="en-CA"/>
              <a:t>Or, better yet, include the community and ask/discuss on </a:t>
            </a:r>
            <a:r>
              <a:rPr lang="en-CA">
                <a:hlinkClick r:id="rId4"/>
              </a:rPr>
              <a:t>http://chat.fhir.org</a:t>
            </a:r>
            <a:endParaRPr lang="en-CA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AE4424E-E4C1-10F2-8130-25D8162AC073}"/>
              </a:ext>
            </a:extLst>
          </p:cNvPr>
          <p:cNvGrpSpPr/>
          <p:nvPr/>
        </p:nvGrpSpPr>
        <p:grpSpPr>
          <a:xfrm>
            <a:off x="2646128" y="2565307"/>
            <a:ext cx="2572111" cy="2152533"/>
            <a:chOff x="2646128" y="2565307"/>
            <a:chExt cx="2572111" cy="2152533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822C7F0A-9133-4E4A-93FB-471895A10D9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925759" y="3244928"/>
              <a:ext cx="1292480" cy="1472912"/>
            </a:xfrm>
            <a:prstGeom prst="rect">
              <a:avLst/>
            </a:prstGeom>
          </p:spPr>
        </p:pic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084ADD6-8920-456F-8598-EFE37BF9A7B3}"/>
                </a:ext>
              </a:extLst>
            </p:cNvPr>
            <p:cNvSpPr/>
            <p:nvPr/>
          </p:nvSpPr>
          <p:spPr>
            <a:xfrm>
              <a:off x="3982316" y="3082355"/>
              <a:ext cx="1122218" cy="124545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C096A40-77E2-46CD-AD07-1F817092153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797497" y="2844684"/>
              <a:ext cx="1420742" cy="1553345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E38690A7-9186-4FAD-B512-3BB0AEC6A4A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rot="6657920">
              <a:off x="2686451" y="2524984"/>
              <a:ext cx="1472700" cy="15533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12066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FEAC5-7588-FFA5-7808-DD6CACB97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SDC Collection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F06E4-AA8E-0233-8B95-FA7FA4341F1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1800"/>
              <a:t>SDC Overview</a:t>
            </a:r>
          </a:p>
          <a:p>
            <a:r>
              <a:rPr lang="en-US" sz="1800" b="1"/>
              <a:t>SDC Workflow </a:t>
            </a:r>
            <a:r>
              <a:rPr lang="en-US" sz="1800"/>
              <a:t>(you are here)</a:t>
            </a:r>
            <a:endParaRPr lang="en-US" sz="1800" b="1"/>
          </a:p>
          <a:p>
            <a:r>
              <a:rPr lang="en-US" sz="1800"/>
              <a:t>SDC Expressions</a:t>
            </a:r>
          </a:p>
          <a:p>
            <a:r>
              <a:rPr lang="en-US" sz="1800"/>
              <a:t>SDC Rendering &amp; Behavior</a:t>
            </a:r>
          </a:p>
          <a:p>
            <a:r>
              <a:rPr lang="en-US" sz="1800"/>
              <a:t>SDC Population</a:t>
            </a:r>
          </a:p>
          <a:p>
            <a:r>
              <a:rPr lang="en-US" sz="1800"/>
              <a:t>SDC Extraction</a:t>
            </a:r>
          </a:p>
          <a:p>
            <a:r>
              <a:rPr lang="en-US" sz="1800"/>
              <a:t>SDC Adaptive Forms</a:t>
            </a:r>
          </a:p>
          <a:p>
            <a:r>
              <a:rPr lang="en-US" sz="1800"/>
              <a:t>SDC Modular &amp; Derived Forms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03CAF6-E711-E44D-32E7-0E369101B9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Unported license</a:t>
            </a:r>
            <a:endParaRPr lang="en-US" b="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15D9DB-A44F-677D-5488-97739A333A5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5</a:t>
            </a:fld>
            <a:endParaRPr lang="en-US" altLang="en-US"/>
          </a:p>
        </p:txBody>
      </p:sp>
      <p:pic>
        <p:nvPicPr>
          <p:cNvPr id="6" name="Picture 5" descr="A clipboard with a pen on it&#10;&#10;Description automatically generated">
            <a:extLst>
              <a:ext uri="{FF2B5EF4-FFF2-40B4-BE49-F238E27FC236}">
                <a16:creationId xmlns:a16="http://schemas.microsoft.com/office/drawing/2014/main" id="{85ADFD66-C61B-35B7-CC7C-EB27171791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365671" y="1454442"/>
            <a:ext cx="17145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210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5796A-703C-4177-BA46-441C4ECE8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Objectives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BD942B-24C0-401F-A1D8-9D7B5AADF76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sz="2000"/>
              <a:t>You should be able to:</a:t>
            </a:r>
          </a:p>
          <a:p>
            <a:pPr lvl="1"/>
            <a:r>
              <a:rPr lang="en-CA" sz="1800"/>
              <a:t>Describe the purposes and capabilities of the standard SDC roles</a:t>
            </a:r>
          </a:p>
          <a:p>
            <a:pPr lvl="1"/>
            <a:r>
              <a:rPr lang="en-CA" sz="1800"/>
              <a:t>Identify which FHIR workflow pattern the Questionnaire and QuestionnaireResponse resources adhere to</a:t>
            </a:r>
          </a:p>
          <a:p>
            <a:pPr lvl="1"/>
            <a:r>
              <a:rPr lang="en-CA" sz="1800"/>
              <a:t>List some of the terminology functions relevant for SDC</a:t>
            </a:r>
          </a:p>
          <a:p>
            <a:pPr lvl="1"/>
            <a:r>
              <a:rPr lang="en-CA" sz="1800"/>
              <a:t>Explain the different mechanisms for asking for a form to be filled out</a:t>
            </a:r>
          </a:p>
          <a:p>
            <a:pPr lvl="1"/>
            <a:r>
              <a:rPr lang="en-CA" sz="1800"/>
              <a:t>Differentiate between the different ways of identifying a Questionnaire</a:t>
            </a:r>
          </a:p>
          <a:p>
            <a:pPr lvl="1"/>
            <a:r>
              <a:rPr lang="en-CA" sz="1800"/>
              <a:t>List some of the key search parameters used in retrieving a Questionnaire</a:t>
            </a:r>
          </a:p>
        </p:txBody>
      </p:sp>
      <p:pic>
        <p:nvPicPr>
          <p:cNvPr id="4" name="Picture 3" descr="A dart in the center of a target&#10;&#10;Description automatically generated">
            <a:extLst>
              <a:ext uri="{FF2B5EF4-FFF2-40B4-BE49-F238E27FC236}">
                <a16:creationId xmlns:a16="http://schemas.microsoft.com/office/drawing/2014/main" id="{6F0F6C92-EC63-C8E6-1B9A-5B497FE429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258896" y="426119"/>
            <a:ext cx="1124373" cy="1124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703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997997-7455-4AAB-7972-22F7A0E506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0B8A7B-5FDF-1267-6026-7ACB5371548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Unported license</a:t>
            </a:r>
            <a:endParaRPr lang="en-US" b="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013A6B-94F7-85C6-4C89-BF07FB0A727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7</a:t>
            </a:fld>
            <a:endParaRPr lang="en-US" altLang="en-US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6D4D13DC-1FC5-4A07-3F95-16A6BF56437D}"/>
              </a:ext>
            </a:extLst>
          </p:cNvPr>
          <p:cNvGraphicFramePr/>
          <p:nvPr/>
        </p:nvGraphicFramePr>
        <p:xfrm>
          <a:off x="1524000" y="53975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830040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7B6EB2-E636-0F7D-9B07-DF8F8BAA006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Unported license</a:t>
            </a:r>
            <a:endParaRPr lang="en-US" b="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99869D-2125-7CEE-24D0-08DCA9FA98D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8</a:t>
            </a:fld>
            <a:endParaRPr lang="en-US" altLang="en-US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F7A2934B-DAC6-3A2D-9B70-D1507B65FE9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75570069"/>
              </p:ext>
            </p:extLst>
          </p:nvPr>
        </p:nvGraphicFramePr>
        <p:xfrm>
          <a:off x="1524000" y="53975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005066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5BC84-DD0B-4234-AA61-4C71AF4E3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SDC Roles and key functions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27BDA2D7-2655-43CD-BFBD-C3ED9656193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</a:t>
            </a:r>
            <a:r>
              <a:rPr lang="en-CA" b="1" err="1"/>
              <a:t>Unported</a:t>
            </a:r>
            <a:r>
              <a:rPr lang="en-CA" b="1"/>
              <a:t> license</a:t>
            </a:r>
            <a:endParaRPr lang="en-US" b="1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8A10703-338F-D370-6B7F-78CE3DC94216}"/>
              </a:ext>
            </a:extLst>
          </p:cNvPr>
          <p:cNvGrpSpPr/>
          <p:nvPr/>
        </p:nvGrpSpPr>
        <p:grpSpPr>
          <a:xfrm>
            <a:off x="4997407" y="1223669"/>
            <a:ext cx="3629374" cy="2464192"/>
            <a:chOff x="220317" y="97072"/>
            <a:chExt cx="2591145" cy="197382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00F615E-BC47-D672-809F-FFD3631AB181}"/>
                </a:ext>
              </a:extLst>
            </p:cNvPr>
            <p:cNvSpPr/>
            <p:nvPr/>
          </p:nvSpPr>
          <p:spPr>
            <a:xfrm>
              <a:off x="220317" y="97072"/>
              <a:ext cx="732274" cy="1943815"/>
            </a:xfrm>
            <a:prstGeom prst="rect">
              <a:avLst/>
            </a:prstGeom>
            <a:ln w="19050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68589" tIns="34295" rIns="68589" bIns="34295" rtlCol="0" anchor="ctr"/>
            <a:lstStyle/>
            <a:p>
              <a:pPr algn="ctr"/>
              <a:r>
                <a:rPr lang="en-CA" sz="1200">
                  <a:latin typeface="Arial" pitchFamily="34" charset="0"/>
                  <a:cs typeface="Arial" pitchFamily="34" charset="0"/>
                </a:rPr>
                <a:t>Form Designer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E341B74-8D0F-5D9F-7994-5FFD09326F05}"/>
                </a:ext>
              </a:extLst>
            </p:cNvPr>
            <p:cNvSpPr/>
            <p:nvPr/>
          </p:nvSpPr>
          <p:spPr>
            <a:xfrm>
              <a:off x="2068391" y="97072"/>
              <a:ext cx="743071" cy="1943815"/>
            </a:xfrm>
            <a:prstGeom prst="rect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9" tIns="34295" rIns="68589" bIns="34295" rtlCol="0" anchor="ctr"/>
            <a:lstStyle/>
            <a:p>
              <a:pPr algn="ctr"/>
              <a:r>
                <a:rPr lang="en-CA" sz="1200">
                  <a:latin typeface="Arial" pitchFamily="34" charset="0"/>
                  <a:cs typeface="Arial" pitchFamily="34" charset="0"/>
                </a:rPr>
                <a:t>Form Manager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302F9055-67F4-7F4C-052C-B514980AB678}"/>
                </a:ext>
              </a:extLst>
            </p:cNvPr>
            <p:cNvCxnSpPr/>
            <p:nvPr/>
          </p:nvCxnSpPr>
          <p:spPr>
            <a:xfrm>
              <a:off x="952592" y="165894"/>
              <a:ext cx="1115798" cy="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B871882-1C3E-4F26-3C9C-3C824F1C2B2E}"/>
                </a:ext>
              </a:extLst>
            </p:cNvPr>
            <p:cNvSpPr/>
            <p:nvPr/>
          </p:nvSpPr>
          <p:spPr>
            <a:xfrm>
              <a:off x="952591" y="188608"/>
              <a:ext cx="1086027" cy="54119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9" tIns="34295" rIns="68589" bIns="34295" rtlCol="0" anchor="ctr"/>
            <a:lstStyle/>
            <a:p>
              <a:pPr algn="ctr"/>
              <a:r>
                <a:rPr lang="en-CA" sz="11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Query, Create, Update, Delete</a:t>
              </a:r>
              <a:br>
                <a:rPr lang="en-CA" sz="11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</a:br>
              <a:r>
                <a:rPr lang="en-CA" sz="11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Questionnaire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9FB096B-FEDC-072B-9D13-AF86EEF7E5E1}"/>
                </a:ext>
              </a:extLst>
            </p:cNvPr>
            <p:cNvSpPr/>
            <p:nvPr/>
          </p:nvSpPr>
          <p:spPr>
            <a:xfrm>
              <a:off x="962079" y="775494"/>
              <a:ext cx="1086027" cy="62888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9" tIns="34295" rIns="68589" bIns="34295" rtlCol="0" anchor="ctr"/>
            <a:lstStyle/>
            <a:p>
              <a:pPr algn="ctr"/>
              <a:r>
                <a:rPr lang="en-CA" sz="11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Query, Create, Update, Delete</a:t>
              </a:r>
              <a:br>
                <a:rPr lang="en-CA" sz="11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</a:br>
              <a:r>
                <a:rPr lang="en-CA" sz="11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ValueSet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1422FA1F-B309-000C-953D-4AB67C28B0BF}"/>
                </a:ext>
              </a:extLst>
            </p:cNvPr>
            <p:cNvCxnSpPr/>
            <p:nvPr/>
          </p:nvCxnSpPr>
          <p:spPr>
            <a:xfrm>
              <a:off x="952592" y="832663"/>
              <a:ext cx="1115798" cy="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6B197C0-C480-70E0-EC2D-469793D39D67}"/>
                </a:ext>
              </a:extLst>
            </p:cNvPr>
            <p:cNvSpPr/>
            <p:nvPr/>
          </p:nvSpPr>
          <p:spPr>
            <a:xfrm>
              <a:off x="967477" y="1442013"/>
              <a:ext cx="1086027" cy="62888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9" tIns="34295" rIns="68589" bIns="34295" rtlCol="0" anchor="ctr"/>
            <a:lstStyle/>
            <a:p>
              <a:pPr algn="ctr"/>
              <a:r>
                <a:rPr lang="en-CA" sz="11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Query, Create, Update, Delete</a:t>
              </a:r>
              <a:br>
                <a:rPr lang="en-CA" sz="11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</a:br>
              <a:r>
                <a:rPr lang="en-CA" sz="1100" b="1" err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CodeSystem</a:t>
              </a:r>
              <a:endParaRPr lang="en-CA" sz="1100" b="1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D2BF2DE3-C900-A717-AC98-94492BF5400F}"/>
                </a:ext>
              </a:extLst>
            </p:cNvPr>
            <p:cNvCxnSpPr/>
            <p:nvPr/>
          </p:nvCxnSpPr>
          <p:spPr>
            <a:xfrm>
              <a:off x="957990" y="1499182"/>
              <a:ext cx="1115798" cy="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37B7BD6-2E24-04E2-51FD-75B510E0FF5D}"/>
              </a:ext>
            </a:extLst>
          </p:cNvPr>
          <p:cNvGrpSpPr/>
          <p:nvPr/>
        </p:nvGrpSpPr>
        <p:grpSpPr>
          <a:xfrm>
            <a:off x="517219" y="1223669"/>
            <a:ext cx="4286614" cy="3200400"/>
            <a:chOff x="54903" y="19844"/>
            <a:chExt cx="4286614" cy="320040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60C418-CFFF-8C32-E7F9-A93D2725B7E8}"/>
                </a:ext>
              </a:extLst>
            </p:cNvPr>
            <p:cNvSpPr/>
            <p:nvPr/>
          </p:nvSpPr>
          <p:spPr>
            <a:xfrm>
              <a:off x="54903" y="19844"/>
              <a:ext cx="827619" cy="3200400"/>
            </a:xfrm>
            <a:prstGeom prst="rect">
              <a:avLst/>
            </a:prstGeom>
            <a:ln w="1270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75" tIns="34288" rIns="68575" bIns="34288" rtlCol="0" anchor="ctr"/>
            <a:lstStyle/>
            <a:p>
              <a:pPr algn="ctr"/>
              <a:r>
                <a:rPr lang="en-CA" sz="1200" b="1">
                  <a:latin typeface="Arial" pitchFamily="34" charset="0"/>
                  <a:cs typeface="Arial" pitchFamily="34" charset="0"/>
                </a:rPr>
                <a:t>Form Filler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7C68B82-9CC3-6ABF-B5C0-9104ACC7E377}"/>
                </a:ext>
              </a:extLst>
            </p:cNvPr>
            <p:cNvSpPr/>
            <p:nvPr/>
          </p:nvSpPr>
          <p:spPr>
            <a:xfrm>
              <a:off x="1970932" y="19844"/>
              <a:ext cx="914762" cy="1199856"/>
            </a:xfrm>
            <a:prstGeom prst="rect">
              <a:avLst/>
            </a:prstGeom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75" tIns="34288" rIns="68575" bIns="34288" rtlCol="0" anchor="ctr"/>
            <a:lstStyle/>
            <a:p>
              <a:pPr algn="ctr"/>
              <a:r>
                <a:rPr lang="en-CA" sz="1200">
                  <a:latin typeface="Arial" pitchFamily="34" charset="0"/>
                  <a:cs typeface="Arial" pitchFamily="34" charset="0"/>
                </a:rPr>
                <a:t>Form Manager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C16B502-FBEF-87A5-77AE-BD5F956976BB}"/>
                </a:ext>
              </a:extLst>
            </p:cNvPr>
            <p:cNvSpPr/>
            <p:nvPr/>
          </p:nvSpPr>
          <p:spPr>
            <a:xfrm>
              <a:off x="882523" y="19844"/>
              <a:ext cx="1086027" cy="6284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75" tIns="34288" rIns="68575" bIns="34288" rtlCol="0" anchor="ctr"/>
            <a:lstStyle/>
            <a:p>
              <a:pPr algn="ctr"/>
              <a:r>
                <a:rPr lang="en-CA" sz="105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Search, Populate</a:t>
              </a:r>
              <a:br>
                <a:rPr lang="en-CA" sz="105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</a:br>
              <a:r>
                <a:rPr lang="en-CA" sz="105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Questionnaire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CBF0176-3CB5-BC1A-65D9-8661EEDFB5F7}"/>
                </a:ext>
              </a:extLst>
            </p:cNvPr>
            <p:cNvSpPr/>
            <p:nvPr/>
          </p:nvSpPr>
          <p:spPr>
            <a:xfrm>
              <a:off x="882523" y="769811"/>
              <a:ext cx="1086027" cy="39995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75" tIns="34288" rIns="68575" bIns="34288" rtlCol="0" anchor="ctr"/>
            <a:lstStyle/>
            <a:p>
              <a:pPr algn="ctr"/>
              <a:r>
                <a:rPr lang="en-CA" sz="105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Read</a:t>
              </a:r>
              <a:br>
                <a:rPr lang="en-CA" sz="105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</a:br>
              <a:r>
                <a:rPr lang="en-CA" sz="105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ValueSet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0AAF3A1C-D0D2-0635-0995-EAB3FD0FCB07}"/>
                </a:ext>
              </a:extLst>
            </p:cNvPr>
            <p:cNvCxnSpPr>
              <a:cxnSpLocks/>
            </p:cNvCxnSpPr>
            <p:nvPr/>
          </p:nvCxnSpPr>
          <p:spPr>
            <a:xfrm>
              <a:off x="882523" y="819748"/>
              <a:ext cx="1086027" cy="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222D781B-E14F-8A27-EE1B-A7FB61B7CE79}"/>
                </a:ext>
              </a:extLst>
            </p:cNvPr>
            <p:cNvCxnSpPr>
              <a:cxnSpLocks/>
            </p:cNvCxnSpPr>
            <p:nvPr/>
          </p:nvCxnSpPr>
          <p:spPr>
            <a:xfrm>
              <a:off x="882523" y="2706020"/>
              <a:ext cx="1086027" cy="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33D22A15-9D69-AD34-5EE3-E13729B8E6DE}"/>
                </a:ext>
              </a:extLst>
            </p:cNvPr>
            <p:cNvCxnSpPr>
              <a:cxnSpLocks/>
            </p:cNvCxnSpPr>
            <p:nvPr/>
          </p:nvCxnSpPr>
          <p:spPr>
            <a:xfrm>
              <a:off x="882523" y="103019"/>
              <a:ext cx="1086027" cy="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1153D1E-80AD-5238-C229-570672F01A79}"/>
                </a:ext>
              </a:extLst>
            </p:cNvPr>
            <p:cNvSpPr/>
            <p:nvPr/>
          </p:nvSpPr>
          <p:spPr>
            <a:xfrm>
              <a:off x="1973526" y="1277340"/>
              <a:ext cx="912168" cy="799904"/>
            </a:xfrm>
            <a:prstGeom prst="rect">
              <a:avLst/>
            </a:prstGeom>
            <a:ln w="127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lIns="68575" tIns="34288" rIns="68575" bIns="34288" rtlCol="0" anchor="ctr"/>
            <a:lstStyle/>
            <a:p>
              <a:pPr algn="ctr"/>
              <a:r>
                <a:rPr lang="en-CA" sz="1200">
                  <a:latin typeface="Arial" pitchFamily="34" charset="0"/>
                  <a:cs typeface="Arial" pitchFamily="34" charset="0"/>
                </a:rPr>
                <a:t>Form Response Manager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BEF4E7D-9EF2-47C9-FA81-1841380B1753}"/>
                </a:ext>
              </a:extLst>
            </p:cNvPr>
            <p:cNvSpPr/>
            <p:nvPr/>
          </p:nvSpPr>
          <p:spPr>
            <a:xfrm>
              <a:off x="1968550" y="2648884"/>
              <a:ext cx="917145" cy="514224"/>
            </a:xfrm>
            <a:prstGeom prst="rect">
              <a:avLst/>
            </a:prstGeom>
            <a:ln w="1270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68575" tIns="34288" rIns="68575" bIns="34288" rtlCol="0" anchor="ctr"/>
            <a:lstStyle/>
            <a:p>
              <a:pPr algn="ctr"/>
              <a:r>
                <a:rPr lang="en-CA" sz="1200">
                  <a:latin typeface="Arial" pitchFamily="34" charset="0"/>
                  <a:cs typeface="Arial" pitchFamily="34" charset="0"/>
                </a:rPr>
                <a:t>Form  </a:t>
              </a:r>
              <a:r>
                <a:rPr lang="en-CA" sz="1200" err="1">
                  <a:latin typeface="Arial" pitchFamily="34" charset="0"/>
                  <a:cs typeface="Arial" pitchFamily="34" charset="0"/>
                </a:rPr>
                <a:t>Archiver</a:t>
              </a:r>
              <a:endParaRPr lang="en-CA" sz="12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8ACF042-78DB-F961-E38C-D92C620E7DAA}"/>
                </a:ext>
              </a:extLst>
            </p:cNvPr>
            <p:cNvSpPr/>
            <p:nvPr/>
          </p:nvSpPr>
          <p:spPr>
            <a:xfrm>
              <a:off x="872334" y="1391445"/>
              <a:ext cx="1086027" cy="6284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75" tIns="34288" rIns="68575" bIns="34288" rtlCol="0" anchor="ctr"/>
            <a:lstStyle/>
            <a:p>
              <a:pPr algn="ctr"/>
              <a:r>
                <a:rPr lang="en-CA" sz="105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Query, Create, Update, </a:t>
              </a:r>
            </a:p>
            <a:p>
              <a:pPr algn="ctr"/>
              <a:r>
                <a:rPr lang="en-CA" sz="105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Extract from</a:t>
              </a:r>
              <a:br>
                <a:rPr lang="en-CA" sz="105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</a:br>
              <a:r>
                <a:rPr lang="en-CA" sz="105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QuestionnaireResponse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05A1F66-9799-7CCB-A013-22360CC23E73}"/>
                </a:ext>
              </a:extLst>
            </p:cNvPr>
            <p:cNvSpPr/>
            <p:nvPr/>
          </p:nvSpPr>
          <p:spPr>
            <a:xfrm>
              <a:off x="882523" y="2682833"/>
              <a:ext cx="1086027" cy="5142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75" tIns="34288" rIns="68575" bIns="34288" rtlCol="0" anchor="ctr"/>
            <a:lstStyle/>
            <a:p>
              <a:pPr algn="ctr"/>
              <a:r>
                <a:rPr lang="en-CA" sz="105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Create</a:t>
              </a:r>
              <a:br>
                <a:rPr lang="en-CA" sz="105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</a:br>
              <a:r>
                <a:rPr lang="en-CA" sz="1050" b="1" err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QuestionnaireResponse</a:t>
              </a:r>
              <a:endParaRPr lang="en-CA" sz="1050" b="1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1EA3FC68-2091-B3E0-B249-34F27713B6BB}"/>
                </a:ext>
              </a:extLst>
            </p:cNvPr>
            <p:cNvCxnSpPr>
              <a:cxnSpLocks/>
            </p:cNvCxnSpPr>
            <p:nvPr/>
          </p:nvCxnSpPr>
          <p:spPr>
            <a:xfrm>
              <a:off x="882523" y="1315244"/>
              <a:ext cx="1086027" cy="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0D620A31-6131-6E02-2B8D-59105ABE75A7}"/>
                </a:ext>
              </a:extLst>
            </p:cNvPr>
            <p:cNvSpPr/>
            <p:nvPr/>
          </p:nvSpPr>
          <p:spPr>
            <a:xfrm>
              <a:off x="1979316" y="2133876"/>
              <a:ext cx="906378" cy="457088"/>
            </a:xfrm>
            <a:prstGeom prst="rect">
              <a:avLst/>
            </a:prstGeom>
            <a:solidFill>
              <a:schemeClr val="accent2"/>
            </a:solidFill>
            <a:ln w="127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lIns="68575" tIns="34288" rIns="68575" bIns="34288" rtlCol="0" anchor="ctr"/>
            <a:lstStyle/>
            <a:p>
              <a:pPr algn="ctr"/>
              <a:r>
                <a:rPr lang="en-CA" sz="1200">
                  <a:latin typeface="Arial" pitchFamily="34" charset="0"/>
                  <a:cs typeface="Arial" pitchFamily="34" charset="0"/>
                </a:rPr>
                <a:t>Form Receiver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5B845BAE-E1D9-C56B-F583-5D5AE2F7D816}"/>
                </a:ext>
              </a:extLst>
            </p:cNvPr>
            <p:cNvCxnSpPr>
              <a:cxnSpLocks/>
            </p:cNvCxnSpPr>
            <p:nvPr/>
          </p:nvCxnSpPr>
          <p:spPr>
            <a:xfrm>
              <a:off x="882523" y="2153444"/>
              <a:ext cx="1086027" cy="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706240C6-37D7-8DBF-0C82-FD505F186B2E}"/>
                </a:ext>
              </a:extLst>
            </p:cNvPr>
            <p:cNvSpPr/>
            <p:nvPr/>
          </p:nvSpPr>
          <p:spPr>
            <a:xfrm>
              <a:off x="857170" y="2077244"/>
              <a:ext cx="1086027" cy="6284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75" tIns="34288" rIns="68575" bIns="34288" rtlCol="0" anchor="ctr"/>
            <a:lstStyle/>
            <a:p>
              <a:pPr algn="ctr"/>
              <a:r>
                <a:rPr lang="en-CA" sz="105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Process</a:t>
              </a:r>
              <a:br>
                <a:rPr lang="en-CA" sz="105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</a:br>
              <a:r>
                <a:rPr lang="en-CA" sz="105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QuestionnaireResponse</a:t>
              </a:r>
            </a:p>
          </p:txBody>
        </p:sp>
        <p:cxnSp>
          <p:nvCxnSpPr>
            <p:cNvPr id="32" name="Connector: Elbow 31">
              <a:extLst>
                <a:ext uri="{FF2B5EF4-FFF2-40B4-BE49-F238E27FC236}">
                  <a16:creationId xmlns:a16="http://schemas.microsoft.com/office/drawing/2014/main" id="{2CFB6D2A-F36A-3891-4F18-E05B53357A19}"/>
                </a:ext>
              </a:extLst>
            </p:cNvPr>
            <p:cNvCxnSpPr>
              <a:cxnSpLocks/>
              <a:endCxn id="24" idx="3"/>
            </p:cNvCxnSpPr>
            <p:nvPr/>
          </p:nvCxnSpPr>
          <p:spPr>
            <a:xfrm rot="16200000" flipV="1">
              <a:off x="2737641" y="1825345"/>
              <a:ext cx="685128" cy="389022"/>
            </a:xfrm>
            <a:prstGeom prst="bentConnector2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6397A021-79E5-83D8-B197-163FFE741541}"/>
                </a:ext>
              </a:extLst>
            </p:cNvPr>
            <p:cNvCxnSpPr>
              <a:cxnSpLocks/>
              <a:stCxn id="29" idx="3"/>
            </p:cNvCxnSpPr>
            <p:nvPr/>
          </p:nvCxnSpPr>
          <p:spPr>
            <a:xfrm>
              <a:off x="2885694" y="2362420"/>
              <a:ext cx="389022" cy="0"/>
            </a:xfrm>
            <a:prstGeom prst="straightConnector1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4E932963-20FA-BC5D-8401-EA9ED2F0CEFB}"/>
                </a:ext>
              </a:extLst>
            </p:cNvPr>
            <p:cNvSpPr/>
            <p:nvPr/>
          </p:nvSpPr>
          <p:spPr>
            <a:xfrm>
              <a:off x="3274717" y="1672522"/>
              <a:ext cx="1066800" cy="68511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75" tIns="34288" rIns="68575" bIns="34288" rtlCol="0" anchor="ctr"/>
            <a:lstStyle/>
            <a:p>
              <a:pPr algn="ctr"/>
              <a:r>
                <a:rPr lang="en-CA" sz="105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Extract from</a:t>
              </a:r>
              <a:br>
                <a:rPr lang="en-CA" sz="105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</a:br>
              <a:r>
                <a:rPr lang="en-CA" sz="105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QuestionnaireResponse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874386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6B6A228CEBB844FBC6B8633F16E3300" ma:contentTypeVersion="4" ma:contentTypeDescription="Create a new document." ma:contentTypeScope="" ma:versionID="5b56d2be9ea1ecaf21ca08678214dcd0">
  <xsd:schema xmlns:xsd="http://www.w3.org/2001/XMLSchema" xmlns:xs="http://www.w3.org/2001/XMLSchema" xmlns:p="http://schemas.microsoft.com/office/2006/metadata/properties" xmlns:ns2="2371556d-c2f8-4c27-a7c5-4c2acf225d27" targetNamespace="http://schemas.microsoft.com/office/2006/metadata/properties" ma:root="true" ma:fieldsID="e32f1ed78c00c18b31e32be9b8f4ba9c" ns2:_="">
    <xsd:import namespace="2371556d-c2f8-4c27-a7c5-4c2acf225d2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71556d-c2f8-4c27-a7c5-4c2acf225d2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DA54D51-2B6B-4782-B08A-37EA255910DC}">
  <ds:schemaRefs>
    <ds:schemaRef ds:uri="2371556d-c2f8-4c27-a7c5-4c2acf225d27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CDDF200F-A0B4-4E9C-9B04-A027B066989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944224C-55E5-4DF8-AA81-1F1DD2CB03F9}">
  <ds:schemaRefs>
    <ds:schemaRef ds:uri="2371556d-c2f8-4c27-a7c5-4c2acf225d27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HL7_PowerPoint_EduWebinar_032119</Template>
  <TotalTime>1</TotalTime>
  <Words>2166</Words>
  <Application>Microsoft Office PowerPoint</Application>
  <PresentationFormat>On-screen Show (16:9)</PresentationFormat>
  <Paragraphs>372</Paragraphs>
  <Slides>41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6" baseType="lpstr">
      <vt:lpstr>Arial</vt:lpstr>
      <vt:lpstr>Calibri</vt:lpstr>
      <vt:lpstr>Calibri Light</vt:lpstr>
      <vt:lpstr>Courier New</vt:lpstr>
      <vt:lpstr>Office Theme</vt:lpstr>
      <vt:lpstr>PowerPoint Presentation</vt:lpstr>
      <vt:lpstr>Who am I?</vt:lpstr>
      <vt:lpstr>This presentation</vt:lpstr>
      <vt:lpstr>Credit</vt:lpstr>
      <vt:lpstr>The SDC Collection</vt:lpstr>
      <vt:lpstr>Objectives</vt:lpstr>
      <vt:lpstr>PowerPoint Presentation</vt:lpstr>
      <vt:lpstr>PowerPoint Presentation</vt:lpstr>
      <vt:lpstr>SDC Roles and key functions</vt:lpstr>
      <vt:lpstr>Purpose of Roles (CapabilityStatements)</vt:lpstr>
      <vt:lpstr>Form Filler</vt:lpstr>
      <vt:lpstr>Form Filler functionality</vt:lpstr>
      <vt:lpstr>Form Manager</vt:lpstr>
      <vt:lpstr>Form Manager Functionality</vt:lpstr>
      <vt:lpstr>Form Response Manager</vt:lpstr>
      <vt:lpstr>Form Receiver</vt:lpstr>
      <vt:lpstr>Form Archiver</vt:lpstr>
      <vt:lpstr>Form Designer</vt:lpstr>
      <vt:lpstr>Form Designer</vt:lpstr>
      <vt:lpstr>Additional considerations </vt:lpstr>
      <vt:lpstr>PowerPoint Presentation</vt:lpstr>
      <vt:lpstr>Creating forms</vt:lpstr>
      <vt:lpstr>Paper vs. electronic forms</vt:lpstr>
      <vt:lpstr>Where do forms live?</vt:lpstr>
      <vt:lpstr>Re-using form artifacts</vt:lpstr>
      <vt:lpstr>PowerPoint Presentation</vt:lpstr>
      <vt:lpstr>Workflow patterns</vt:lpstr>
      <vt:lpstr>ServiceRequest vs. Task</vt:lpstr>
      <vt:lpstr>Soliciting forms</vt:lpstr>
      <vt:lpstr>PowerPoint Presentation</vt:lpstr>
      <vt:lpstr>Workflow of form rendering</vt:lpstr>
      <vt:lpstr>Finding forms</vt:lpstr>
      <vt:lpstr>Questionnaire identity</vt:lpstr>
      <vt:lpstr>PowerPoint Presentation</vt:lpstr>
      <vt:lpstr>Local vs. operation</vt:lpstr>
      <vt:lpstr>Terminology in Questionnaires </vt:lpstr>
      <vt:lpstr>PowerPoint Presentation</vt:lpstr>
      <vt:lpstr>SDC Workflow Exercises</vt:lpstr>
      <vt:lpstr>Quiz</vt:lpstr>
      <vt:lpstr>Answers</vt:lpstr>
      <vt:lpstr>Questions / Discussion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HEADLINE  GOES HERE</dc:title>
  <dc:creator>Patricia Guerra</dc:creator>
  <cp:lastModifiedBy>Lloyd McKenzie</cp:lastModifiedBy>
  <cp:revision>9</cp:revision>
  <dcterms:created xsi:type="dcterms:W3CDTF">2019-03-22T18:05:01Z</dcterms:created>
  <dcterms:modified xsi:type="dcterms:W3CDTF">2025-02-17T23:40:23Z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0x01010046B6A228CEBB844FBC6B8633F16E3300</vt:lpwstr>
  </property>
</Properties>
</file>