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72" r:id="rId2"/>
    <p:sldId id="690" r:id="rId3"/>
    <p:sldId id="680" r:id="rId4"/>
    <p:sldId id="693" r:id="rId5"/>
    <p:sldId id="694" r:id="rId6"/>
    <p:sldId id="696" r:id="rId7"/>
    <p:sldId id="695" r:id="rId8"/>
    <p:sldId id="697" r:id="rId9"/>
    <p:sldId id="738" r:id="rId10"/>
    <p:sldId id="289" r:id="rId11"/>
    <p:sldId id="303" r:id="rId12"/>
    <p:sldId id="304" r:id="rId13"/>
    <p:sldId id="305" r:id="rId14"/>
    <p:sldId id="739" r:id="rId15"/>
    <p:sldId id="306" r:id="rId16"/>
    <p:sldId id="307" r:id="rId17"/>
    <p:sldId id="309" r:id="rId18"/>
    <p:sldId id="308" r:id="rId19"/>
    <p:sldId id="288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hl7.org/fhir/uv/sd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Australia WGM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February 5,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In January: “July or August”</a:t>
            </a:r>
          </a:p>
          <a:p>
            <a:r>
              <a:rPr lang="en-CA"/>
              <a:t>In June: “September or October”</a:t>
            </a:r>
          </a:p>
          <a:p>
            <a:r>
              <a:rPr lang="en-CA"/>
              <a:t>In November “Probably February”</a:t>
            </a:r>
          </a:p>
          <a:p>
            <a:endParaRPr lang="en-CA"/>
          </a:p>
          <a:p>
            <a:r>
              <a:rPr lang="en-CA"/>
              <a:t>“Soon”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5507</TotalTime>
  <Words>937</Words>
  <Application>Microsoft Office PowerPoint</Application>
  <PresentationFormat>On-screen Show (16:9)</PresentationFormat>
  <Paragraphs>144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Credit</vt:lpstr>
      <vt:lpstr>Why use forms?</vt:lpstr>
      <vt:lpstr>Forms provide:</vt:lpstr>
      <vt:lpstr>Forms for display </vt:lpstr>
      <vt:lpstr>Why use anything other than Forms?</vt:lpstr>
      <vt:lpstr>Common pattern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107</cp:revision>
  <dcterms:created xsi:type="dcterms:W3CDTF">2019-03-22T18:05:01Z</dcterms:created>
  <dcterms:modified xsi:type="dcterms:W3CDTF">2020-08-11T15:48:19Z</dcterms:modified>
</cp:coreProperties>
</file>