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72" r:id="rId2"/>
    <p:sldId id="727" r:id="rId3"/>
    <p:sldId id="700" r:id="rId4"/>
    <p:sldId id="729" r:id="rId5"/>
    <p:sldId id="728" r:id="rId6"/>
    <p:sldId id="289" r:id="rId7"/>
    <p:sldId id="304" r:id="rId8"/>
    <p:sldId id="305" r:id="rId9"/>
    <p:sldId id="739" r:id="rId10"/>
    <p:sldId id="306" r:id="rId11"/>
    <p:sldId id="307" r:id="rId12"/>
    <p:sldId id="309" r:id="rId13"/>
    <p:sldId id="740" r:id="rId14"/>
    <p:sldId id="299" r:id="rId15"/>
    <p:sldId id="271" r:id="rId16"/>
    <p:sldId id="742" r:id="rId17"/>
    <p:sldId id="311" r:id="rId18"/>
    <p:sldId id="288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82876" autoAdjust="0"/>
  </p:normalViewPr>
  <p:slideViewPr>
    <p:cSldViewPr snapToGrid="0" snapToObjects="1">
      <p:cViewPr varScale="1">
        <p:scale>
          <a:sx n="134" d="100"/>
          <a:sy n="134" d="100"/>
        </p:scale>
        <p:origin x="948" y="5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4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nfluence.hl7.org/display/FHIRI/SDC+Implementation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hl7.org/fhir/uv/sd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For Da Vinci Documentation Templates &amp; Rules</a:t>
            </a:r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Feb. 24,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FHIRPath/</a:t>
            </a:r>
            <a:r>
              <a:rPr lang="en-AU" sz="2400" b="1" dirty="0"/>
              <a:t>CQL</a:t>
            </a:r>
            <a:r>
              <a:rPr lang="en-AU" sz="2400" dirty="0"/>
              <a:t>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FHIRPath/CQL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FHIRPath, CQL and FHIR Queries to create the mappings</a:t>
            </a:r>
          </a:p>
          <a:p>
            <a:r>
              <a:rPr lang="en-AU" sz="1400" dirty="0"/>
              <a:t>Can also use “</a:t>
            </a:r>
            <a:r>
              <a:rPr lang="en-AU" sz="1400" dirty="0" err="1"/>
              <a:t>sdc</a:t>
            </a:r>
            <a:r>
              <a:rPr lang="en-AU" sz="1400" dirty="0"/>
              <a:t>-questionnaire-</a:t>
            </a:r>
            <a:r>
              <a:rPr lang="en-AU" sz="1400" dirty="0" err="1"/>
              <a:t>candidateExpression</a:t>
            </a:r>
            <a:r>
              <a:rPr lang="en-AU" sz="1400" dirty="0"/>
              <a:t>” and “</a:t>
            </a:r>
            <a:r>
              <a:rPr lang="en-AU" sz="1400" dirty="0" err="1"/>
              <a:t>sdc</a:t>
            </a:r>
            <a:r>
              <a:rPr lang="en-AU" sz="1400" dirty="0"/>
              <a:t>-questionnaire-</a:t>
            </a:r>
            <a:r>
              <a:rPr lang="en-AU" sz="1400" dirty="0" err="1"/>
              <a:t>contextExpression</a:t>
            </a:r>
            <a:r>
              <a:rPr lang="en-AU" sz="1400" dirty="0"/>
              <a:t>” to guide users answers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7798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Authoring &amp; filling tools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>
                <a:hlinkClick r:id="rId2"/>
              </a:rPr>
              <a:t>https://confluence.hl7.org/display/FHIRI/SDC+Implementations</a:t>
            </a:r>
            <a:endParaRPr lang="en-AU" sz="1350" dirty="0"/>
          </a:p>
          <a:p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67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41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DF2-9435-42D1-8583-B051F4A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F1DE-AD0E-4900-832B-BB1409884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BDD-D77F-463F-A02C-A1474EAC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BB17A-DA55-4F96-945A-7940740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b="1" dirty="0"/>
              <a:t>?Complex form rendering</a:t>
            </a:r>
          </a:p>
          <a:p>
            <a:pPr lvl="1"/>
            <a:r>
              <a:rPr lang="en-CA" b="1" dirty="0"/>
              <a:t>?Complex form behavior</a:t>
            </a:r>
          </a:p>
          <a:p>
            <a:pPr lvl="1"/>
            <a:r>
              <a:rPr lang="en-CA" b="1" dirty="0"/>
              <a:t>**Automatically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5815</TotalTime>
  <Words>765</Words>
  <Application>Microsoft Office PowerPoint</Application>
  <PresentationFormat>On-screen Show (16:9)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Structured Data Capture</vt:lpstr>
      <vt:lpstr>Structure of a Questionnaire</vt:lpstr>
      <vt:lpstr>Questionnaire</vt:lpstr>
      <vt:lpstr>Types of Item</vt:lpstr>
      <vt:lpstr>Anatomy of a Question</vt:lpstr>
      <vt:lpstr>What is Structured Data Capture (SDC)?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Pre-population</vt:lpstr>
      <vt:lpstr>Pre-population – FHIRPath/CQL based</vt:lpstr>
      <vt:lpstr>Authoring &amp; filling tools</vt:lpstr>
      <vt:lpstr>Exploring the SDC spec</vt:lpstr>
      <vt:lpstr>Demo and hands-on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115</cp:revision>
  <dcterms:created xsi:type="dcterms:W3CDTF">2019-03-22T18:05:01Z</dcterms:created>
  <dcterms:modified xsi:type="dcterms:W3CDTF">2021-02-24T16:07:23Z</dcterms:modified>
</cp:coreProperties>
</file>