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657" r:id="rId2"/>
    <p:sldId id="646" r:id="rId3"/>
    <p:sldId id="618" r:id="rId4"/>
    <p:sldId id="658" r:id="rId5"/>
    <p:sldId id="647" r:id="rId6"/>
    <p:sldId id="648" r:id="rId7"/>
    <p:sldId id="635" r:id="rId8"/>
    <p:sldId id="638" r:id="rId9"/>
    <p:sldId id="639" r:id="rId10"/>
    <p:sldId id="643" r:id="rId11"/>
    <p:sldId id="659" r:id="rId12"/>
    <p:sldId id="644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604AF74-8DFF-4341-A096-073CC9367871}">
          <p14:sldIdLst>
            <p14:sldId id="657"/>
            <p14:sldId id="646"/>
            <p14:sldId id="618"/>
            <p14:sldId id="658"/>
            <p14:sldId id="647"/>
            <p14:sldId id="648"/>
            <p14:sldId id="635"/>
            <p14:sldId id="638"/>
            <p14:sldId id="639"/>
            <p14:sldId id="643"/>
            <p14:sldId id="659"/>
            <p14:sldId id="6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6" autoAdjust="0"/>
  </p:normalViewPr>
  <p:slideViewPr>
    <p:cSldViewPr>
      <p:cViewPr varScale="1">
        <p:scale>
          <a:sx n="110" d="100"/>
          <a:sy n="110" d="100"/>
        </p:scale>
        <p:origin x="51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BC5C6-48E2-41FB-A1BB-502EDF4BF0B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1278F26-4128-428A-BFEA-C93FDC57FE89}">
      <dgm:prSet phldrT="[Text]"/>
      <dgm:spPr/>
      <dgm:t>
        <a:bodyPr/>
        <a:lstStyle/>
        <a:p>
          <a:r>
            <a:rPr lang="en-US" noProof="0" dirty="0"/>
            <a:t>Terminology</a:t>
          </a:r>
        </a:p>
      </dgm:t>
    </dgm:pt>
    <dgm:pt modelId="{3EB2C392-DC58-4982-AF0B-D137EAFF5589}" type="parTrans" cxnId="{BA211337-33F2-43B1-8F3E-A076A4B25E50}">
      <dgm:prSet/>
      <dgm:spPr/>
      <dgm:t>
        <a:bodyPr/>
        <a:lstStyle/>
        <a:p>
          <a:endParaRPr lang="nl-NL"/>
        </a:p>
      </dgm:t>
    </dgm:pt>
    <dgm:pt modelId="{76E5FCCB-202A-4E40-8CCA-2AA589E11F22}" type="sibTrans" cxnId="{BA211337-33F2-43B1-8F3E-A076A4B25E50}">
      <dgm:prSet/>
      <dgm:spPr/>
      <dgm:t>
        <a:bodyPr/>
        <a:lstStyle/>
        <a:p>
          <a:endParaRPr lang="nl-NL"/>
        </a:p>
      </dgm:t>
    </dgm:pt>
    <dgm:pt modelId="{AE631753-A30C-4FE0-B9B2-9E57D4C842BF}">
      <dgm:prSet phldrT="[Text]"/>
      <dgm:spPr/>
      <dgm:t>
        <a:bodyPr/>
        <a:lstStyle/>
        <a:p>
          <a:r>
            <a:rPr lang="en-US" noProof="0" dirty="0"/>
            <a:t>Code System</a:t>
          </a:r>
        </a:p>
      </dgm:t>
    </dgm:pt>
    <dgm:pt modelId="{FD999A5E-89E1-4F68-9E16-F1C07D56B311}" type="parTrans" cxnId="{B3FE3C3D-9C45-487A-8100-481601AABB84}">
      <dgm:prSet/>
      <dgm:spPr/>
      <dgm:t>
        <a:bodyPr/>
        <a:lstStyle/>
        <a:p>
          <a:endParaRPr lang="nl-NL"/>
        </a:p>
      </dgm:t>
    </dgm:pt>
    <dgm:pt modelId="{E12BC758-A5EE-47A9-9036-7F4D6A7ADC2A}" type="sibTrans" cxnId="{B3FE3C3D-9C45-487A-8100-481601AABB84}">
      <dgm:prSet/>
      <dgm:spPr/>
      <dgm:t>
        <a:bodyPr/>
        <a:lstStyle/>
        <a:p>
          <a:endParaRPr lang="nl-NL"/>
        </a:p>
      </dgm:t>
    </dgm:pt>
    <dgm:pt modelId="{3AEBF0E7-287D-4771-BC09-F36964302186}">
      <dgm:prSet phldrT="[Text]"/>
      <dgm:spPr/>
      <dgm:t>
        <a:bodyPr/>
        <a:lstStyle/>
        <a:p>
          <a:r>
            <a:rPr lang="en-US" noProof="0" dirty="0"/>
            <a:t>Value Set</a:t>
          </a:r>
        </a:p>
      </dgm:t>
    </dgm:pt>
    <dgm:pt modelId="{AFAD769E-DE76-4A7E-A66F-1299E70F5961}" type="parTrans" cxnId="{BF6250DC-76FE-40C4-876D-8A775D8562B5}">
      <dgm:prSet/>
      <dgm:spPr/>
      <dgm:t>
        <a:bodyPr/>
        <a:lstStyle/>
        <a:p>
          <a:endParaRPr lang="nl-NL"/>
        </a:p>
      </dgm:t>
    </dgm:pt>
    <dgm:pt modelId="{5EFEA47C-A85B-480A-8E1F-4AE4325A2C04}" type="sibTrans" cxnId="{BF6250DC-76FE-40C4-876D-8A775D8562B5}">
      <dgm:prSet/>
      <dgm:spPr/>
      <dgm:t>
        <a:bodyPr/>
        <a:lstStyle/>
        <a:p>
          <a:endParaRPr lang="nl-NL"/>
        </a:p>
      </dgm:t>
    </dgm:pt>
    <dgm:pt modelId="{5BE74A27-4466-4B2D-84B9-B51370219BF3}">
      <dgm:prSet phldrT="[Text]"/>
      <dgm:spPr/>
      <dgm:t>
        <a:bodyPr/>
        <a:lstStyle/>
        <a:p>
          <a:r>
            <a:rPr lang="en-US" noProof="0" dirty="0"/>
            <a:t>Naming System</a:t>
          </a:r>
        </a:p>
      </dgm:t>
    </dgm:pt>
    <dgm:pt modelId="{C0A8AC4B-0689-4383-93A9-2589FC72DCC3}" type="parTrans" cxnId="{CD08E52D-78F4-4134-A5D6-894C47C59E80}">
      <dgm:prSet/>
      <dgm:spPr/>
      <dgm:t>
        <a:bodyPr/>
        <a:lstStyle/>
        <a:p>
          <a:endParaRPr lang="nl-NL"/>
        </a:p>
      </dgm:t>
    </dgm:pt>
    <dgm:pt modelId="{6DCE2CB7-251C-46E7-9A10-08953E9DA16D}" type="sibTrans" cxnId="{CD08E52D-78F4-4134-A5D6-894C47C59E80}">
      <dgm:prSet/>
      <dgm:spPr/>
      <dgm:t>
        <a:bodyPr/>
        <a:lstStyle/>
        <a:p>
          <a:endParaRPr lang="nl-NL"/>
        </a:p>
      </dgm:t>
    </dgm:pt>
    <dgm:pt modelId="{F2183F16-1B20-4B40-B639-C959A60B8FED}">
      <dgm:prSet phldrT="[Text]"/>
      <dgm:spPr/>
      <dgm:t>
        <a:bodyPr/>
        <a:lstStyle/>
        <a:p>
          <a:r>
            <a:rPr lang="en-US" noProof="0" dirty="0"/>
            <a:t>Content</a:t>
          </a:r>
        </a:p>
      </dgm:t>
    </dgm:pt>
    <dgm:pt modelId="{D9B19DC9-9813-4029-8A99-49C57D7CD1CF}" type="parTrans" cxnId="{E56FC771-AA8F-4A0E-A7B7-367B0E98636E}">
      <dgm:prSet/>
      <dgm:spPr/>
      <dgm:t>
        <a:bodyPr/>
        <a:lstStyle/>
        <a:p>
          <a:endParaRPr lang="nl-NL"/>
        </a:p>
      </dgm:t>
    </dgm:pt>
    <dgm:pt modelId="{EF60666C-654D-44F0-968E-F064F106757E}" type="sibTrans" cxnId="{E56FC771-AA8F-4A0E-A7B7-367B0E98636E}">
      <dgm:prSet/>
      <dgm:spPr/>
      <dgm:t>
        <a:bodyPr/>
        <a:lstStyle/>
        <a:p>
          <a:endParaRPr lang="nl-NL"/>
        </a:p>
      </dgm:t>
    </dgm:pt>
    <dgm:pt modelId="{BD4667C1-C4E7-49CC-847E-30C0F977070E}">
      <dgm:prSet phldrT="[Text]"/>
      <dgm:spPr/>
      <dgm:t>
        <a:bodyPr/>
        <a:lstStyle/>
        <a:p>
          <a:r>
            <a:rPr lang="en-US" noProof="0" dirty="0"/>
            <a:t>Structure Definition</a:t>
          </a:r>
        </a:p>
      </dgm:t>
    </dgm:pt>
    <dgm:pt modelId="{6EC548A1-F213-4B88-BB80-19B9D42B72C1}" type="parTrans" cxnId="{8700432D-7D06-40BD-B46A-BB41042A90C3}">
      <dgm:prSet/>
      <dgm:spPr/>
      <dgm:t>
        <a:bodyPr/>
        <a:lstStyle/>
        <a:p>
          <a:endParaRPr lang="nl-NL"/>
        </a:p>
      </dgm:t>
    </dgm:pt>
    <dgm:pt modelId="{20980A94-9AD9-44E7-808F-C6FE931C1818}" type="sibTrans" cxnId="{8700432D-7D06-40BD-B46A-BB41042A90C3}">
      <dgm:prSet/>
      <dgm:spPr/>
      <dgm:t>
        <a:bodyPr/>
        <a:lstStyle/>
        <a:p>
          <a:endParaRPr lang="nl-NL"/>
        </a:p>
      </dgm:t>
    </dgm:pt>
    <dgm:pt modelId="{EFE84CAC-DCA7-40E1-B5B5-3C1FB8155738}">
      <dgm:prSet phldrT="[Text]"/>
      <dgm:spPr/>
      <dgm:t>
        <a:bodyPr/>
        <a:lstStyle/>
        <a:p>
          <a:r>
            <a:rPr lang="en-US" noProof="0" dirty="0"/>
            <a:t>Data Element</a:t>
          </a:r>
        </a:p>
      </dgm:t>
    </dgm:pt>
    <dgm:pt modelId="{1B2FC469-D13F-4008-A467-67C87929C387}" type="parTrans" cxnId="{DB54D077-B37A-4375-9DCC-8FFC883520B3}">
      <dgm:prSet/>
      <dgm:spPr/>
      <dgm:t>
        <a:bodyPr/>
        <a:lstStyle/>
        <a:p>
          <a:endParaRPr lang="nl-NL"/>
        </a:p>
      </dgm:t>
    </dgm:pt>
    <dgm:pt modelId="{7A157C86-969B-4EF7-A4DF-87F5FE4F24DE}" type="sibTrans" cxnId="{DB54D077-B37A-4375-9DCC-8FFC883520B3}">
      <dgm:prSet/>
      <dgm:spPr/>
      <dgm:t>
        <a:bodyPr/>
        <a:lstStyle/>
        <a:p>
          <a:endParaRPr lang="nl-NL"/>
        </a:p>
      </dgm:t>
    </dgm:pt>
    <dgm:pt modelId="{81866E3B-3CFA-464B-BCF5-8090086AEF13}">
      <dgm:prSet phldrT="[Text]"/>
      <dgm:spPr/>
      <dgm:t>
        <a:bodyPr/>
        <a:lstStyle/>
        <a:p>
          <a:r>
            <a:rPr lang="en-US" noProof="0" dirty="0"/>
            <a:t>Behavior</a:t>
          </a:r>
        </a:p>
      </dgm:t>
    </dgm:pt>
    <dgm:pt modelId="{DE4E0F0E-6492-4792-805D-6B34FB49963F}" type="parTrans" cxnId="{B15BD734-B2DA-4C55-BA29-B4093A11A6C1}">
      <dgm:prSet/>
      <dgm:spPr/>
      <dgm:t>
        <a:bodyPr/>
        <a:lstStyle/>
        <a:p>
          <a:endParaRPr lang="nl-NL"/>
        </a:p>
      </dgm:t>
    </dgm:pt>
    <dgm:pt modelId="{80EADC1B-3E0C-4D1B-A053-DB70DBF0AA9A}" type="sibTrans" cxnId="{B15BD734-B2DA-4C55-BA29-B4093A11A6C1}">
      <dgm:prSet/>
      <dgm:spPr/>
      <dgm:t>
        <a:bodyPr/>
        <a:lstStyle/>
        <a:p>
          <a:endParaRPr lang="nl-NL"/>
        </a:p>
      </dgm:t>
    </dgm:pt>
    <dgm:pt modelId="{FBA7D14D-FEAC-487B-9619-CD2013FB4E3F}">
      <dgm:prSet phldrT="[Text]"/>
      <dgm:spPr/>
      <dgm:t>
        <a:bodyPr/>
        <a:lstStyle/>
        <a:p>
          <a:r>
            <a:rPr lang="en-US" noProof="0" dirty="0"/>
            <a:t>Operation Definition</a:t>
          </a:r>
        </a:p>
      </dgm:t>
    </dgm:pt>
    <dgm:pt modelId="{912141C7-4CD7-43DC-AE5C-E895947E7D68}" type="parTrans" cxnId="{316F875A-F80F-411A-8438-11A4D6D1E169}">
      <dgm:prSet/>
      <dgm:spPr/>
      <dgm:t>
        <a:bodyPr/>
        <a:lstStyle/>
        <a:p>
          <a:endParaRPr lang="nl-NL"/>
        </a:p>
      </dgm:t>
    </dgm:pt>
    <dgm:pt modelId="{38E9166A-B95E-43A4-B490-35C48F79BAE1}" type="sibTrans" cxnId="{316F875A-F80F-411A-8438-11A4D6D1E169}">
      <dgm:prSet/>
      <dgm:spPr/>
      <dgm:t>
        <a:bodyPr/>
        <a:lstStyle/>
        <a:p>
          <a:endParaRPr lang="nl-NL"/>
        </a:p>
      </dgm:t>
    </dgm:pt>
    <dgm:pt modelId="{DB8DADD7-4F9E-446B-BC88-A7EBCD40ACCB}">
      <dgm:prSet phldrT="[Text]"/>
      <dgm:spPr/>
      <dgm:t>
        <a:bodyPr/>
        <a:lstStyle/>
        <a:p>
          <a:r>
            <a:rPr lang="en-US" noProof="0" dirty="0"/>
            <a:t>Search Parameter</a:t>
          </a:r>
        </a:p>
      </dgm:t>
    </dgm:pt>
    <dgm:pt modelId="{763335BC-F58C-4DDC-AA6F-302D76117305}" type="parTrans" cxnId="{F34216DB-5DA9-4729-8C4C-325C69E9FDAF}">
      <dgm:prSet/>
      <dgm:spPr/>
      <dgm:t>
        <a:bodyPr/>
        <a:lstStyle/>
        <a:p>
          <a:endParaRPr lang="nl-NL"/>
        </a:p>
      </dgm:t>
    </dgm:pt>
    <dgm:pt modelId="{A5218CE4-43FB-49F5-92FD-3F876B7E4BD4}" type="sibTrans" cxnId="{F34216DB-5DA9-4729-8C4C-325C69E9FDAF}">
      <dgm:prSet/>
      <dgm:spPr/>
      <dgm:t>
        <a:bodyPr/>
        <a:lstStyle/>
        <a:p>
          <a:endParaRPr lang="nl-NL"/>
        </a:p>
      </dgm:t>
    </dgm:pt>
    <dgm:pt modelId="{4DA55E55-8475-4BC0-976C-A6463309C3F7}">
      <dgm:prSet phldrT="[Text]"/>
      <dgm:spPr/>
      <dgm:t>
        <a:bodyPr/>
        <a:lstStyle/>
        <a:p>
          <a:r>
            <a:rPr lang="en-US" noProof="0" dirty="0"/>
            <a:t>Conformance</a:t>
          </a:r>
        </a:p>
      </dgm:t>
    </dgm:pt>
    <dgm:pt modelId="{51ED4854-2976-4959-BAF6-2A443D2F676D}" type="parTrans" cxnId="{9A94722E-4271-416B-9870-FF01F230421E}">
      <dgm:prSet/>
      <dgm:spPr/>
      <dgm:t>
        <a:bodyPr/>
        <a:lstStyle/>
        <a:p>
          <a:endParaRPr lang="nl-NL"/>
        </a:p>
      </dgm:t>
    </dgm:pt>
    <dgm:pt modelId="{7DF8517C-CEA9-4992-8037-A3C35B8D0855}" type="sibTrans" cxnId="{9A94722E-4271-416B-9870-FF01F230421E}">
      <dgm:prSet/>
      <dgm:spPr/>
      <dgm:t>
        <a:bodyPr/>
        <a:lstStyle/>
        <a:p>
          <a:endParaRPr lang="nl-NL"/>
        </a:p>
      </dgm:t>
    </dgm:pt>
    <dgm:pt modelId="{BE5F3F6F-090D-4DFE-9696-C3BBA2495246}">
      <dgm:prSet phldrT="[Text]"/>
      <dgm:spPr/>
      <dgm:t>
        <a:bodyPr/>
        <a:lstStyle/>
        <a:p>
          <a:r>
            <a:rPr lang="en-US" noProof="0" dirty="0"/>
            <a:t>Misc.</a:t>
          </a:r>
        </a:p>
      </dgm:t>
    </dgm:pt>
    <dgm:pt modelId="{13584AC9-53C5-4C1D-8FCF-78D1243DA68B}" type="parTrans" cxnId="{FDEFBA72-2F23-452F-BBAB-EF7EEBE95F70}">
      <dgm:prSet/>
      <dgm:spPr/>
      <dgm:t>
        <a:bodyPr/>
        <a:lstStyle/>
        <a:p>
          <a:endParaRPr lang="nl-NL"/>
        </a:p>
      </dgm:t>
    </dgm:pt>
    <dgm:pt modelId="{8C61912E-2E22-4BF2-9045-1E90613FD3EE}" type="sibTrans" cxnId="{FDEFBA72-2F23-452F-BBAB-EF7EEBE95F70}">
      <dgm:prSet/>
      <dgm:spPr/>
      <dgm:t>
        <a:bodyPr/>
        <a:lstStyle/>
        <a:p>
          <a:endParaRPr lang="nl-NL"/>
        </a:p>
      </dgm:t>
    </dgm:pt>
    <dgm:pt modelId="{97E39609-60EC-4A30-9CCA-23492894DD42}">
      <dgm:prSet phldrT="[Text]"/>
      <dgm:spPr/>
      <dgm:t>
        <a:bodyPr/>
        <a:lstStyle/>
        <a:p>
          <a:r>
            <a:rPr lang="en-US" noProof="0" dirty="0"/>
            <a:t>Implementation Guide</a:t>
          </a:r>
        </a:p>
      </dgm:t>
    </dgm:pt>
    <dgm:pt modelId="{113CD6E3-9797-45CD-8C62-D58F56507A7F}" type="parTrans" cxnId="{12E4767E-7657-4624-B1ED-C26738292E4F}">
      <dgm:prSet/>
      <dgm:spPr/>
      <dgm:t>
        <a:bodyPr/>
        <a:lstStyle/>
        <a:p>
          <a:endParaRPr lang="nl-NL"/>
        </a:p>
      </dgm:t>
    </dgm:pt>
    <dgm:pt modelId="{9DEB56D0-C60A-41D5-B940-11E836539DCB}" type="sibTrans" cxnId="{12E4767E-7657-4624-B1ED-C26738292E4F}">
      <dgm:prSet/>
      <dgm:spPr/>
      <dgm:t>
        <a:bodyPr/>
        <a:lstStyle/>
        <a:p>
          <a:endParaRPr lang="nl-NL"/>
        </a:p>
      </dgm:t>
    </dgm:pt>
    <dgm:pt modelId="{E4C0F756-5EC1-4A37-93A3-3E22D876C0E8}">
      <dgm:prSet phldrT="[Text]"/>
      <dgm:spPr/>
      <dgm:t>
        <a:bodyPr/>
        <a:lstStyle/>
        <a:p>
          <a:r>
            <a:rPr lang="en-US" noProof="0" dirty="0"/>
            <a:t>Test Script</a:t>
          </a:r>
        </a:p>
      </dgm:t>
    </dgm:pt>
    <dgm:pt modelId="{CCB9F153-B6D2-4873-AE33-7FD28D0718C2}" type="parTrans" cxnId="{6E307A61-FD4E-4210-975D-8F88663A3933}">
      <dgm:prSet/>
      <dgm:spPr/>
      <dgm:t>
        <a:bodyPr/>
        <a:lstStyle/>
        <a:p>
          <a:endParaRPr lang="nl-NL"/>
        </a:p>
      </dgm:t>
    </dgm:pt>
    <dgm:pt modelId="{1FBEEBE2-06D1-4905-84BE-EA99F4C1F5E2}" type="sibTrans" cxnId="{6E307A61-FD4E-4210-975D-8F88663A3933}">
      <dgm:prSet/>
      <dgm:spPr/>
      <dgm:t>
        <a:bodyPr/>
        <a:lstStyle/>
        <a:p>
          <a:endParaRPr lang="nl-NL"/>
        </a:p>
      </dgm:t>
    </dgm:pt>
    <dgm:pt modelId="{23B66F49-E0AD-4066-817B-0FF10B6ED760}">
      <dgm:prSet phldrT="[Text]"/>
      <dgm:spPr/>
      <dgm:t>
        <a:bodyPr/>
        <a:lstStyle/>
        <a:p>
          <a:r>
            <a:rPr lang="en-US" noProof="0" dirty="0"/>
            <a:t>Structure Map</a:t>
          </a:r>
        </a:p>
      </dgm:t>
    </dgm:pt>
    <dgm:pt modelId="{220E5BF0-CCFB-4D8D-B8AA-880DEEB1A2F7}" type="parTrans" cxnId="{9E6F4AA0-262D-4BAC-BE41-CC657D9DA592}">
      <dgm:prSet/>
      <dgm:spPr/>
      <dgm:t>
        <a:bodyPr/>
        <a:lstStyle/>
        <a:p>
          <a:endParaRPr lang="en-US"/>
        </a:p>
      </dgm:t>
    </dgm:pt>
    <dgm:pt modelId="{44A5BFE8-149C-41C1-9B9E-165733978B8D}" type="sibTrans" cxnId="{9E6F4AA0-262D-4BAC-BE41-CC657D9DA592}">
      <dgm:prSet/>
      <dgm:spPr/>
      <dgm:t>
        <a:bodyPr/>
        <a:lstStyle/>
        <a:p>
          <a:endParaRPr lang="en-US"/>
        </a:p>
      </dgm:t>
    </dgm:pt>
    <dgm:pt modelId="{0BF6C429-114F-4D7A-8ABA-92653AA76FCB}">
      <dgm:prSet phldrT="[Text]"/>
      <dgm:spPr/>
      <dgm:t>
        <a:bodyPr/>
        <a:lstStyle/>
        <a:p>
          <a:r>
            <a:rPr lang="en-US" noProof="0" dirty="0"/>
            <a:t>Concept Map</a:t>
          </a:r>
        </a:p>
      </dgm:t>
    </dgm:pt>
    <dgm:pt modelId="{F45CF0AB-09E1-4746-AFD7-4E2D13C34CA0}" type="parTrans" cxnId="{C4F407BC-49D5-48A4-9D04-0F8482356B51}">
      <dgm:prSet/>
      <dgm:spPr/>
      <dgm:t>
        <a:bodyPr/>
        <a:lstStyle/>
        <a:p>
          <a:endParaRPr lang="en-US"/>
        </a:p>
      </dgm:t>
    </dgm:pt>
    <dgm:pt modelId="{7A6DE1CC-9451-4D50-8960-580B111D3A5B}" type="sibTrans" cxnId="{C4F407BC-49D5-48A4-9D04-0F8482356B51}">
      <dgm:prSet/>
      <dgm:spPr/>
      <dgm:t>
        <a:bodyPr/>
        <a:lstStyle/>
        <a:p>
          <a:endParaRPr lang="en-US"/>
        </a:p>
      </dgm:t>
    </dgm:pt>
    <dgm:pt modelId="{986A13A2-527D-4BE1-B848-EAB16585E1B7}" type="pres">
      <dgm:prSet presAssocID="{1B1BC5C6-48E2-41FB-A1BB-502EDF4BF0BE}" presName="theList" presStyleCnt="0">
        <dgm:presLayoutVars>
          <dgm:dir/>
          <dgm:animLvl val="lvl"/>
          <dgm:resizeHandles val="exact"/>
        </dgm:presLayoutVars>
      </dgm:prSet>
      <dgm:spPr/>
    </dgm:pt>
    <dgm:pt modelId="{4012C71F-6C4E-4B90-9B99-326ED2566403}" type="pres">
      <dgm:prSet presAssocID="{21278F26-4128-428A-BFEA-C93FDC57FE89}" presName="compNode" presStyleCnt="0"/>
      <dgm:spPr/>
    </dgm:pt>
    <dgm:pt modelId="{7F20FD40-0E34-4EC5-BA7E-47DDE89FA3CC}" type="pres">
      <dgm:prSet presAssocID="{21278F26-4128-428A-BFEA-C93FDC57FE89}" presName="aNode" presStyleLbl="bgShp" presStyleIdx="0" presStyleCnt="4" custLinFactNeighborX="3741"/>
      <dgm:spPr/>
    </dgm:pt>
    <dgm:pt modelId="{97BC686B-686E-4443-9A2E-1FCA4075CDCA}" type="pres">
      <dgm:prSet presAssocID="{21278F26-4128-428A-BFEA-C93FDC57FE89}" presName="textNode" presStyleLbl="bgShp" presStyleIdx="0" presStyleCnt="4"/>
      <dgm:spPr/>
    </dgm:pt>
    <dgm:pt modelId="{3C8D1414-6751-454D-B7DC-14F863B2D7B1}" type="pres">
      <dgm:prSet presAssocID="{21278F26-4128-428A-BFEA-C93FDC57FE89}" presName="compChildNode" presStyleCnt="0"/>
      <dgm:spPr/>
    </dgm:pt>
    <dgm:pt modelId="{FFEF116E-C710-4E7F-8A46-B9A85AE9AC38}" type="pres">
      <dgm:prSet presAssocID="{21278F26-4128-428A-BFEA-C93FDC57FE89}" presName="theInnerList" presStyleCnt="0"/>
      <dgm:spPr/>
    </dgm:pt>
    <dgm:pt modelId="{05BA5CAC-0227-41D8-9542-1045BA19F456}" type="pres">
      <dgm:prSet presAssocID="{AE631753-A30C-4FE0-B9B2-9E57D4C842BF}" presName="childNode" presStyleLbl="node1" presStyleIdx="0" presStyleCnt="12">
        <dgm:presLayoutVars>
          <dgm:bulletEnabled val="1"/>
        </dgm:presLayoutVars>
      </dgm:prSet>
      <dgm:spPr/>
    </dgm:pt>
    <dgm:pt modelId="{9454E367-8FB3-465D-81E1-623BD46F2DED}" type="pres">
      <dgm:prSet presAssocID="{AE631753-A30C-4FE0-B9B2-9E57D4C842BF}" presName="aSpace2" presStyleCnt="0"/>
      <dgm:spPr/>
    </dgm:pt>
    <dgm:pt modelId="{C14DFFE3-7ABC-4943-B65C-07DBE9CE6A9B}" type="pres">
      <dgm:prSet presAssocID="{3AEBF0E7-287D-4771-BC09-F36964302186}" presName="childNode" presStyleLbl="node1" presStyleIdx="1" presStyleCnt="12">
        <dgm:presLayoutVars>
          <dgm:bulletEnabled val="1"/>
        </dgm:presLayoutVars>
      </dgm:prSet>
      <dgm:spPr/>
    </dgm:pt>
    <dgm:pt modelId="{6DA3EAE3-B250-4212-BEE6-B9281249359A}" type="pres">
      <dgm:prSet presAssocID="{3AEBF0E7-287D-4771-BC09-F36964302186}" presName="aSpace2" presStyleCnt="0"/>
      <dgm:spPr/>
    </dgm:pt>
    <dgm:pt modelId="{0C6CA95C-1CAB-4D1E-AE39-4E1EBC933C4B}" type="pres">
      <dgm:prSet presAssocID="{5BE74A27-4466-4B2D-84B9-B51370219BF3}" presName="childNode" presStyleLbl="node1" presStyleIdx="2" presStyleCnt="12">
        <dgm:presLayoutVars>
          <dgm:bulletEnabled val="1"/>
        </dgm:presLayoutVars>
      </dgm:prSet>
      <dgm:spPr/>
    </dgm:pt>
    <dgm:pt modelId="{B8B8F9C2-5901-4A41-9267-EE5A7911044A}" type="pres">
      <dgm:prSet presAssocID="{5BE74A27-4466-4B2D-84B9-B51370219BF3}" presName="aSpace2" presStyleCnt="0"/>
      <dgm:spPr/>
    </dgm:pt>
    <dgm:pt modelId="{A642917B-EE0E-4803-9DFD-3E963A90FB94}" type="pres">
      <dgm:prSet presAssocID="{0BF6C429-114F-4D7A-8ABA-92653AA76FCB}" presName="childNode" presStyleLbl="node1" presStyleIdx="3" presStyleCnt="12">
        <dgm:presLayoutVars>
          <dgm:bulletEnabled val="1"/>
        </dgm:presLayoutVars>
      </dgm:prSet>
      <dgm:spPr/>
    </dgm:pt>
    <dgm:pt modelId="{52035D21-F335-403D-BB3A-AD3F43940D75}" type="pres">
      <dgm:prSet presAssocID="{21278F26-4128-428A-BFEA-C93FDC57FE89}" presName="aSpace" presStyleCnt="0"/>
      <dgm:spPr/>
    </dgm:pt>
    <dgm:pt modelId="{C5820D2A-1CEB-4F51-88AA-6EF953A403CF}" type="pres">
      <dgm:prSet presAssocID="{F2183F16-1B20-4B40-B639-C959A60B8FED}" presName="compNode" presStyleCnt="0"/>
      <dgm:spPr/>
    </dgm:pt>
    <dgm:pt modelId="{F886AB01-9912-4B39-9088-B099BADA9E31}" type="pres">
      <dgm:prSet presAssocID="{F2183F16-1B20-4B40-B639-C959A60B8FED}" presName="aNode" presStyleLbl="bgShp" presStyleIdx="1" presStyleCnt="4"/>
      <dgm:spPr/>
    </dgm:pt>
    <dgm:pt modelId="{5BB7BA4E-5C8C-4442-B9C6-1EE2C0083226}" type="pres">
      <dgm:prSet presAssocID="{F2183F16-1B20-4B40-B639-C959A60B8FED}" presName="textNode" presStyleLbl="bgShp" presStyleIdx="1" presStyleCnt="4"/>
      <dgm:spPr/>
    </dgm:pt>
    <dgm:pt modelId="{96D7A04F-59DD-41FC-8758-29231531B8C3}" type="pres">
      <dgm:prSet presAssocID="{F2183F16-1B20-4B40-B639-C959A60B8FED}" presName="compChildNode" presStyleCnt="0"/>
      <dgm:spPr/>
    </dgm:pt>
    <dgm:pt modelId="{2807A32B-6DB6-4ED4-B823-D76E56C64E17}" type="pres">
      <dgm:prSet presAssocID="{F2183F16-1B20-4B40-B639-C959A60B8FED}" presName="theInnerList" presStyleCnt="0"/>
      <dgm:spPr/>
    </dgm:pt>
    <dgm:pt modelId="{0913CE8D-7F8B-4212-B373-6C67AC50EA41}" type="pres">
      <dgm:prSet presAssocID="{BD4667C1-C4E7-49CC-847E-30C0F977070E}" presName="childNode" presStyleLbl="node1" presStyleIdx="4" presStyleCnt="12">
        <dgm:presLayoutVars>
          <dgm:bulletEnabled val="1"/>
        </dgm:presLayoutVars>
      </dgm:prSet>
      <dgm:spPr/>
    </dgm:pt>
    <dgm:pt modelId="{3BB5B388-43C7-4F90-8C8F-2708A184B88F}" type="pres">
      <dgm:prSet presAssocID="{BD4667C1-C4E7-49CC-847E-30C0F977070E}" presName="aSpace2" presStyleCnt="0"/>
      <dgm:spPr/>
    </dgm:pt>
    <dgm:pt modelId="{3F9FDA5D-FA66-4A85-A5D8-46732878E560}" type="pres">
      <dgm:prSet presAssocID="{EFE84CAC-DCA7-40E1-B5B5-3C1FB8155738}" presName="childNode" presStyleLbl="node1" presStyleIdx="5" presStyleCnt="12">
        <dgm:presLayoutVars>
          <dgm:bulletEnabled val="1"/>
        </dgm:presLayoutVars>
      </dgm:prSet>
      <dgm:spPr/>
    </dgm:pt>
    <dgm:pt modelId="{04DE0164-A7B5-445F-8296-1548AB56BB6A}" type="pres">
      <dgm:prSet presAssocID="{EFE84CAC-DCA7-40E1-B5B5-3C1FB8155738}" presName="aSpace2" presStyleCnt="0"/>
      <dgm:spPr/>
    </dgm:pt>
    <dgm:pt modelId="{BF6B029C-25FC-4826-AD0A-D9F5CD639CE5}" type="pres">
      <dgm:prSet presAssocID="{23B66F49-E0AD-4066-817B-0FF10B6ED760}" presName="childNode" presStyleLbl="node1" presStyleIdx="6" presStyleCnt="12">
        <dgm:presLayoutVars>
          <dgm:bulletEnabled val="1"/>
        </dgm:presLayoutVars>
      </dgm:prSet>
      <dgm:spPr/>
    </dgm:pt>
    <dgm:pt modelId="{8540EC2B-CCC8-480F-A2D9-99F1D6667792}" type="pres">
      <dgm:prSet presAssocID="{F2183F16-1B20-4B40-B639-C959A60B8FED}" presName="aSpace" presStyleCnt="0"/>
      <dgm:spPr/>
    </dgm:pt>
    <dgm:pt modelId="{8EFA3B42-6CC1-4AAD-9A01-DB9BEE9A8D8F}" type="pres">
      <dgm:prSet presAssocID="{81866E3B-3CFA-464B-BCF5-8090086AEF13}" presName="compNode" presStyleCnt="0"/>
      <dgm:spPr/>
    </dgm:pt>
    <dgm:pt modelId="{B3C321AF-C1CF-4945-A7B2-4CA79EAE1BC8}" type="pres">
      <dgm:prSet presAssocID="{81866E3B-3CFA-464B-BCF5-8090086AEF13}" presName="aNode" presStyleLbl="bgShp" presStyleIdx="2" presStyleCnt="4"/>
      <dgm:spPr/>
    </dgm:pt>
    <dgm:pt modelId="{78341CE3-E31B-46BC-A91F-C290EFF1081E}" type="pres">
      <dgm:prSet presAssocID="{81866E3B-3CFA-464B-BCF5-8090086AEF13}" presName="textNode" presStyleLbl="bgShp" presStyleIdx="2" presStyleCnt="4"/>
      <dgm:spPr/>
    </dgm:pt>
    <dgm:pt modelId="{74EE3772-12D7-4988-9DA1-B8F097C0973B}" type="pres">
      <dgm:prSet presAssocID="{81866E3B-3CFA-464B-BCF5-8090086AEF13}" presName="compChildNode" presStyleCnt="0"/>
      <dgm:spPr/>
    </dgm:pt>
    <dgm:pt modelId="{EC2301E8-66AC-42DD-9B03-6C967D854E4E}" type="pres">
      <dgm:prSet presAssocID="{81866E3B-3CFA-464B-BCF5-8090086AEF13}" presName="theInnerList" presStyleCnt="0"/>
      <dgm:spPr/>
    </dgm:pt>
    <dgm:pt modelId="{F3B29106-5771-4BC3-A71C-7486CC1ADEA8}" type="pres">
      <dgm:prSet presAssocID="{4DA55E55-8475-4BC0-976C-A6463309C3F7}" presName="childNode" presStyleLbl="node1" presStyleIdx="7" presStyleCnt="12">
        <dgm:presLayoutVars>
          <dgm:bulletEnabled val="1"/>
        </dgm:presLayoutVars>
      </dgm:prSet>
      <dgm:spPr/>
    </dgm:pt>
    <dgm:pt modelId="{3D422538-B027-42D8-966A-70E49E6EEF38}" type="pres">
      <dgm:prSet presAssocID="{4DA55E55-8475-4BC0-976C-A6463309C3F7}" presName="aSpace2" presStyleCnt="0"/>
      <dgm:spPr/>
    </dgm:pt>
    <dgm:pt modelId="{318AA8FE-0EE0-48A5-A78F-4041E2D7E49A}" type="pres">
      <dgm:prSet presAssocID="{FBA7D14D-FEAC-487B-9619-CD2013FB4E3F}" presName="childNode" presStyleLbl="node1" presStyleIdx="8" presStyleCnt="12">
        <dgm:presLayoutVars>
          <dgm:bulletEnabled val="1"/>
        </dgm:presLayoutVars>
      </dgm:prSet>
      <dgm:spPr/>
    </dgm:pt>
    <dgm:pt modelId="{63CCA311-86D8-473E-8F00-8FDE8828AEBB}" type="pres">
      <dgm:prSet presAssocID="{FBA7D14D-FEAC-487B-9619-CD2013FB4E3F}" presName="aSpace2" presStyleCnt="0"/>
      <dgm:spPr/>
    </dgm:pt>
    <dgm:pt modelId="{C6324F2B-8605-4F7D-8527-6FF3E2C80E1B}" type="pres">
      <dgm:prSet presAssocID="{DB8DADD7-4F9E-446B-BC88-A7EBCD40ACCB}" presName="childNode" presStyleLbl="node1" presStyleIdx="9" presStyleCnt="12">
        <dgm:presLayoutVars>
          <dgm:bulletEnabled val="1"/>
        </dgm:presLayoutVars>
      </dgm:prSet>
      <dgm:spPr/>
    </dgm:pt>
    <dgm:pt modelId="{FB4F76B6-9B78-4A14-824F-5646544F0585}" type="pres">
      <dgm:prSet presAssocID="{81866E3B-3CFA-464B-BCF5-8090086AEF13}" presName="aSpace" presStyleCnt="0"/>
      <dgm:spPr/>
    </dgm:pt>
    <dgm:pt modelId="{C9C6A699-0CCF-4CBB-A581-0D03C1D74DC4}" type="pres">
      <dgm:prSet presAssocID="{BE5F3F6F-090D-4DFE-9696-C3BBA2495246}" presName="compNode" presStyleCnt="0"/>
      <dgm:spPr/>
    </dgm:pt>
    <dgm:pt modelId="{D3709726-E50A-444C-9EB8-1FAEFF8127D1}" type="pres">
      <dgm:prSet presAssocID="{BE5F3F6F-090D-4DFE-9696-C3BBA2495246}" presName="aNode" presStyleLbl="bgShp" presStyleIdx="3" presStyleCnt="4"/>
      <dgm:spPr/>
    </dgm:pt>
    <dgm:pt modelId="{72B30C03-43F0-429C-A908-5BD4FD3D47C1}" type="pres">
      <dgm:prSet presAssocID="{BE5F3F6F-090D-4DFE-9696-C3BBA2495246}" presName="textNode" presStyleLbl="bgShp" presStyleIdx="3" presStyleCnt="4"/>
      <dgm:spPr/>
    </dgm:pt>
    <dgm:pt modelId="{39BD7E86-5B38-4690-BA48-2A984D037A0D}" type="pres">
      <dgm:prSet presAssocID="{BE5F3F6F-090D-4DFE-9696-C3BBA2495246}" presName="compChildNode" presStyleCnt="0"/>
      <dgm:spPr/>
    </dgm:pt>
    <dgm:pt modelId="{FCB68678-125E-4DAB-93CE-9C556DD0AEA3}" type="pres">
      <dgm:prSet presAssocID="{BE5F3F6F-090D-4DFE-9696-C3BBA2495246}" presName="theInnerList" presStyleCnt="0"/>
      <dgm:spPr/>
    </dgm:pt>
    <dgm:pt modelId="{592FCE1E-4E10-4239-8FB5-DCF25534F5D0}" type="pres">
      <dgm:prSet presAssocID="{97E39609-60EC-4A30-9CCA-23492894DD42}" presName="childNode" presStyleLbl="node1" presStyleIdx="10" presStyleCnt="12">
        <dgm:presLayoutVars>
          <dgm:bulletEnabled val="1"/>
        </dgm:presLayoutVars>
      </dgm:prSet>
      <dgm:spPr/>
    </dgm:pt>
    <dgm:pt modelId="{5E8A92FE-D20F-4FFE-9647-2013BB78698F}" type="pres">
      <dgm:prSet presAssocID="{97E39609-60EC-4A30-9CCA-23492894DD42}" presName="aSpace2" presStyleCnt="0"/>
      <dgm:spPr/>
    </dgm:pt>
    <dgm:pt modelId="{14C3D83C-98B3-44C6-AF24-B4E91FC474BE}" type="pres">
      <dgm:prSet presAssocID="{E4C0F756-5EC1-4A37-93A3-3E22D876C0E8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0AEDC08-F964-49A8-A8C1-99A8F0E6C90A}" type="presOf" srcId="{BE5F3F6F-090D-4DFE-9696-C3BBA2495246}" destId="{72B30C03-43F0-429C-A908-5BD4FD3D47C1}" srcOrd="1" destOrd="0" presId="urn:microsoft.com/office/officeart/2005/8/layout/lProcess2"/>
    <dgm:cxn modelId="{5C5C460D-129E-4264-9434-954C2C28515C}" type="presOf" srcId="{EFE84CAC-DCA7-40E1-B5B5-3C1FB8155738}" destId="{3F9FDA5D-FA66-4A85-A5D8-46732878E560}" srcOrd="0" destOrd="0" presId="urn:microsoft.com/office/officeart/2005/8/layout/lProcess2"/>
    <dgm:cxn modelId="{E57ADC1D-391C-4CED-BE7D-D77D50CB66C9}" type="presOf" srcId="{3AEBF0E7-287D-4771-BC09-F36964302186}" destId="{C14DFFE3-7ABC-4943-B65C-07DBE9CE6A9B}" srcOrd="0" destOrd="0" presId="urn:microsoft.com/office/officeart/2005/8/layout/lProcess2"/>
    <dgm:cxn modelId="{8700432D-7D06-40BD-B46A-BB41042A90C3}" srcId="{F2183F16-1B20-4B40-B639-C959A60B8FED}" destId="{BD4667C1-C4E7-49CC-847E-30C0F977070E}" srcOrd="0" destOrd="0" parTransId="{6EC548A1-F213-4B88-BB80-19B9D42B72C1}" sibTransId="{20980A94-9AD9-44E7-808F-C6FE931C1818}"/>
    <dgm:cxn modelId="{CD08E52D-78F4-4134-A5D6-894C47C59E80}" srcId="{21278F26-4128-428A-BFEA-C93FDC57FE89}" destId="{5BE74A27-4466-4B2D-84B9-B51370219BF3}" srcOrd="2" destOrd="0" parTransId="{C0A8AC4B-0689-4383-93A9-2589FC72DCC3}" sibTransId="{6DCE2CB7-251C-46E7-9A10-08953E9DA16D}"/>
    <dgm:cxn modelId="{9A94722E-4271-416B-9870-FF01F230421E}" srcId="{81866E3B-3CFA-464B-BCF5-8090086AEF13}" destId="{4DA55E55-8475-4BC0-976C-A6463309C3F7}" srcOrd="0" destOrd="0" parTransId="{51ED4854-2976-4959-BAF6-2A443D2F676D}" sibTransId="{7DF8517C-CEA9-4992-8037-A3C35B8D0855}"/>
    <dgm:cxn modelId="{CEEE2E2F-C427-4E87-A209-C68437309551}" type="presOf" srcId="{F2183F16-1B20-4B40-B639-C959A60B8FED}" destId="{F886AB01-9912-4B39-9088-B099BADA9E31}" srcOrd="0" destOrd="0" presId="urn:microsoft.com/office/officeart/2005/8/layout/lProcess2"/>
    <dgm:cxn modelId="{B15BD734-B2DA-4C55-BA29-B4093A11A6C1}" srcId="{1B1BC5C6-48E2-41FB-A1BB-502EDF4BF0BE}" destId="{81866E3B-3CFA-464B-BCF5-8090086AEF13}" srcOrd="2" destOrd="0" parTransId="{DE4E0F0E-6492-4792-805D-6B34FB49963F}" sibTransId="{80EADC1B-3E0C-4D1B-A053-DB70DBF0AA9A}"/>
    <dgm:cxn modelId="{269EB436-61EF-4E21-9C37-9DE87CD0BB30}" type="presOf" srcId="{FBA7D14D-FEAC-487B-9619-CD2013FB4E3F}" destId="{318AA8FE-0EE0-48A5-A78F-4041E2D7E49A}" srcOrd="0" destOrd="0" presId="urn:microsoft.com/office/officeart/2005/8/layout/lProcess2"/>
    <dgm:cxn modelId="{BA211337-33F2-43B1-8F3E-A076A4B25E50}" srcId="{1B1BC5C6-48E2-41FB-A1BB-502EDF4BF0BE}" destId="{21278F26-4128-428A-BFEA-C93FDC57FE89}" srcOrd="0" destOrd="0" parTransId="{3EB2C392-DC58-4982-AF0B-D137EAFF5589}" sibTransId="{76E5FCCB-202A-4E40-8CCA-2AA589E11F22}"/>
    <dgm:cxn modelId="{25B21238-6EB0-4D69-BC6D-048FD9B83674}" type="presOf" srcId="{DB8DADD7-4F9E-446B-BC88-A7EBCD40ACCB}" destId="{C6324F2B-8605-4F7D-8527-6FF3E2C80E1B}" srcOrd="0" destOrd="0" presId="urn:microsoft.com/office/officeart/2005/8/layout/lProcess2"/>
    <dgm:cxn modelId="{B3FE3C3D-9C45-487A-8100-481601AABB84}" srcId="{21278F26-4128-428A-BFEA-C93FDC57FE89}" destId="{AE631753-A30C-4FE0-B9B2-9E57D4C842BF}" srcOrd="0" destOrd="0" parTransId="{FD999A5E-89E1-4F68-9E16-F1C07D56B311}" sibTransId="{E12BC758-A5EE-47A9-9036-7F4D6A7ADC2A}"/>
    <dgm:cxn modelId="{B87B735D-9276-408C-BBF2-369935A8E82F}" type="presOf" srcId="{0BF6C429-114F-4D7A-8ABA-92653AA76FCB}" destId="{A642917B-EE0E-4803-9DFD-3E963A90FB94}" srcOrd="0" destOrd="0" presId="urn:microsoft.com/office/officeart/2005/8/layout/lProcess2"/>
    <dgm:cxn modelId="{6E307A61-FD4E-4210-975D-8F88663A3933}" srcId="{BE5F3F6F-090D-4DFE-9696-C3BBA2495246}" destId="{E4C0F756-5EC1-4A37-93A3-3E22D876C0E8}" srcOrd="1" destOrd="0" parTransId="{CCB9F153-B6D2-4873-AE33-7FD28D0718C2}" sibTransId="{1FBEEBE2-06D1-4905-84BE-EA99F4C1F5E2}"/>
    <dgm:cxn modelId="{696E1D69-58BD-42ED-8A43-BC0E4576E314}" type="presOf" srcId="{F2183F16-1B20-4B40-B639-C959A60B8FED}" destId="{5BB7BA4E-5C8C-4442-B9C6-1EE2C0083226}" srcOrd="1" destOrd="0" presId="urn:microsoft.com/office/officeart/2005/8/layout/lProcess2"/>
    <dgm:cxn modelId="{2B4B8869-3FAA-4A43-B299-D5D00B89F454}" type="presOf" srcId="{21278F26-4128-428A-BFEA-C93FDC57FE89}" destId="{7F20FD40-0E34-4EC5-BA7E-47DDE89FA3CC}" srcOrd="0" destOrd="0" presId="urn:microsoft.com/office/officeart/2005/8/layout/lProcess2"/>
    <dgm:cxn modelId="{E56FC771-AA8F-4A0E-A7B7-367B0E98636E}" srcId="{1B1BC5C6-48E2-41FB-A1BB-502EDF4BF0BE}" destId="{F2183F16-1B20-4B40-B639-C959A60B8FED}" srcOrd="1" destOrd="0" parTransId="{D9B19DC9-9813-4029-8A99-49C57D7CD1CF}" sibTransId="{EF60666C-654D-44F0-968E-F064F106757E}"/>
    <dgm:cxn modelId="{8184B472-F6D1-44F7-A069-727AFDD6C612}" type="presOf" srcId="{BE5F3F6F-090D-4DFE-9696-C3BBA2495246}" destId="{D3709726-E50A-444C-9EB8-1FAEFF8127D1}" srcOrd="0" destOrd="0" presId="urn:microsoft.com/office/officeart/2005/8/layout/lProcess2"/>
    <dgm:cxn modelId="{FDEFBA72-2F23-452F-BBAB-EF7EEBE95F70}" srcId="{1B1BC5C6-48E2-41FB-A1BB-502EDF4BF0BE}" destId="{BE5F3F6F-090D-4DFE-9696-C3BBA2495246}" srcOrd="3" destOrd="0" parTransId="{13584AC9-53C5-4C1D-8FCF-78D1243DA68B}" sibTransId="{8C61912E-2E22-4BF2-9045-1E90613FD3EE}"/>
    <dgm:cxn modelId="{21C50C56-7BD9-4755-9C3B-8B4B2BBCB956}" type="presOf" srcId="{AE631753-A30C-4FE0-B9B2-9E57D4C842BF}" destId="{05BA5CAC-0227-41D8-9542-1045BA19F456}" srcOrd="0" destOrd="0" presId="urn:microsoft.com/office/officeart/2005/8/layout/lProcess2"/>
    <dgm:cxn modelId="{DB54D077-B37A-4375-9DCC-8FFC883520B3}" srcId="{F2183F16-1B20-4B40-B639-C959A60B8FED}" destId="{EFE84CAC-DCA7-40E1-B5B5-3C1FB8155738}" srcOrd="1" destOrd="0" parTransId="{1B2FC469-D13F-4008-A467-67C87929C387}" sibTransId="{7A157C86-969B-4EF7-A4DF-87F5FE4F24DE}"/>
    <dgm:cxn modelId="{316F875A-F80F-411A-8438-11A4D6D1E169}" srcId="{81866E3B-3CFA-464B-BCF5-8090086AEF13}" destId="{FBA7D14D-FEAC-487B-9619-CD2013FB4E3F}" srcOrd="1" destOrd="0" parTransId="{912141C7-4CD7-43DC-AE5C-E895947E7D68}" sibTransId="{38E9166A-B95E-43A4-B490-35C48F79BAE1}"/>
    <dgm:cxn modelId="{12E4767E-7657-4624-B1ED-C26738292E4F}" srcId="{BE5F3F6F-090D-4DFE-9696-C3BBA2495246}" destId="{97E39609-60EC-4A30-9CCA-23492894DD42}" srcOrd="0" destOrd="0" parTransId="{113CD6E3-9797-45CD-8C62-D58F56507A7F}" sibTransId="{9DEB56D0-C60A-41D5-B940-11E836539DCB}"/>
    <dgm:cxn modelId="{701C9481-B13D-406E-A136-5789BBBBB8AF}" type="presOf" srcId="{4DA55E55-8475-4BC0-976C-A6463309C3F7}" destId="{F3B29106-5771-4BC3-A71C-7486CC1ADEA8}" srcOrd="0" destOrd="0" presId="urn:microsoft.com/office/officeart/2005/8/layout/lProcess2"/>
    <dgm:cxn modelId="{0AD50089-A2F7-4954-AFCF-799633C2B6C7}" type="presOf" srcId="{81866E3B-3CFA-464B-BCF5-8090086AEF13}" destId="{78341CE3-E31B-46BC-A91F-C290EFF1081E}" srcOrd="1" destOrd="0" presId="urn:microsoft.com/office/officeart/2005/8/layout/lProcess2"/>
    <dgm:cxn modelId="{4772DA8C-EC64-4E27-A100-3114FCBEE5A5}" type="presOf" srcId="{5BE74A27-4466-4B2D-84B9-B51370219BF3}" destId="{0C6CA95C-1CAB-4D1E-AE39-4E1EBC933C4B}" srcOrd="0" destOrd="0" presId="urn:microsoft.com/office/officeart/2005/8/layout/lProcess2"/>
    <dgm:cxn modelId="{120E339C-C643-426E-A904-F5CAA6534673}" type="presOf" srcId="{81866E3B-3CFA-464B-BCF5-8090086AEF13}" destId="{B3C321AF-C1CF-4945-A7B2-4CA79EAE1BC8}" srcOrd="0" destOrd="0" presId="urn:microsoft.com/office/officeart/2005/8/layout/lProcess2"/>
    <dgm:cxn modelId="{9E6F4AA0-262D-4BAC-BE41-CC657D9DA592}" srcId="{F2183F16-1B20-4B40-B639-C959A60B8FED}" destId="{23B66F49-E0AD-4066-817B-0FF10B6ED760}" srcOrd="2" destOrd="0" parTransId="{220E5BF0-CCFB-4D8D-B8AA-880DEEB1A2F7}" sibTransId="{44A5BFE8-149C-41C1-9B9E-165733978B8D}"/>
    <dgm:cxn modelId="{BD7D67A4-71E4-476B-94A1-937E32626237}" type="presOf" srcId="{1B1BC5C6-48E2-41FB-A1BB-502EDF4BF0BE}" destId="{986A13A2-527D-4BE1-B848-EAB16585E1B7}" srcOrd="0" destOrd="0" presId="urn:microsoft.com/office/officeart/2005/8/layout/lProcess2"/>
    <dgm:cxn modelId="{E107AEA6-F02A-438E-A11A-98D8E589BA28}" type="presOf" srcId="{23B66F49-E0AD-4066-817B-0FF10B6ED760}" destId="{BF6B029C-25FC-4826-AD0A-D9F5CD639CE5}" srcOrd="0" destOrd="0" presId="urn:microsoft.com/office/officeart/2005/8/layout/lProcess2"/>
    <dgm:cxn modelId="{C4F407BC-49D5-48A4-9D04-0F8482356B51}" srcId="{21278F26-4128-428A-BFEA-C93FDC57FE89}" destId="{0BF6C429-114F-4D7A-8ABA-92653AA76FCB}" srcOrd="3" destOrd="0" parTransId="{F45CF0AB-09E1-4746-AFD7-4E2D13C34CA0}" sibTransId="{7A6DE1CC-9451-4D50-8960-580B111D3A5B}"/>
    <dgm:cxn modelId="{A59E50D0-1D20-486B-B0AC-5531F20D3E9B}" type="presOf" srcId="{BD4667C1-C4E7-49CC-847E-30C0F977070E}" destId="{0913CE8D-7F8B-4212-B373-6C67AC50EA41}" srcOrd="0" destOrd="0" presId="urn:microsoft.com/office/officeart/2005/8/layout/lProcess2"/>
    <dgm:cxn modelId="{F34216DB-5DA9-4729-8C4C-325C69E9FDAF}" srcId="{81866E3B-3CFA-464B-BCF5-8090086AEF13}" destId="{DB8DADD7-4F9E-446B-BC88-A7EBCD40ACCB}" srcOrd="2" destOrd="0" parTransId="{763335BC-F58C-4DDC-AA6F-302D76117305}" sibTransId="{A5218CE4-43FB-49F5-92FD-3F876B7E4BD4}"/>
    <dgm:cxn modelId="{BF6250DC-76FE-40C4-876D-8A775D8562B5}" srcId="{21278F26-4128-428A-BFEA-C93FDC57FE89}" destId="{3AEBF0E7-287D-4771-BC09-F36964302186}" srcOrd="1" destOrd="0" parTransId="{AFAD769E-DE76-4A7E-A66F-1299E70F5961}" sibTransId="{5EFEA47C-A85B-480A-8E1F-4AE4325A2C04}"/>
    <dgm:cxn modelId="{C323DEDC-E7B3-459B-BF25-83D45ED65E84}" type="presOf" srcId="{97E39609-60EC-4A30-9CCA-23492894DD42}" destId="{592FCE1E-4E10-4239-8FB5-DCF25534F5D0}" srcOrd="0" destOrd="0" presId="urn:microsoft.com/office/officeart/2005/8/layout/lProcess2"/>
    <dgm:cxn modelId="{623105DD-B252-49AB-A8E5-4DC4E4084F09}" type="presOf" srcId="{21278F26-4128-428A-BFEA-C93FDC57FE89}" destId="{97BC686B-686E-4443-9A2E-1FCA4075CDCA}" srcOrd="1" destOrd="0" presId="urn:microsoft.com/office/officeart/2005/8/layout/lProcess2"/>
    <dgm:cxn modelId="{0AC2B1E1-AEC7-4B23-BB03-59331951E30A}" type="presOf" srcId="{E4C0F756-5EC1-4A37-93A3-3E22D876C0E8}" destId="{14C3D83C-98B3-44C6-AF24-B4E91FC474BE}" srcOrd="0" destOrd="0" presId="urn:microsoft.com/office/officeart/2005/8/layout/lProcess2"/>
    <dgm:cxn modelId="{426BE652-A784-47B4-8339-7FAF2EF50C9B}" type="presParOf" srcId="{986A13A2-527D-4BE1-B848-EAB16585E1B7}" destId="{4012C71F-6C4E-4B90-9B99-326ED2566403}" srcOrd="0" destOrd="0" presId="urn:microsoft.com/office/officeart/2005/8/layout/lProcess2"/>
    <dgm:cxn modelId="{17987C32-135A-4AE8-8FA5-C141EDD35B8B}" type="presParOf" srcId="{4012C71F-6C4E-4B90-9B99-326ED2566403}" destId="{7F20FD40-0E34-4EC5-BA7E-47DDE89FA3CC}" srcOrd="0" destOrd="0" presId="urn:microsoft.com/office/officeart/2005/8/layout/lProcess2"/>
    <dgm:cxn modelId="{42ACEBFE-F15D-46A4-813F-1D2D6DAB9294}" type="presParOf" srcId="{4012C71F-6C4E-4B90-9B99-326ED2566403}" destId="{97BC686B-686E-4443-9A2E-1FCA4075CDCA}" srcOrd="1" destOrd="0" presId="urn:microsoft.com/office/officeart/2005/8/layout/lProcess2"/>
    <dgm:cxn modelId="{5382BED6-67BF-4B52-AA7B-E17AE700FF0B}" type="presParOf" srcId="{4012C71F-6C4E-4B90-9B99-326ED2566403}" destId="{3C8D1414-6751-454D-B7DC-14F863B2D7B1}" srcOrd="2" destOrd="0" presId="urn:microsoft.com/office/officeart/2005/8/layout/lProcess2"/>
    <dgm:cxn modelId="{1185356B-DF8B-44DE-8A5F-FA2D9A77B54E}" type="presParOf" srcId="{3C8D1414-6751-454D-B7DC-14F863B2D7B1}" destId="{FFEF116E-C710-4E7F-8A46-B9A85AE9AC38}" srcOrd="0" destOrd="0" presId="urn:microsoft.com/office/officeart/2005/8/layout/lProcess2"/>
    <dgm:cxn modelId="{B43DC935-5745-43E1-A31D-39A76DDEB15B}" type="presParOf" srcId="{FFEF116E-C710-4E7F-8A46-B9A85AE9AC38}" destId="{05BA5CAC-0227-41D8-9542-1045BA19F456}" srcOrd="0" destOrd="0" presId="urn:microsoft.com/office/officeart/2005/8/layout/lProcess2"/>
    <dgm:cxn modelId="{915BF856-1BCF-4A3E-B29D-B1F6D5A1C764}" type="presParOf" srcId="{FFEF116E-C710-4E7F-8A46-B9A85AE9AC38}" destId="{9454E367-8FB3-465D-81E1-623BD46F2DED}" srcOrd="1" destOrd="0" presId="urn:microsoft.com/office/officeart/2005/8/layout/lProcess2"/>
    <dgm:cxn modelId="{0D0D896D-B46F-474E-BC33-07E47CD2C463}" type="presParOf" srcId="{FFEF116E-C710-4E7F-8A46-B9A85AE9AC38}" destId="{C14DFFE3-7ABC-4943-B65C-07DBE9CE6A9B}" srcOrd="2" destOrd="0" presId="urn:microsoft.com/office/officeart/2005/8/layout/lProcess2"/>
    <dgm:cxn modelId="{F7F770B0-C012-4D2A-8182-77C2F25E1365}" type="presParOf" srcId="{FFEF116E-C710-4E7F-8A46-B9A85AE9AC38}" destId="{6DA3EAE3-B250-4212-BEE6-B9281249359A}" srcOrd="3" destOrd="0" presId="urn:microsoft.com/office/officeart/2005/8/layout/lProcess2"/>
    <dgm:cxn modelId="{65B446A5-0173-44B1-9FC4-FA7A6517C0F9}" type="presParOf" srcId="{FFEF116E-C710-4E7F-8A46-B9A85AE9AC38}" destId="{0C6CA95C-1CAB-4D1E-AE39-4E1EBC933C4B}" srcOrd="4" destOrd="0" presId="urn:microsoft.com/office/officeart/2005/8/layout/lProcess2"/>
    <dgm:cxn modelId="{9F530E9B-7C74-4A12-A21C-257320690A5F}" type="presParOf" srcId="{FFEF116E-C710-4E7F-8A46-B9A85AE9AC38}" destId="{B8B8F9C2-5901-4A41-9267-EE5A7911044A}" srcOrd="5" destOrd="0" presId="urn:microsoft.com/office/officeart/2005/8/layout/lProcess2"/>
    <dgm:cxn modelId="{5C7CD69B-97A6-446C-AF4F-CA5AB1EEE0F6}" type="presParOf" srcId="{FFEF116E-C710-4E7F-8A46-B9A85AE9AC38}" destId="{A642917B-EE0E-4803-9DFD-3E963A90FB94}" srcOrd="6" destOrd="0" presId="urn:microsoft.com/office/officeart/2005/8/layout/lProcess2"/>
    <dgm:cxn modelId="{53DDADF0-57B6-4A69-B708-767EAB224DBD}" type="presParOf" srcId="{986A13A2-527D-4BE1-B848-EAB16585E1B7}" destId="{52035D21-F335-403D-BB3A-AD3F43940D75}" srcOrd="1" destOrd="0" presId="urn:microsoft.com/office/officeart/2005/8/layout/lProcess2"/>
    <dgm:cxn modelId="{73D2C6A8-0D1E-4025-91CE-6A1EEDE602C7}" type="presParOf" srcId="{986A13A2-527D-4BE1-B848-EAB16585E1B7}" destId="{C5820D2A-1CEB-4F51-88AA-6EF953A403CF}" srcOrd="2" destOrd="0" presId="urn:microsoft.com/office/officeart/2005/8/layout/lProcess2"/>
    <dgm:cxn modelId="{6E30A48F-8A80-4E20-A4A0-D7A45E228776}" type="presParOf" srcId="{C5820D2A-1CEB-4F51-88AA-6EF953A403CF}" destId="{F886AB01-9912-4B39-9088-B099BADA9E31}" srcOrd="0" destOrd="0" presId="urn:microsoft.com/office/officeart/2005/8/layout/lProcess2"/>
    <dgm:cxn modelId="{869DDA18-1A54-4BA4-8BE3-C5FECB8062C3}" type="presParOf" srcId="{C5820D2A-1CEB-4F51-88AA-6EF953A403CF}" destId="{5BB7BA4E-5C8C-4442-B9C6-1EE2C0083226}" srcOrd="1" destOrd="0" presId="urn:microsoft.com/office/officeart/2005/8/layout/lProcess2"/>
    <dgm:cxn modelId="{03E4C635-571E-4E4C-87FE-45EB0EFA0E81}" type="presParOf" srcId="{C5820D2A-1CEB-4F51-88AA-6EF953A403CF}" destId="{96D7A04F-59DD-41FC-8758-29231531B8C3}" srcOrd="2" destOrd="0" presId="urn:microsoft.com/office/officeart/2005/8/layout/lProcess2"/>
    <dgm:cxn modelId="{8DF44AAF-0089-4076-8F3F-AD1268FBE4FE}" type="presParOf" srcId="{96D7A04F-59DD-41FC-8758-29231531B8C3}" destId="{2807A32B-6DB6-4ED4-B823-D76E56C64E17}" srcOrd="0" destOrd="0" presId="urn:microsoft.com/office/officeart/2005/8/layout/lProcess2"/>
    <dgm:cxn modelId="{7ABB5C9B-957B-4231-8C99-F9C0F120DAD1}" type="presParOf" srcId="{2807A32B-6DB6-4ED4-B823-D76E56C64E17}" destId="{0913CE8D-7F8B-4212-B373-6C67AC50EA41}" srcOrd="0" destOrd="0" presId="urn:microsoft.com/office/officeart/2005/8/layout/lProcess2"/>
    <dgm:cxn modelId="{0103568F-117C-480C-AACB-B88882736D8B}" type="presParOf" srcId="{2807A32B-6DB6-4ED4-B823-D76E56C64E17}" destId="{3BB5B388-43C7-4F90-8C8F-2708A184B88F}" srcOrd="1" destOrd="0" presId="urn:microsoft.com/office/officeart/2005/8/layout/lProcess2"/>
    <dgm:cxn modelId="{FDD0ABA5-CEA9-43C9-8334-3ED8683F82C9}" type="presParOf" srcId="{2807A32B-6DB6-4ED4-B823-D76E56C64E17}" destId="{3F9FDA5D-FA66-4A85-A5D8-46732878E560}" srcOrd="2" destOrd="0" presId="urn:microsoft.com/office/officeart/2005/8/layout/lProcess2"/>
    <dgm:cxn modelId="{E82515D4-7A84-47B3-8258-4E4C24980BCD}" type="presParOf" srcId="{2807A32B-6DB6-4ED4-B823-D76E56C64E17}" destId="{04DE0164-A7B5-445F-8296-1548AB56BB6A}" srcOrd="3" destOrd="0" presId="urn:microsoft.com/office/officeart/2005/8/layout/lProcess2"/>
    <dgm:cxn modelId="{5A9B34FF-B5E4-4995-BA67-DD0760B816E4}" type="presParOf" srcId="{2807A32B-6DB6-4ED4-B823-D76E56C64E17}" destId="{BF6B029C-25FC-4826-AD0A-D9F5CD639CE5}" srcOrd="4" destOrd="0" presId="urn:microsoft.com/office/officeart/2005/8/layout/lProcess2"/>
    <dgm:cxn modelId="{C0A31087-794B-4512-BAD4-7D6D66CD70EB}" type="presParOf" srcId="{986A13A2-527D-4BE1-B848-EAB16585E1B7}" destId="{8540EC2B-CCC8-480F-A2D9-99F1D6667792}" srcOrd="3" destOrd="0" presId="urn:microsoft.com/office/officeart/2005/8/layout/lProcess2"/>
    <dgm:cxn modelId="{EEC7DFB6-8DB2-4658-8ADE-13AC7051039D}" type="presParOf" srcId="{986A13A2-527D-4BE1-B848-EAB16585E1B7}" destId="{8EFA3B42-6CC1-4AAD-9A01-DB9BEE9A8D8F}" srcOrd="4" destOrd="0" presId="urn:microsoft.com/office/officeart/2005/8/layout/lProcess2"/>
    <dgm:cxn modelId="{E8AF0725-4A1E-47D2-9538-4B47F2587085}" type="presParOf" srcId="{8EFA3B42-6CC1-4AAD-9A01-DB9BEE9A8D8F}" destId="{B3C321AF-C1CF-4945-A7B2-4CA79EAE1BC8}" srcOrd="0" destOrd="0" presId="urn:microsoft.com/office/officeart/2005/8/layout/lProcess2"/>
    <dgm:cxn modelId="{1F09D20B-59A4-4239-82B4-52418EA7CB24}" type="presParOf" srcId="{8EFA3B42-6CC1-4AAD-9A01-DB9BEE9A8D8F}" destId="{78341CE3-E31B-46BC-A91F-C290EFF1081E}" srcOrd="1" destOrd="0" presId="urn:microsoft.com/office/officeart/2005/8/layout/lProcess2"/>
    <dgm:cxn modelId="{3223F0A0-85D0-4E28-A253-0C5DCA279BCF}" type="presParOf" srcId="{8EFA3B42-6CC1-4AAD-9A01-DB9BEE9A8D8F}" destId="{74EE3772-12D7-4988-9DA1-B8F097C0973B}" srcOrd="2" destOrd="0" presId="urn:microsoft.com/office/officeart/2005/8/layout/lProcess2"/>
    <dgm:cxn modelId="{C6F67219-F8B1-4888-920C-6E23144C781F}" type="presParOf" srcId="{74EE3772-12D7-4988-9DA1-B8F097C0973B}" destId="{EC2301E8-66AC-42DD-9B03-6C967D854E4E}" srcOrd="0" destOrd="0" presId="urn:microsoft.com/office/officeart/2005/8/layout/lProcess2"/>
    <dgm:cxn modelId="{DFE7FD7C-4007-463F-A8FF-26AAFA7F0E1F}" type="presParOf" srcId="{EC2301E8-66AC-42DD-9B03-6C967D854E4E}" destId="{F3B29106-5771-4BC3-A71C-7486CC1ADEA8}" srcOrd="0" destOrd="0" presId="urn:microsoft.com/office/officeart/2005/8/layout/lProcess2"/>
    <dgm:cxn modelId="{F360756D-1927-4BC9-843F-7253A9A6EB22}" type="presParOf" srcId="{EC2301E8-66AC-42DD-9B03-6C967D854E4E}" destId="{3D422538-B027-42D8-966A-70E49E6EEF38}" srcOrd="1" destOrd="0" presId="urn:microsoft.com/office/officeart/2005/8/layout/lProcess2"/>
    <dgm:cxn modelId="{20B66D05-13CA-42FF-90EE-5667ECEB066E}" type="presParOf" srcId="{EC2301E8-66AC-42DD-9B03-6C967D854E4E}" destId="{318AA8FE-0EE0-48A5-A78F-4041E2D7E49A}" srcOrd="2" destOrd="0" presId="urn:microsoft.com/office/officeart/2005/8/layout/lProcess2"/>
    <dgm:cxn modelId="{037C0A1A-D4FE-46F6-AB04-D85CF7E21297}" type="presParOf" srcId="{EC2301E8-66AC-42DD-9B03-6C967D854E4E}" destId="{63CCA311-86D8-473E-8F00-8FDE8828AEBB}" srcOrd="3" destOrd="0" presId="urn:microsoft.com/office/officeart/2005/8/layout/lProcess2"/>
    <dgm:cxn modelId="{9D76B9B4-1FD0-4092-ADE2-C8BFF2FE3772}" type="presParOf" srcId="{EC2301E8-66AC-42DD-9B03-6C967D854E4E}" destId="{C6324F2B-8605-4F7D-8527-6FF3E2C80E1B}" srcOrd="4" destOrd="0" presId="urn:microsoft.com/office/officeart/2005/8/layout/lProcess2"/>
    <dgm:cxn modelId="{25327040-66A2-4074-AB57-A171EC8A9014}" type="presParOf" srcId="{986A13A2-527D-4BE1-B848-EAB16585E1B7}" destId="{FB4F76B6-9B78-4A14-824F-5646544F0585}" srcOrd="5" destOrd="0" presId="urn:microsoft.com/office/officeart/2005/8/layout/lProcess2"/>
    <dgm:cxn modelId="{00422AED-A9A7-4446-883D-CF4BD1D2439A}" type="presParOf" srcId="{986A13A2-527D-4BE1-B848-EAB16585E1B7}" destId="{C9C6A699-0CCF-4CBB-A581-0D03C1D74DC4}" srcOrd="6" destOrd="0" presId="urn:microsoft.com/office/officeart/2005/8/layout/lProcess2"/>
    <dgm:cxn modelId="{24DE84BB-CBAF-41DC-ADDC-4059CB2ACB5F}" type="presParOf" srcId="{C9C6A699-0CCF-4CBB-A581-0D03C1D74DC4}" destId="{D3709726-E50A-444C-9EB8-1FAEFF8127D1}" srcOrd="0" destOrd="0" presId="urn:microsoft.com/office/officeart/2005/8/layout/lProcess2"/>
    <dgm:cxn modelId="{CE4F9883-C8F2-4D8E-88C5-C96C1DE7CBA4}" type="presParOf" srcId="{C9C6A699-0CCF-4CBB-A581-0D03C1D74DC4}" destId="{72B30C03-43F0-429C-A908-5BD4FD3D47C1}" srcOrd="1" destOrd="0" presId="urn:microsoft.com/office/officeart/2005/8/layout/lProcess2"/>
    <dgm:cxn modelId="{1536F5B5-E571-4CC6-8E57-286136683408}" type="presParOf" srcId="{C9C6A699-0CCF-4CBB-A581-0D03C1D74DC4}" destId="{39BD7E86-5B38-4690-BA48-2A984D037A0D}" srcOrd="2" destOrd="0" presId="urn:microsoft.com/office/officeart/2005/8/layout/lProcess2"/>
    <dgm:cxn modelId="{7FDCDC65-7131-41CE-BDC6-CBC67AAE3854}" type="presParOf" srcId="{39BD7E86-5B38-4690-BA48-2A984D037A0D}" destId="{FCB68678-125E-4DAB-93CE-9C556DD0AEA3}" srcOrd="0" destOrd="0" presId="urn:microsoft.com/office/officeart/2005/8/layout/lProcess2"/>
    <dgm:cxn modelId="{08590B76-8BE3-458D-823A-6D253A8F43AF}" type="presParOf" srcId="{FCB68678-125E-4DAB-93CE-9C556DD0AEA3}" destId="{592FCE1E-4E10-4239-8FB5-DCF25534F5D0}" srcOrd="0" destOrd="0" presId="urn:microsoft.com/office/officeart/2005/8/layout/lProcess2"/>
    <dgm:cxn modelId="{70641248-11E0-405B-BE7C-FDEDA8ED4329}" type="presParOf" srcId="{FCB68678-125E-4DAB-93CE-9C556DD0AEA3}" destId="{5E8A92FE-D20F-4FFE-9647-2013BB78698F}" srcOrd="1" destOrd="0" presId="urn:microsoft.com/office/officeart/2005/8/layout/lProcess2"/>
    <dgm:cxn modelId="{72CEB5B9-0982-408D-A24F-32D83E1BD512}" type="presParOf" srcId="{FCB68678-125E-4DAB-93CE-9C556DD0AEA3}" destId="{14C3D83C-98B3-44C6-AF24-B4E91FC474B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FD40-0E34-4EC5-BA7E-47DDE89FA3CC}">
      <dsp:nvSpPr>
        <dsp:cNvPr id="0" name=""/>
        <dsp:cNvSpPr/>
      </dsp:nvSpPr>
      <dsp:spPr>
        <a:xfrm>
          <a:off x="76202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Terminology</a:t>
          </a:r>
        </a:p>
      </dsp:txBody>
      <dsp:txXfrm>
        <a:off x="76202" y="0"/>
        <a:ext cx="1982948" cy="1343977"/>
      </dsp:txXfrm>
    </dsp:sp>
    <dsp:sp modelId="{05BA5CAC-0227-41D8-9542-1045BA19F456}">
      <dsp:nvSpPr>
        <dsp:cNvPr id="0" name=""/>
        <dsp:cNvSpPr/>
      </dsp:nvSpPr>
      <dsp:spPr>
        <a:xfrm>
          <a:off x="200315" y="1344086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Code System</a:t>
          </a:r>
        </a:p>
      </dsp:txBody>
      <dsp:txXfrm>
        <a:off x="219430" y="1363201"/>
        <a:ext cx="1548128" cy="614399"/>
      </dsp:txXfrm>
    </dsp:sp>
    <dsp:sp modelId="{C14DFFE3-7ABC-4943-B65C-07DBE9CE6A9B}">
      <dsp:nvSpPr>
        <dsp:cNvPr id="0" name=""/>
        <dsp:cNvSpPr/>
      </dsp:nvSpPr>
      <dsp:spPr>
        <a:xfrm>
          <a:off x="200315" y="2097121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Value Set</a:t>
          </a:r>
        </a:p>
      </dsp:txBody>
      <dsp:txXfrm>
        <a:off x="219430" y="2116236"/>
        <a:ext cx="1548128" cy="614399"/>
      </dsp:txXfrm>
    </dsp:sp>
    <dsp:sp modelId="{0C6CA95C-1CAB-4D1E-AE39-4E1EBC933C4B}">
      <dsp:nvSpPr>
        <dsp:cNvPr id="0" name=""/>
        <dsp:cNvSpPr/>
      </dsp:nvSpPr>
      <dsp:spPr>
        <a:xfrm>
          <a:off x="200315" y="2850155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Naming System</a:t>
          </a:r>
        </a:p>
      </dsp:txBody>
      <dsp:txXfrm>
        <a:off x="219430" y="2869270"/>
        <a:ext cx="1548128" cy="614399"/>
      </dsp:txXfrm>
    </dsp:sp>
    <dsp:sp modelId="{A642917B-EE0E-4803-9DFD-3E963A90FB94}">
      <dsp:nvSpPr>
        <dsp:cNvPr id="0" name=""/>
        <dsp:cNvSpPr/>
      </dsp:nvSpPr>
      <dsp:spPr>
        <a:xfrm>
          <a:off x="200315" y="3603189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Concept Map</a:t>
          </a:r>
        </a:p>
      </dsp:txBody>
      <dsp:txXfrm>
        <a:off x="219430" y="3622304"/>
        <a:ext cx="1548128" cy="614399"/>
      </dsp:txXfrm>
    </dsp:sp>
    <dsp:sp modelId="{F886AB01-9912-4B39-9088-B099BADA9E31}">
      <dsp:nvSpPr>
        <dsp:cNvPr id="0" name=""/>
        <dsp:cNvSpPr/>
      </dsp:nvSpPr>
      <dsp:spPr>
        <a:xfrm>
          <a:off x="213369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Content</a:t>
          </a:r>
        </a:p>
      </dsp:txBody>
      <dsp:txXfrm>
        <a:off x="2133690" y="0"/>
        <a:ext cx="1982948" cy="1343977"/>
      </dsp:txXfrm>
    </dsp:sp>
    <dsp:sp modelId="{0913CE8D-7F8B-4212-B373-6C67AC50EA41}">
      <dsp:nvSpPr>
        <dsp:cNvPr id="0" name=""/>
        <dsp:cNvSpPr/>
      </dsp:nvSpPr>
      <dsp:spPr>
        <a:xfrm>
          <a:off x="2331985" y="134436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Structure Definition</a:t>
          </a:r>
        </a:p>
      </dsp:txBody>
      <dsp:txXfrm>
        <a:off x="2357763" y="1370138"/>
        <a:ext cx="1534802" cy="828569"/>
      </dsp:txXfrm>
    </dsp:sp>
    <dsp:sp modelId="{3F9FDA5D-FA66-4A85-A5D8-46732878E560}">
      <dsp:nvSpPr>
        <dsp:cNvPr id="0" name=""/>
        <dsp:cNvSpPr/>
      </dsp:nvSpPr>
      <dsp:spPr>
        <a:xfrm>
          <a:off x="2331985" y="235989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Data Element</a:t>
          </a:r>
        </a:p>
      </dsp:txBody>
      <dsp:txXfrm>
        <a:off x="2357763" y="2385668"/>
        <a:ext cx="1534802" cy="828569"/>
      </dsp:txXfrm>
    </dsp:sp>
    <dsp:sp modelId="{BF6B029C-25FC-4826-AD0A-D9F5CD639CE5}">
      <dsp:nvSpPr>
        <dsp:cNvPr id="0" name=""/>
        <dsp:cNvSpPr/>
      </dsp:nvSpPr>
      <dsp:spPr>
        <a:xfrm>
          <a:off x="2331985" y="337542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Structure Map</a:t>
          </a:r>
        </a:p>
      </dsp:txBody>
      <dsp:txXfrm>
        <a:off x="2357763" y="3401198"/>
        <a:ext cx="1534802" cy="828569"/>
      </dsp:txXfrm>
    </dsp:sp>
    <dsp:sp modelId="{B3C321AF-C1CF-4945-A7B2-4CA79EAE1BC8}">
      <dsp:nvSpPr>
        <dsp:cNvPr id="0" name=""/>
        <dsp:cNvSpPr/>
      </dsp:nvSpPr>
      <dsp:spPr>
        <a:xfrm>
          <a:off x="426536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Behavior</a:t>
          </a:r>
        </a:p>
      </dsp:txBody>
      <dsp:txXfrm>
        <a:off x="4265360" y="0"/>
        <a:ext cx="1982948" cy="1343977"/>
      </dsp:txXfrm>
    </dsp:sp>
    <dsp:sp modelId="{F3B29106-5771-4BC3-A71C-7486CC1ADEA8}">
      <dsp:nvSpPr>
        <dsp:cNvPr id="0" name=""/>
        <dsp:cNvSpPr/>
      </dsp:nvSpPr>
      <dsp:spPr>
        <a:xfrm>
          <a:off x="4463655" y="134436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Conformance</a:t>
          </a:r>
        </a:p>
      </dsp:txBody>
      <dsp:txXfrm>
        <a:off x="4489433" y="1370138"/>
        <a:ext cx="1534802" cy="828569"/>
      </dsp:txXfrm>
    </dsp:sp>
    <dsp:sp modelId="{318AA8FE-0EE0-48A5-A78F-4041E2D7E49A}">
      <dsp:nvSpPr>
        <dsp:cNvPr id="0" name=""/>
        <dsp:cNvSpPr/>
      </dsp:nvSpPr>
      <dsp:spPr>
        <a:xfrm>
          <a:off x="4463655" y="235989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Operation Definition</a:t>
          </a:r>
        </a:p>
      </dsp:txBody>
      <dsp:txXfrm>
        <a:off x="4489433" y="2385668"/>
        <a:ext cx="1534802" cy="828569"/>
      </dsp:txXfrm>
    </dsp:sp>
    <dsp:sp modelId="{C6324F2B-8605-4F7D-8527-6FF3E2C80E1B}">
      <dsp:nvSpPr>
        <dsp:cNvPr id="0" name=""/>
        <dsp:cNvSpPr/>
      </dsp:nvSpPr>
      <dsp:spPr>
        <a:xfrm>
          <a:off x="4463655" y="337542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Search Parameter</a:t>
          </a:r>
        </a:p>
      </dsp:txBody>
      <dsp:txXfrm>
        <a:off x="4489433" y="3401198"/>
        <a:ext cx="1534802" cy="828569"/>
      </dsp:txXfrm>
    </dsp:sp>
    <dsp:sp modelId="{D3709726-E50A-444C-9EB8-1FAEFF8127D1}">
      <dsp:nvSpPr>
        <dsp:cNvPr id="0" name=""/>
        <dsp:cNvSpPr/>
      </dsp:nvSpPr>
      <dsp:spPr>
        <a:xfrm>
          <a:off x="639703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Misc.</a:t>
          </a:r>
        </a:p>
      </dsp:txBody>
      <dsp:txXfrm>
        <a:off x="6397030" y="0"/>
        <a:ext cx="1982948" cy="1343977"/>
      </dsp:txXfrm>
    </dsp:sp>
    <dsp:sp modelId="{592FCE1E-4E10-4239-8FB5-DCF25534F5D0}">
      <dsp:nvSpPr>
        <dsp:cNvPr id="0" name=""/>
        <dsp:cNvSpPr/>
      </dsp:nvSpPr>
      <dsp:spPr>
        <a:xfrm>
          <a:off x="6595325" y="1345289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Implementation Guide</a:t>
          </a:r>
        </a:p>
      </dsp:txBody>
      <dsp:txXfrm>
        <a:off x="6634887" y="1384851"/>
        <a:ext cx="1507234" cy="1271634"/>
      </dsp:txXfrm>
    </dsp:sp>
    <dsp:sp modelId="{14C3D83C-98B3-44C6-AF24-B4E91FC474BE}">
      <dsp:nvSpPr>
        <dsp:cNvPr id="0" name=""/>
        <dsp:cNvSpPr/>
      </dsp:nvSpPr>
      <dsp:spPr>
        <a:xfrm>
          <a:off x="6595325" y="2903857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Test Script</a:t>
          </a:r>
        </a:p>
      </dsp:txBody>
      <dsp:txXfrm>
        <a:off x="6634887" y="2943419"/>
        <a:ext cx="1507234" cy="1271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2018-06-13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80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Conformance registry could be used for discovery of participants in a regional exchange, means of advertising</a:t>
            </a:r>
            <a:r>
              <a:rPr lang="en-US" baseline="0" dirty="0"/>
              <a:t> system capability, etc.</a:t>
            </a:r>
          </a:p>
          <a:p>
            <a:endParaRPr lang="en-US" baseline="0" dirty="0"/>
          </a:p>
          <a:p>
            <a:r>
              <a:rPr lang="en-US" baseline="0" dirty="0"/>
              <a:t>No tools yet for authoring – volunteers?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2018-06-13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AA38-18B1-4EFF-B31A-929C10BF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Implementation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E5CD-FF34-48C1-B3B5-81F63CD0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Implementation Guides:</a:t>
            </a:r>
          </a:p>
          <a:p>
            <a:pPr lvl="1"/>
            <a:r>
              <a:rPr lang="en-CA" dirty="0"/>
              <a:t>Are packages of FHIR conformance resources relevant to solving a particular interoperability need</a:t>
            </a:r>
          </a:p>
          <a:p>
            <a:pPr lvl="1"/>
            <a:r>
              <a:rPr lang="en-CA" dirty="0"/>
              <a:t>Also include additional human-readable documentation to guide implementation</a:t>
            </a:r>
          </a:p>
          <a:p>
            <a:pPr lvl="1"/>
            <a:r>
              <a:rPr lang="en-CA" dirty="0"/>
              <a:t>Provide support for validation of solutions that claim conformance with the IG</a:t>
            </a:r>
          </a:p>
          <a:p>
            <a:pPr lvl="1"/>
            <a:r>
              <a:rPr lang="en-CA" dirty="0"/>
              <a:t>Can build on other implementation guides</a:t>
            </a:r>
          </a:p>
          <a:p>
            <a:pPr lvl="1"/>
            <a:r>
              <a:rPr lang="en-CA" dirty="0"/>
              <a:t>Are defined by a FHIR </a:t>
            </a:r>
            <a:r>
              <a:rPr lang="en-CA" dirty="0" err="1"/>
              <a:t>ImplementationGuide</a:t>
            </a:r>
            <a:r>
              <a:rPr lang="en-CA" dirty="0"/>
              <a:t>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7EBF-C7B4-4201-9677-8EDF0128A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CapabilityStatements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resource for documenting conformance to FHIR</a:t>
            </a:r>
          </a:p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Stating how a specific system instance behaves</a:t>
            </a:r>
          </a:p>
          <a:p>
            <a:pPr lvl="1"/>
            <a:r>
              <a:rPr lang="en-US" dirty="0"/>
              <a:t>Defining how a software system is capable of behaving (including configuration options)</a:t>
            </a:r>
          </a:p>
          <a:p>
            <a:pPr lvl="1"/>
            <a:r>
              <a:rPr lang="en-US" dirty="0"/>
              <a:t>Identifying a desired set of behavior (e.g. RFP)</a:t>
            </a:r>
          </a:p>
          <a:p>
            <a:r>
              <a:rPr lang="en-US" dirty="0"/>
              <a:t>To declare themselves “FHIR Conformant”, a system must publish a </a:t>
            </a:r>
            <a:r>
              <a:rPr lang="en-US" dirty="0" err="1"/>
              <a:t>CapabilityStatement</a:t>
            </a:r>
            <a:r>
              <a:rPr lang="en-US" dirty="0"/>
              <a:t>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0492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E332-5E7B-4C90-91C1-73B3A00E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CapabilityStatements</a:t>
            </a:r>
            <a:r>
              <a:rPr lang="en-CA" dirty="0"/>
              <a:t> in 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8F1A-45FC-4A17-814D-2D8530B0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define expected capabilities of each “system” role</a:t>
            </a:r>
          </a:p>
          <a:p>
            <a:pPr lvl="1"/>
            <a:r>
              <a:rPr lang="en-CA" dirty="0"/>
              <a:t>What resources they support</a:t>
            </a:r>
          </a:p>
          <a:p>
            <a:pPr lvl="2"/>
            <a:r>
              <a:rPr lang="en-CA" dirty="0"/>
              <a:t>Including what profiles they must support</a:t>
            </a:r>
          </a:p>
          <a:p>
            <a:pPr lvl="1"/>
            <a:r>
              <a:rPr lang="en-CA" dirty="0"/>
              <a:t>What operations they support</a:t>
            </a:r>
          </a:p>
          <a:p>
            <a:pPr lvl="1"/>
            <a:r>
              <a:rPr lang="en-CA" dirty="0"/>
              <a:t>Can include SHALL/SHOULD/MAY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5ED2-9E64-4F11-9491-A8C49D3881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system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CapabilityStatement</a:t>
            </a:r>
            <a:r>
              <a:rPr lang="en-US" dirty="0"/>
              <a:t> is again, just a Resource</a:t>
            </a:r>
          </a:p>
          <a:p>
            <a:r>
              <a:rPr lang="en-US" dirty="0"/>
              <a:t>Any FHIR server will publish his own </a:t>
            </a:r>
            <a:r>
              <a:rPr lang="en-US" dirty="0" err="1"/>
              <a:t>CapabilityStatement</a:t>
            </a:r>
            <a:r>
              <a:rPr lang="en-US" dirty="0"/>
              <a:t> at the “metadata” endpoint</a:t>
            </a:r>
          </a:p>
          <a:p>
            <a:r>
              <a:rPr lang="en-US" dirty="0"/>
              <a:t>A FHIR server may store and publish any number of additional </a:t>
            </a:r>
            <a:r>
              <a:rPr lang="en-US" dirty="0" err="1"/>
              <a:t>CapabilityStatement</a:t>
            </a:r>
            <a:r>
              <a:rPr lang="en-US" dirty="0"/>
              <a:t> resources, so you can refer to them</a:t>
            </a:r>
          </a:p>
          <a:p>
            <a:r>
              <a:rPr lang="en-US" dirty="0" err="1"/>
              <a:t>Validatable</a:t>
            </a:r>
            <a:r>
              <a:rPr lang="en-US" dirty="0"/>
              <a:t> by automated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7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93669660"/>
              </p:ext>
            </p:extLst>
          </p:nvPr>
        </p:nvGraphicFramePr>
        <p:xfrm>
          <a:off x="1905000" y="1828800"/>
          <a:ext cx="838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1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1969173"/>
            <a:ext cx="4398777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446008" y="2051713"/>
            <a:ext cx="3917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that the identifier uses your national patient identifier</a:t>
            </a:r>
          </a:p>
          <a:p>
            <a:endParaRPr lang="en-US" dirty="0"/>
          </a:p>
          <a:p>
            <a:r>
              <a:rPr lang="en-US" dirty="0"/>
              <a:t>Limit names to just 1 (instead of 0..*)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 </a:t>
            </a:r>
            <a:r>
              <a:rPr lang="en-US" dirty="0" err="1"/>
              <a:t>maritalStatus</a:t>
            </a:r>
            <a:r>
              <a:rPr lang="en-US" dirty="0"/>
              <a:t> to another set of codes that extends the one from HL7 international</a:t>
            </a:r>
          </a:p>
          <a:p>
            <a:endParaRPr lang="en-US" dirty="0"/>
          </a:p>
          <a:p>
            <a:r>
              <a:rPr lang="en-US" dirty="0"/>
              <a:t>Add an extension to support “</a:t>
            </a:r>
            <a:r>
              <a:rPr lang="en-US" dirty="0" err="1"/>
              <a:t>RaceCode</a:t>
            </a:r>
            <a:r>
              <a:rPr lang="en-US" dirty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86201" y="2286001"/>
            <a:ext cx="2559809" cy="26398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91744" y="3027592"/>
            <a:ext cx="2644740" cy="9660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5447928" y="3886200"/>
            <a:ext cx="988556" cy="40689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4905446" y="5257800"/>
            <a:ext cx="1531038" cy="4034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00056" y="56612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95839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D577-9C08-41CF-91E6-15B37EB9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profiles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B9E8-C55C-4E60-BD1E-504D2A76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Constrain cardinality</a:t>
            </a:r>
          </a:p>
          <a:p>
            <a:r>
              <a:rPr lang="en-CA" dirty="0"/>
              <a:t>Constrain codes (value sets &amp; binding strength)</a:t>
            </a:r>
          </a:p>
          <a:p>
            <a:r>
              <a:rPr lang="en-CA" dirty="0"/>
              <a:t>Constrain &amp; profile types</a:t>
            </a:r>
          </a:p>
          <a:p>
            <a:r>
              <a:rPr lang="en-CA" dirty="0"/>
              <a:t>Add additional invariants</a:t>
            </a:r>
          </a:p>
          <a:p>
            <a:r>
              <a:rPr lang="en-CA" dirty="0"/>
              <a:t>Indicate what must be supported</a:t>
            </a:r>
          </a:p>
          <a:p>
            <a:r>
              <a:rPr lang="en-CA" dirty="0"/>
              <a:t>Define reference resolution</a:t>
            </a:r>
          </a:p>
          <a:p>
            <a:r>
              <a:rPr lang="en-CA" dirty="0"/>
              <a:t>Add additional narrative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1F280-B83D-49F1-BE0C-05F64403C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1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47252" y="1916833"/>
            <a:ext cx="2110912" cy="3672289"/>
            <a:chOff x="1323252" y="1916832"/>
            <a:chExt cx="2110912" cy="3672289"/>
          </a:xfrm>
        </p:grpSpPr>
        <p:sp>
          <p:nvSpPr>
            <p:cNvPr id="5" name="TextBox 4"/>
            <p:cNvSpPr txBox="1"/>
            <p:nvPr/>
          </p:nvSpPr>
          <p:spPr>
            <a:xfrm>
              <a:off x="1554539" y="5219789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err="1"/>
                <a:t>CodeSystem</a:t>
              </a:r>
              <a:r>
                <a:rPr lang="en-US" dirty="0"/>
                <a:t>”</a:t>
              </a:r>
              <a:endParaRPr lang="nl-NL" dirty="0"/>
            </a:p>
          </p:txBody>
        </p:sp>
        <p:pic>
          <p:nvPicPr>
            <p:cNvPr id="19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52" y="1916832"/>
              <a:ext cx="2110912" cy="3187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CodeSystem</a:t>
            </a:r>
            <a:r>
              <a:rPr lang="en-US" noProof="0" dirty="0"/>
              <a:t> vs. </a:t>
            </a:r>
            <a:r>
              <a:rPr lang="en-US" noProof="0" dirty="0" err="1"/>
              <a:t>ValueSet</a:t>
            </a:r>
            <a:endParaRPr lang="en-US" noProof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45442" y="1988840"/>
            <a:ext cx="2334935" cy="3609692"/>
            <a:chOff x="5492946" y="1988840"/>
            <a:chExt cx="2334935" cy="3609692"/>
          </a:xfrm>
        </p:grpSpPr>
        <p:sp>
          <p:nvSpPr>
            <p:cNvPr id="6" name="TextBox 5"/>
            <p:cNvSpPr txBox="1"/>
            <p:nvPr/>
          </p:nvSpPr>
          <p:spPr>
            <a:xfrm>
              <a:off x="5492946" y="1988840"/>
              <a:ext cx="2334935" cy="25853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“Dante’s deadly sins”</a:t>
              </a:r>
            </a:p>
            <a:p>
              <a:endParaRPr lang="en-US" dirty="0"/>
            </a:p>
            <a:p>
              <a:pPr algn="ctr"/>
              <a:r>
                <a:rPr lang="en-US" dirty="0"/>
                <a:t>Pride</a:t>
              </a:r>
            </a:p>
            <a:p>
              <a:pPr algn="ctr"/>
              <a:r>
                <a:rPr lang="en-US" dirty="0"/>
                <a:t>Envy</a:t>
              </a:r>
            </a:p>
            <a:p>
              <a:pPr algn="ctr"/>
              <a:r>
                <a:rPr lang="en-US" dirty="0"/>
                <a:t>Wrath</a:t>
              </a:r>
            </a:p>
            <a:p>
              <a:pPr algn="ctr"/>
              <a:r>
                <a:rPr lang="en-US" dirty="0"/>
                <a:t>Sloth</a:t>
              </a:r>
            </a:p>
            <a:p>
              <a:pPr algn="ctr"/>
              <a:r>
                <a:rPr lang="en-US" dirty="0"/>
                <a:t>Avarice</a:t>
              </a:r>
            </a:p>
            <a:p>
              <a:pPr algn="ctr"/>
              <a:r>
                <a:rPr lang="en-US" dirty="0"/>
                <a:t>Gluttony</a:t>
              </a:r>
            </a:p>
            <a:p>
              <a:pPr algn="ctr"/>
              <a:r>
                <a:rPr lang="en-US" dirty="0"/>
                <a:t>Lust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8144" y="5229200"/>
              <a:ext cx="1257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err="1"/>
                <a:t>ValueSet</a:t>
              </a:r>
              <a:r>
                <a:rPr lang="en-US" dirty="0"/>
                <a:t>”</a:t>
              </a:r>
              <a:endParaRPr lang="nl-NL" dirty="0"/>
            </a:p>
          </p:txBody>
        </p:sp>
      </p:grpSp>
      <p:sp>
        <p:nvSpPr>
          <p:cNvPr id="10" name="Left Arrow 9"/>
          <p:cNvSpPr/>
          <p:nvPr/>
        </p:nvSpPr>
        <p:spPr bwMode="auto">
          <a:xfrm>
            <a:off x="4958164" y="2924944"/>
            <a:ext cx="2866028" cy="792088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7608169" y="4077073"/>
            <a:ext cx="2751825" cy="1087891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An enumeration of terms</a:t>
            </a:r>
            <a:endParaRPr lang="nl-NL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4151785" y="4005065"/>
            <a:ext cx="2751825" cy="1087891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Definition of terms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3143506" y="596490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6456041" y="593998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2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“Special” cases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67608" y="1835262"/>
            <a:ext cx="7844080" cy="2179365"/>
            <a:chOff x="1043608" y="1835261"/>
            <a:chExt cx="7844080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1"/>
              <a:ext cx="3091552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6672064" y="1124745"/>
            <a:ext cx="2880320" cy="1088467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 need to write them all down!</a:t>
            </a:r>
            <a:endParaRPr lang="nl-NL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50412" y="3591015"/>
            <a:ext cx="7164810" cy="2600313"/>
            <a:chOff x="1026412" y="3591014"/>
            <a:chExt cx="7164810" cy="2600313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591014"/>
              <a:ext cx="7164810" cy="2600313"/>
              <a:chOff x="1026412" y="3591014"/>
              <a:chExt cx="7164810" cy="2600313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28184" y="3591014"/>
                <a:ext cx="1963038" cy="258532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Weenie</a:t>
                </a:r>
              </a:p>
              <a:p>
                <a:pPr algn="ctr"/>
                <a:r>
                  <a:rPr lang="en-US" dirty="0"/>
                  <a:t>Wonk</a:t>
                </a:r>
              </a:p>
              <a:p>
                <a:pPr algn="ctr"/>
                <a:r>
                  <a:rPr lang="en-US" dirty="0"/>
                  <a:t>Dink (slang)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4871864" y="5517232"/>
            <a:ext cx="2952328" cy="1224136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Can take concepts from multiple </a:t>
            </a:r>
            <a:r>
              <a:rPr lang="en-US" dirty="0" err="1"/>
              <a:t>codingsystems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5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Conformance levels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Fixed: You must use this value set if you send the element.</a:t>
            </a:r>
          </a:p>
          <a:p>
            <a:pPr lvl="1"/>
            <a:r>
              <a:rPr lang="en-CA"/>
              <a:t>If it’s a CodeableConcept, you can sent translations too</a:t>
            </a:r>
          </a:p>
          <a:p>
            <a:r>
              <a:rPr lang="en-CA"/>
              <a:t>Extensible: You must use a code from this value set if one applies</a:t>
            </a:r>
          </a:p>
          <a:p>
            <a:r>
              <a:rPr lang="en-CA"/>
              <a:t>Preferred: Recommend using this code system, but ok if you don’t</a:t>
            </a:r>
          </a:p>
          <a:p>
            <a:r>
              <a:rPr lang="en-CA"/>
              <a:t>Example: No recommendation, may be incomplete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23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191000"/>
            <a:ext cx="11176000" cy="2057399"/>
          </a:xfrm>
        </p:spPr>
        <p:txBody>
          <a:bodyPr/>
          <a:lstStyle/>
          <a:p>
            <a:r>
              <a:rPr lang="en-US" dirty="0"/>
              <a:t>Slicing = constraining a repeating element</a:t>
            </a:r>
          </a:p>
          <a:p>
            <a:r>
              <a:rPr lang="en-US" dirty="0"/>
              <a:t>Base Composition has 0..* “Sections”</a:t>
            </a:r>
          </a:p>
          <a:p>
            <a:r>
              <a:rPr lang="en-US" dirty="0"/>
              <a:t>Section has 0..1 element with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063552" y="2564904"/>
            <a:ext cx="2880320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Composition</a:t>
            </a:r>
          </a:p>
          <a:p>
            <a:r>
              <a:rPr lang="en-US" dirty="0">
                <a:latin typeface="Arial" charset="0"/>
              </a:rPr>
              <a:t>type: </a:t>
            </a:r>
            <a:r>
              <a:rPr lang="en-US" dirty="0" err="1">
                <a:latin typeface="Arial" charset="0"/>
              </a:rPr>
              <a:t>CodeableConcept</a:t>
            </a:r>
            <a:endParaRPr lang="en-US" dirty="0"/>
          </a:p>
          <a:p>
            <a:endParaRPr lang="en-US" b="1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0" y="2564904"/>
            <a:ext cx="3096344" cy="1224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Section</a:t>
            </a:r>
          </a:p>
          <a:p>
            <a:endParaRPr lang="en-US" b="1" dirty="0">
              <a:latin typeface="Arial" charset="0"/>
            </a:endParaRPr>
          </a:p>
          <a:p>
            <a:r>
              <a:rPr lang="en-US" dirty="0"/>
              <a:t>code: </a:t>
            </a:r>
            <a:r>
              <a:rPr lang="en-US" dirty="0" err="1"/>
              <a:t>CodeableConcept</a:t>
            </a:r>
            <a:endParaRPr lang="en-US" dirty="0"/>
          </a:p>
          <a:p>
            <a:r>
              <a:rPr lang="en-US" dirty="0">
                <a:latin typeface="Arial" charset="0"/>
              </a:rPr>
              <a:t>content: Resource(Any) 0..1</a:t>
            </a:r>
            <a:endParaRPr lang="en-US" dirty="0"/>
          </a:p>
          <a:p>
            <a:endParaRPr lang="en-US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4943872" y="3320988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7929" y="2924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2063552" y="191683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view of Composition (aka a Document header)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889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into a CCD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508000" y="5049180"/>
            <a:ext cx="11176000" cy="1199220"/>
          </a:xfrm>
        </p:spPr>
        <p:txBody>
          <a:bodyPr/>
          <a:lstStyle/>
          <a:p>
            <a:r>
              <a:rPr lang="en-US" dirty="0"/>
              <a:t>“Slice” the repeating sections into a fixed set of profiled sections.</a:t>
            </a:r>
          </a:p>
          <a:p>
            <a:r>
              <a:rPr lang="en-US" dirty="0"/>
              <a:t>“code” is fixed and is called the discriminator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279576" y="1988840"/>
            <a:ext cx="2304256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Composition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type = “34133-9” “Summarization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episode note”</a:t>
            </a:r>
            <a:endParaRPr lang="en-US" dirty="0"/>
          </a:p>
          <a:p>
            <a:endParaRPr lang="en-US" b="1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91944" y="19888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 42348-3 (“Advance directives”)</a:t>
            </a:r>
            <a:endParaRPr lang="en-US" dirty="0"/>
          </a:p>
          <a:p>
            <a:endParaRPr lang="en-US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 bwMode="auto">
          <a:xfrm flipV="1">
            <a:off x="4583832" y="2366882"/>
            <a:ext cx="1008112" cy="37804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5591944" y="2888940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=11450-4 (“Problem list”)</a:t>
            </a:r>
            <a:endParaRPr lang="en-US" b="1" dirty="0"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583832" y="2744924"/>
            <a:ext cx="1008112" cy="52205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5591944" y="4293096"/>
            <a:ext cx="4392488" cy="7560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code = </a:t>
            </a:r>
            <a:r>
              <a:rPr lang="nl-NL" dirty="0"/>
              <a:t>18776-5 (“Treatment plan”)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 bwMode="auto">
          <a:xfrm>
            <a:off x="4583832" y="2744924"/>
            <a:ext cx="1008112" cy="1926214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48818" y="3717032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b="1" dirty="0"/>
              <a:t>…</a:t>
            </a:r>
            <a:endParaRPr lang="nl-NL" sz="3600" b="1" dirty="0"/>
          </a:p>
        </p:txBody>
      </p:sp>
    </p:spTree>
    <p:extLst>
      <p:ext uri="{BB962C8B-B14F-4D97-AF65-F5344CB8AC3E}">
        <p14:creationId xmlns:p14="http://schemas.microsoft.com/office/powerpoint/2010/main" val="195475663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3642</TotalTime>
  <Words>645</Words>
  <Application>Microsoft Office PowerPoint</Application>
  <PresentationFormat>Widescreen</PresentationFormat>
  <Paragraphs>142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Verdana</vt:lpstr>
      <vt:lpstr>Wingdings</vt:lpstr>
      <vt:lpstr>Refined</vt:lpstr>
      <vt:lpstr>FHIR Implementation Guides</vt:lpstr>
      <vt:lpstr>Conformance Resources</vt:lpstr>
      <vt:lpstr>Profiling a resource</vt:lpstr>
      <vt:lpstr>What can profiles do?</vt:lpstr>
      <vt:lpstr>CodeSystem vs. ValueSet</vt:lpstr>
      <vt:lpstr>“Special” cases</vt:lpstr>
      <vt:lpstr>Conformance levels</vt:lpstr>
      <vt:lpstr>Slicing</vt:lpstr>
      <vt:lpstr>Slicing into a CCD</vt:lpstr>
      <vt:lpstr>CapabilityStatements</vt:lpstr>
      <vt:lpstr>CapabilityStatements in IGs</vt:lpstr>
      <vt:lpstr>How to get system capabilities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47</cp:revision>
  <dcterms:created xsi:type="dcterms:W3CDTF">2008-01-21T06:12:12Z</dcterms:created>
  <dcterms:modified xsi:type="dcterms:W3CDTF">2018-06-13T17:11:30Z</dcterms:modified>
</cp:coreProperties>
</file>