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handoutMasterIdLst>
    <p:handoutMasterId r:id="rId58"/>
  </p:handoutMasterIdLst>
  <p:sldIdLst>
    <p:sldId id="672" r:id="rId2"/>
    <p:sldId id="690" r:id="rId3"/>
    <p:sldId id="665" r:id="rId4"/>
    <p:sldId id="680" r:id="rId5"/>
    <p:sldId id="758" r:id="rId6"/>
    <p:sldId id="313" r:id="rId7"/>
    <p:sldId id="797" r:id="rId8"/>
    <p:sldId id="4797" r:id="rId9"/>
    <p:sldId id="280" r:id="rId10"/>
    <p:sldId id="297" r:id="rId11"/>
    <p:sldId id="289" r:id="rId12"/>
    <p:sldId id="293" r:id="rId13"/>
    <p:sldId id="292" r:id="rId14"/>
    <p:sldId id="291" r:id="rId15"/>
    <p:sldId id="296" r:id="rId16"/>
    <p:sldId id="294" r:id="rId17"/>
    <p:sldId id="295" r:id="rId18"/>
    <p:sldId id="282" r:id="rId19"/>
    <p:sldId id="290" r:id="rId20"/>
    <p:sldId id="284" r:id="rId21"/>
    <p:sldId id="285" r:id="rId22"/>
    <p:sldId id="763" r:id="rId23"/>
    <p:sldId id="4798" r:id="rId24"/>
    <p:sldId id="768" r:id="rId25"/>
    <p:sldId id="764" r:id="rId26"/>
    <p:sldId id="765" r:id="rId27"/>
    <p:sldId id="769" r:id="rId28"/>
    <p:sldId id="4796" r:id="rId29"/>
    <p:sldId id="4807" r:id="rId30"/>
    <p:sldId id="4799" r:id="rId31"/>
    <p:sldId id="348" r:id="rId32"/>
    <p:sldId id="4793" r:id="rId33"/>
    <p:sldId id="352" r:id="rId34"/>
    <p:sldId id="357" r:id="rId35"/>
    <p:sldId id="3795" r:id="rId36"/>
    <p:sldId id="3796" r:id="rId37"/>
    <p:sldId id="3797" r:id="rId38"/>
    <p:sldId id="4791" r:id="rId39"/>
    <p:sldId id="4792" r:id="rId40"/>
    <p:sldId id="359" r:id="rId41"/>
    <p:sldId id="4800" r:id="rId42"/>
    <p:sldId id="771" r:id="rId43"/>
    <p:sldId id="770" r:id="rId44"/>
    <p:sldId id="772" r:id="rId45"/>
    <p:sldId id="773" r:id="rId46"/>
    <p:sldId id="774" r:id="rId47"/>
    <p:sldId id="4806" r:id="rId48"/>
    <p:sldId id="4801" r:id="rId49"/>
    <p:sldId id="4795" r:id="rId50"/>
    <p:sldId id="4803" r:id="rId51"/>
    <p:sldId id="4804" r:id="rId52"/>
    <p:sldId id="4805" r:id="rId53"/>
    <p:sldId id="4802" r:id="rId54"/>
    <p:sldId id="4808" r:id="rId55"/>
    <p:sldId id="759" r:id="rId5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9pPr>
  </p:defaultTextStyle>
  <p:extLst>
    <p:ext uri="{521415D9-36F7-43E2-AB2F-B90AF26B5E84}">
      <p14:sectionLst xmlns:p14="http://schemas.microsoft.com/office/powerpoint/2010/main">
        <p14:section name="Default Section" id="{A3B7BF1A-48CE-4925-8F93-96FAB591DFC7}">
          <p14:sldIdLst>
            <p14:sldId id="672"/>
          </p14:sldIdLst>
        </p14:section>
        <p14:section name="Expressions Introduction" id="{2A578097-FEE4-49B0-858C-B6A0014658D4}">
          <p14:sldIdLst>
            <p14:sldId id="690"/>
            <p14:sldId id="665"/>
            <p14:sldId id="680"/>
            <p14:sldId id="758"/>
            <p14:sldId id="313"/>
            <p14:sldId id="797"/>
          </p14:sldIdLst>
        </p14:section>
        <p14:section name="FHIRPath" id="{695EE475-FC50-41D1-90DA-04675E84D08B}">
          <p14:sldIdLst>
            <p14:sldId id="4797"/>
            <p14:sldId id="280"/>
            <p14:sldId id="297"/>
            <p14:sldId id="289"/>
            <p14:sldId id="293"/>
            <p14:sldId id="292"/>
            <p14:sldId id="291"/>
            <p14:sldId id="296"/>
            <p14:sldId id="294"/>
            <p14:sldId id="295"/>
            <p14:sldId id="282"/>
            <p14:sldId id="290"/>
            <p14:sldId id="284"/>
            <p14:sldId id="285"/>
            <p14:sldId id="763"/>
          </p14:sldIdLst>
        </p14:section>
        <p14:section name="x-fhir-query" id="{F7F1B809-5D2C-4DBC-8BC9-588F7B234788}">
          <p14:sldIdLst>
            <p14:sldId id="4798"/>
            <p14:sldId id="768"/>
            <p14:sldId id="764"/>
            <p14:sldId id="765"/>
            <p14:sldId id="769"/>
            <p14:sldId id="4796"/>
            <p14:sldId id="4807"/>
          </p14:sldIdLst>
        </p14:section>
        <p14:section name="CQL" id="{5DABED1B-E54E-4CA7-8161-3CBEF1252E96}">
          <p14:sldIdLst>
            <p14:sldId id="4799"/>
            <p14:sldId id="348"/>
            <p14:sldId id="4793"/>
            <p14:sldId id="352"/>
            <p14:sldId id="357"/>
            <p14:sldId id="3795"/>
            <p14:sldId id="3796"/>
            <p14:sldId id="3797"/>
            <p14:sldId id="4791"/>
            <p14:sldId id="4792"/>
            <p14:sldId id="359"/>
          </p14:sldIdLst>
        </p14:section>
        <p14:section name="Expression Considerations" id="{DAC63BEC-E576-49C7-83F6-4B89F9DEE198}">
          <p14:sldIdLst>
            <p14:sldId id="4800"/>
            <p14:sldId id="771"/>
            <p14:sldId id="770"/>
            <p14:sldId id="772"/>
            <p14:sldId id="773"/>
            <p14:sldId id="774"/>
            <p14:sldId id="4806"/>
          </p14:sldIdLst>
        </p14:section>
        <p14:section name="Expression Exercises" id="{C125BBFB-E8EC-4EA3-8D87-67C91AA3B670}">
          <p14:sldIdLst>
            <p14:sldId id="4801"/>
            <p14:sldId id="4795"/>
            <p14:sldId id="4803"/>
            <p14:sldId id="4804"/>
            <p14:sldId id="4805"/>
            <p14:sldId id="4802"/>
            <p14:sldId id="4808"/>
            <p14:sldId id="7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C3D69B"/>
    <a:srgbClr val="000000"/>
    <a:srgbClr val="747679"/>
    <a:srgbClr val="BABCBE"/>
    <a:srgbClr val="EC2227"/>
    <a:srgbClr val="3D30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autoAdjust="0"/>
    <p:restoredTop sz="76835" autoAdjust="0"/>
  </p:normalViewPr>
  <p:slideViewPr>
    <p:cSldViewPr snapToGrid="0" snapToObjects="1">
      <p:cViewPr varScale="1">
        <p:scale>
          <a:sx n="114" d="100"/>
          <a:sy n="114" d="100"/>
        </p:scale>
        <p:origin x="786" y="96"/>
      </p:cViewPr>
      <p:guideLst/>
    </p:cSldViewPr>
  </p:slideViewPr>
  <p:outlineViewPr>
    <p:cViewPr>
      <p:scale>
        <a:sx n="33" d="100"/>
        <a:sy n="33" d="100"/>
      </p:scale>
      <p:origin x="0" y="-17220"/>
    </p:cViewPr>
  </p:outlineViewPr>
  <p:notesTextViewPr>
    <p:cViewPr>
      <p:scale>
        <a:sx n="3" d="2"/>
        <a:sy n="3" d="2"/>
      </p:scale>
      <p:origin x="0" y="0"/>
    </p:cViewPr>
  </p:notesTextViewPr>
  <p:sorterViewPr>
    <p:cViewPr>
      <p:scale>
        <a:sx n="100" d="100"/>
        <a:sy n="100" d="100"/>
      </p:scale>
      <p:origin x="0" y="-263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B205E1-3D44-45BE-8269-E1253E0A81A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CA"/>
        </a:p>
      </dgm:t>
    </dgm:pt>
    <dgm:pt modelId="{9DF1CC27-E04C-4624-87AB-AA2BC35087D5}">
      <dgm:prSet phldrT="[Text]"/>
      <dgm:spPr/>
      <dgm:t>
        <a:bodyPr/>
        <a:lstStyle/>
        <a:p>
          <a:r>
            <a:rPr lang="en-US" dirty="0"/>
            <a:t>SDC Expressions Outline</a:t>
          </a:r>
          <a:endParaRPr lang="en-CA" dirty="0"/>
        </a:p>
      </dgm:t>
    </dgm:pt>
    <dgm:pt modelId="{51A4382F-15BE-4E31-9654-3FAB424794F4}" type="parTrans" cxnId="{F92B027F-A9DF-4A60-A0D1-3CA802BF8913}">
      <dgm:prSet/>
      <dgm:spPr/>
      <dgm:t>
        <a:bodyPr/>
        <a:lstStyle/>
        <a:p>
          <a:endParaRPr lang="en-CA"/>
        </a:p>
      </dgm:t>
    </dgm:pt>
    <dgm:pt modelId="{C4F2824A-FBE0-4B6F-AEE3-8A9D534F4DE9}" type="sibTrans" cxnId="{F92B027F-A9DF-4A60-A0D1-3CA802BF8913}">
      <dgm:prSet/>
      <dgm:spPr/>
      <dgm:t>
        <a:bodyPr/>
        <a:lstStyle/>
        <a:p>
          <a:endParaRPr lang="en-CA"/>
        </a:p>
      </dgm:t>
    </dgm:pt>
    <dgm:pt modelId="{1B5EB6CD-5828-4438-85A5-8EB0B4BE5381}">
      <dgm:prSet phldrT="[Text]"/>
      <dgm:spPr>
        <a:ln>
          <a:solidFill>
            <a:schemeClr val="accent2">
              <a:lumMod val="60000"/>
              <a:lumOff val="40000"/>
            </a:schemeClr>
          </a:solidFill>
        </a:ln>
      </dgm:spPr>
      <dgm:t>
        <a:bodyPr/>
        <a:lstStyle/>
        <a:p>
          <a:r>
            <a:rPr lang="en-US" dirty="0" err="1"/>
            <a:t>FHIRPath</a:t>
          </a:r>
          <a:endParaRPr lang="en-CA" dirty="0"/>
        </a:p>
      </dgm:t>
    </dgm:pt>
    <dgm:pt modelId="{76031C7B-4F8D-4A8E-BD86-54EE9DECF777}" type="parTrans" cxnId="{939D9B98-C4D4-4AB4-90CF-10E2A844DDD9}">
      <dgm:prSet/>
      <dgm:spPr/>
      <dgm:t>
        <a:bodyPr/>
        <a:lstStyle/>
        <a:p>
          <a:endParaRPr lang="en-CA"/>
        </a:p>
      </dgm:t>
    </dgm:pt>
    <dgm:pt modelId="{8F2E451C-2133-49B4-8563-0570FCA5DACF}" type="sibTrans" cxnId="{939D9B98-C4D4-4AB4-90CF-10E2A844DDD9}">
      <dgm:prSet/>
      <dgm:spPr/>
      <dgm:t>
        <a:bodyPr/>
        <a:lstStyle/>
        <a:p>
          <a:endParaRPr lang="en-CA"/>
        </a:p>
      </dgm:t>
    </dgm:pt>
    <dgm:pt modelId="{795F821A-69E9-4A29-B80B-67A34BAAB294}">
      <dgm:prSet phldrT="[Text]"/>
      <dgm:spPr>
        <a:ln>
          <a:solidFill>
            <a:schemeClr val="accent5">
              <a:lumMod val="60000"/>
              <a:lumOff val="40000"/>
            </a:schemeClr>
          </a:solidFill>
        </a:ln>
      </dgm:spPr>
      <dgm:t>
        <a:bodyPr/>
        <a:lstStyle/>
        <a:p>
          <a:r>
            <a:rPr lang="en-US" dirty="0"/>
            <a:t>x-</a:t>
          </a:r>
          <a:r>
            <a:rPr lang="en-US" dirty="0" err="1"/>
            <a:t>fhir</a:t>
          </a:r>
          <a:r>
            <a:rPr lang="en-US" dirty="0"/>
            <a:t>-query</a:t>
          </a:r>
          <a:endParaRPr lang="en-CA" dirty="0"/>
        </a:p>
      </dgm:t>
    </dgm:pt>
    <dgm:pt modelId="{97B992EC-6A92-4F09-98B0-7E12B910F9C0}" type="parTrans" cxnId="{18DF8A1F-6E1C-43CB-8233-D977737CD2B3}">
      <dgm:prSet/>
      <dgm:spPr/>
      <dgm:t>
        <a:bodyPr/>
        <a:lstStyle/>
        <a:p>
          <a:endParaRPr lang="en-CA"/>
        </a:p>
      </dgm:t>
    </dgm:pt>
    <dgm:pt modelId="{29D73B25-97E4-497F-96D2-BA7EF33B7676}" type="sibTrans" cxnId="{18DF8A1F-6E1C-43CB-8233-D977737CD2B3}">
      <dgm:prSet/>
      <dgm:spPr/>
      <dgm:t>
        <a:bodyPr/>
        <a:lstStyle/>
        <a:p>
          <a:endParaRPr lang="en-CA"/>
        </a:p>
      </dgm:t>
    </dgm:pt>
    <dgm:pt modelId="{AF7AB376-30B7-413E-9774-6A2228D606B7}">
      <dgm:prSet phldrT="[Text]"/>
      <dgm:spPr>
        <a:ln>
          <a:solidFill>
            <a:schemeClr val="accent6">
              <a:lumMod val="60000"/>
              <a:lumOff val="40000"/>
            </a:schemeClr>
          </a:solidFill>
        </a:ln>
      </dgm:spPr>
      <dgm:t>
        <a:bodyPr/>
        <a:lstStyle/>
        <a:p>
          <a:r>
            <a:rPr lang="en-US" dirty="0"/>
            <a:t>CQL</a:t>
          </a:r>
          <a:endParaRPr lang="en-CA" dirty="0"/>
        </a:p>
      </dgm:t>
    </dgm:pt>
    <dgm:pt modelId="{F57356D0-859D-47F1-9CEB-5F9080388493}" type="parTrans" cxnId="{46965BCC-FE83-40B2-A531-DACFD6C3B4EB}">
      <dgm:prSet/>
      <dgm:spPr/>
      <dgm:t>
        <a:bodyPr/>
        <a:lstStyle/>
        <a:p>
          <a:endParaRPr lang="en-CA"/>
        </a:p>
      </dgm:t>
    </dgm:pt>
    <dgm:pt modelId="{B1834F4B-AAF8-4965-8236-8D743B8439BC}" type="sibTrans" cxnId="{46965BCC-FE83-40B2-A531-DACFD6C3B4EB}">
      <dgm:prSet/>
      <dgm:spPr/>
      <dgm:t>
        <a:bodyPr/>
        <a:lstStyle/>
        <a:p>
          <a:endParaRPr lang="en-CA"/>
        </a:p>
      </dgm:t>
    </dgm:pt>
    <dgm:pt modelId="{E70E1DDA-4BDD-4261-B47E-1BF1803DBF57}">
      <dgm:prSet phldrT="[Text]"/>
      <dgm:spPr>
        <a:ln>
          <a:solidFill>
            <a:schemeClr val="accent4">
              <a:lumMod val="60000"/>
              <a:lumOff val="40000"/>
            </a:schemeClr>
          </a:solidFill>
        </a:ln>
      </dgm:spPr>
      <dgm:t>
        <a:bodyPr/>
        <a:lstStyle/>
        <a:p>
          <a:r>
            <a:rPr lang="en-US" dirty="0"/>
            <a:t>Expression Considerations</a:t>
          </a:r>
          <a:endParaRPr lang="en-CA" dirty="0"/>
        </a:p>
      </dgm:t>
    </dgm:pt>
    <dgm:pt modelId="{4A0363D6-3197-411C-8B47-24D9679D652F}" type="parTrans" cxnId="{20784496-102F-4134-90CB-F7B3E517ED51}">
      <dgm:prSet/>
      <dgm:spPr/>
      <dgm:t>
        <a:bodyPr/>
        <a:lstStyle/>
        <a:p>
          <a:endParaRPr lang="en-CA"/>
        </a:p>
      </dgm:t>
    </dgm:pt>
    <dgm:pt modelId="{72C23FEC-7004-4DF6-B71B-FD02D8B10AF4}" type="sibTrans" cxnId="{20784496-102F-4134-90CB-F7B3E517ED51}">
      <dgm:prSet/>
      <dgm:spPr/>
      <dgm:t>
        <a:bodyPr/>
        <a:lstStyle/>
        <a:p>
          <a:endParaRPr lang="en-CA"/>
        </a:p>
      </dgm:t>
    </dgm:pt>
    <dgm:pt modelId="{F7804CF8-A785-466F-9482-3D191ABFD207}">
      <dgm:prSet phldrT="[Text]"/>
      <dgm:spPr/>
      <dgm:t>
        <a:bodyPr/>
        <a:lstStyle/>
        <a:p>
          <a:r>
            <a:rPr lang="en-US" dirty="0"/>
            <a:t>Expression Exercises</a:t>
          </a:r>
          <a:endParaRPr lang="en-CA" dirty="0"/>
        </a:p>
      </dgm:t>
    </dgm:pt>
    <dgm:pt modelId="{C44167C4-5B1C-43BE-B781-24EF42BC167D}" type="parTrans" cxnId="{52121E4B-B6E3-47E6-8B20-D2BD238CFFAF}">
      <dgm:prSet/>
      <dgm:spPr/>
      <dgm:t>
        <a:bodyPr/>
        <a:lstStyle/>
        <a:p>
          <a:endParaRPr lang="en-CA"/>
        </a:p>
      </dgm:t>
    </dgm:pt>
    <dgm:pt modelId="{9BED19C2-6AE1-417C-A51E-306300DFD11E}" type="sibTrans" cxnId="{52121E4B-B6E3-47E6-8B20-D2BD238CFFAF}">
      <dgm:prSet/>
      <dgm:spPr/>
      <dgm:t>
        <a:bodyPr/>
        <a:lstStyle/>
        <a:p>
          <a:endParaRPr lang="en-CA"/>
        </a:p>
      </dgm:t>
    </dgm:pt>
    <dgm:pt modelId="{D6290ECB-0397-4963-8ED1-3133AA6D6FD4}" type="pres">
      <dgm:prSet presAssocID="{A8B205E1-3D44-45BE-8269-E1253E0A81A4}" presName="diagram" presStyleCnt="0">
        <dgm:presLayoutVars>
          <dgm:chPref val="1"/>
          <dgm:dir/>
          <dgm:animOne val="branch"/>
          <dgm:animLvl val="lvl"/>
          <dgm:resizeHandles/>
        </dgm:presLayoutVars>
      </dgm:prSet>
      <dgm:spPr/>
    </dgm:pt>
    <dgm:pt modelId="{F3A80D00-61A4-439F-B82D-B017BC7F288B}" type="pres">
      <dgm:prSet presAssocID="{9DF1CC27-E04C-4624-87AB-AA2BC35087D5}" presName="root" presStyleCnt="0"/>
      <dgm:spPr/>
    </dgm:pt>
    <dgm:pt modelId="{A5315600-23E6-490D-8723-0AD792D98E18}" type="pres">
      <dgm:prSet presAssocID="{9DF1CC27-E04C-4624-87AB-AA2BC35087D5}" presName="rootComposite" presStyleCnt="0"/>
      <dgm:spPr/>
    </dgm:pt>
    <dgm:pt modelId="{C6EB63BF-4EDD-49EB-BA0A-84B2FFF2B1A8}" type="pres">
      <dgm:prSet presAssocID="{9DF1CC27-E04C-4624-87AB-AA2BC35087D5}" presName="rootText" presStyleLbl="node1" presStyleIdx="0" presStyleCnt="1" custScaleX="246842"/>
      <dgm:spPr/>
    </dgm:pt>
    <dgm:pt modelId="{18963270-7E13-4E32-87C6-6D8BD9A5FE4F}" type="pres">
      <dgm:prSet presAssocID="{9DF1CC27-E04C-4624-87AB-AA2BC35087D5}" presName="rootConnector" presStyleLbl="node1" presStyleIdx="0" presStyleCnt="1"/>
      <dgm:spPr/>
    </dgm:pt>
    <dgm:pt modelId="{7E1F6895-DF2C-4347-A034-6956F318B73D}" type="pres">
      <dgm:prSet presAssocID="{9DF1CC27-E04C-4624-87AB-AA2BC35087D5}" presName="childShape" presStyleCnt="0"/>
      <dgm:spPr/>
    </dgm:pt>
    <dgm:pt modelId="{680758B4-19DE-4819-8118-7E49A782BEB5}" type="pres">
      <dgm:prSet presAssocID="{76031C7B-4F8D-4A8E-BD86-54EE9DECF777}" presName="Name13" presStyleLbl="parChTrans1D2" presStyleIdx="0" presStyleCnt="5"/>
      <dgm:spPr/>
    </dgm:pt>
    <dgm:pt modelId="{BCD87F99-4E28-41E7-A30A-39AF0D0AA6C7}" type="pres">
      <dgm:prSet presAssocID="{1B5EB6CD-5828-4438-85A5-8EB0B4BE5381}" presName="childText" presStyleLbl="bgAcc1" presStyleIdx="0" presStyleCnt="5" custScaleX="319340">
        <dgm:presLayoutVars>
          <dgm:bulletEnabled val="1"/>
        </dgm:presLayoutVars>
      </dgm:prSet>
      <dgm:spPr/>
    </dgm:pt>
    <dgm:pt modelId="{B9A7FB86-C3B8-4B16-AD79-53B68F7BF5C2}" type="pres">
      <dgm:prSet presAssocID="{97B992EC-6A92-4F09-98B0-7E12B910F9C0}" presName="Name13" presStyleLbl="parChTrans1D2" presStyleIdx="1" presStyleCnt="5"/>
      <dgm:spPr/>
    </dgm:pt>
    <dgm:pt modelId="{548CF520-481D-4C87-8CD0-3DD8C9DE5282}" type="pres">
      <dgm:prSet presAssocID="{795F821A-69E9-4A29-B80B-67A34BAAB294}" presName="childText" presStyleLbl="bgAcc1" presStyleIdx="1" presStyleCnt="5" custScaleX="319340">
        <dgm:presLayoutVars>
          <dgm:bulletEnabled val="1"/>
        </dgm:presLayoutVars>
      </dgm:prSet>
      <dgm:spPr/>
    </dgm:pt>
    <dgm:pt modelId="{32D735CB-9379-4F55-854B-5BD021FCAE37}" type="pres">
      <dgm:prSet presAssocID="{F57356D0-859D-47F1-9CEB-5F9080388493}" presName="Name13" presStyleLbl="parChTrans1D2" presStyleIdx="2" presStyleCnt="5"/>
      <dgm:spPr/>
    </dgm:pt>
    <dgm:pt modelId="{5796CA96-1690-4C5C-BD1C-1ED1B547D946}" type="pres">
      <dgm:prSet presAssocID="{AF7AB376-30B7-413E-9774-6A2228D606B7}" presName="childText" presStyleLbl="bgAcc1" presStyleIdx="2" presStyleCnt="5" custScaleX="319340">
        <dgm:presLayoutVars>
          <dgm:bulletEnabled val="1"/>
        </dgm:presLayoutVars>
      </dgm:prSet>
      <dgm:spPr/>
    </dgm:pt>
    <dgm:pt modelId="{2895527E-CD92-40EB-B2D9-AD3C10336918}" type="pres">
      <dgm:prSet presAssocID="{4A0363D6-3197-411C-8B47-24D9679D652F}" presName="Name13" presStyleLbl="parChTrans1D2" presStyleIdx="3" presStyleCnt="5"/>
      <dgm:spPr/>
    </dgm:pt>
    <dgm:pt modelId="{621704B2-FA22-4EE3-984E-858E5EAB6DE7}" type="pres">
      <dgm:prSet presAssocID="{E70E1DDA-4BDD-4261-B47E-1BF1803DBF57}" presName="childText" presStyleLbl="bgAcc1" presStyleIdx="3" presStyleCnt="5" custScaleX="319340">
        <dgm:presLayoutVars>
          <dgm:bulletEnabled val="1"/>
        </dgm:presLayoutVars>
      </dgm:prSet>
      <dgm:spPr/>
    </dgm:pt>
    <dgm:pt modelId="{8E1030CD-02DB-4F6F-A18F-7AF9D8830B11}" type="pres">
      <dgm:prSet presAssocID="{C44167C4-5B1C-43BE-B781-24EF42BC167D}" presName="Name13" presStyleLbl="parChTrans1D2" presStyleIdx="4" presStyleCnt="5"/>
      <dgm:spPr/>
    </dgm:pt>
    <dgm:pt modelId="{30E969A7-3C44-469D-AE9B-C9DFCD9F079E}" type="pres">
      <dgm:prSet presAssocID="{F7804CF8-A785-466F-9482-3D191ABFD207}" presName="childText" presStyleLbl="bgAcc1" presStyleIdx="4" presStyleCnt="5" custScaleX="319340">
        <dgm:presLayoutVars>
          <dgm:bulletEnabled val="1"/>
        </dgm:presLayoutVars>
      </dgm:prSet>
      <dgm:spPr/>
    </dgm:pt>
  </dgm:ptLst>
  <dgm:cxnLst>
    <dgm:cxn modelId="{0CE7A913-B303-4004-9AAF-DC9EB635C012}" type="presOf" srcId="{C44167C4-5B1C-43BE-B781-24EF42BC167D}" destId="{8E1030CD-02DB-4F6F-A18F-7AF9D8830B11}" srcOrd="0" destOrd="0" presId="urn:microsoft.com/office/officeart/2005/8/layout/hierarchy3"/>
    <dgm:cxn modelId="{82801D1E-3FA8-474A-9BD2-AEF62E9EE0D0}" type="presOf" srcId="{9DF1CC27-E04C-4624-87AB-AA2BC35087D5}" destId="{18963270-7E13-4E32-87C6-6D8BD9A5FE4F}" srcOrd="1" destOrd="0" presId="urn:microsoft.com/office/officeart/2005/8/layout/hierarchy3"/>
    <dgm:cxn modelId="{18DF8A1F-6E1C-43CB-8233-D977737CD2B3}" srcId="{9DF1CC27-E04C-4624-87AB-AA2BC35087D5}" destId="{795F821A-69E9-4A29-B80B-67A34BAAB294}" srcOrd="1" destOrd="0" parTransId="{97B992EC-6A92-4F09-98B0-7E12B910F9C0}" sibTransId="{29D73B25-97E4-497F-96D2-BA7EF33B7676}"/>
    <dgm:cxn modelId="{6649D533-2D87-4908-BA08-474CEAA0E404}" type="presOf" srcId="{795F821A-69E9-4A29-B80B-67A34BAAB294}" destId="{548CF520-481D-4C87-8CD0-3DD8C9DE5282}" srcOrd="0" destOrd="0" presId="urn:microsoft.com/office/officeart/2005/8/layout/hierarchy3"/>
    <dgm:cxn modelId="{EDF4E335-E39E-4F8C-BDC5-DB4D46DB0BCE}" type="presOf" srcId="{F7804CF8-A785-466F-9482-3D191ABFD207}" destId="{30E969A7-3C44-469D-AE9B-C9DFCD9F079E}" srcOrd="0" destOrd="0" presId="urn:microsoft.com/office/officeart/2005/8/layout/hierarchy3"/>
    <dgm:cxn modelId="{52121E4B-B6E3-47E6-8B20-D2BD238CFFAF}" srcId="{9DF1CC27-E04C-4624-87AB-AA2BC35087D5}" destId="{F7804CF8-A785-466F-9482-3D191ABFD207}" srcOrd="4" destOrd="0" parTransId="{C44167C4-5B1C-43BE-B781-24EF42BC167D}" sibTransId="{9BED19C2-6AE1-417C-A51E-306300DFD11E}"/>
    <dgm:cxn modelId="{7E913E4F-7B69-4B51-B4CD-CC3F9D6638B8}" type="presOf" srcId="{AF7AB376-30B7-413E-9774-6A2228D606B7}" destId="{5796CA96-1690-4C5C-BD1C-1ED1B547D946}" srcOrd="0" destOrd="0" presId="urn:microsoft.com/office/officeart/2005/8/layout/hierarchy3"/>
    <dgm:cxn modelId="{8C745577-2136-4F96-AEF3-5803C97D019F}" type="presOf" srcId="{4A0363D6-3197-411C-8B47-24D9679D652F}" destId="{2895527E-CD92-40EB-B2D9-AD3C10336918}" srcOrd="0" destOrd="0" presId="urn:microsoft.com/office/officeart/2005/8/layout/hierarchy3"/>
    <dgm:cxn modelId="{AE6E937A-95FC-473A-9BFF-B7FCFC986E94}" type="presOf" srcId="{97B992EC-6A92-4F09-98B0-7E12B910F9C0}" destId="{B9A7FB86-C3B8-4B16-AD79-53B68F7BF5C2}" srcOrd="0" destOrd="0" presId="urn:microsoft.com/office/officeart/2005/8/layout/hierarchy3"/>
    <dgm:cxn modelId="{F92B027F-A9DF-4A60-A0D1-3CA802BF8913}" srcId="{A8B205E1-3D44-45BE-8269-E1253E0A81A4}" destId="{9DF1CC27-E04C-4624-87AB-AA2BC35087D5}" srcOrd="0" destOrd="0" parTransId="{51A4382F-15BE-4E31-9654-3FAB424794F4}" sibTransId="{C4F2824A-FBE0-4B6F-AEE3-8A9D534F4DE9}"/>
    <dgm:cxn modelId="{EE7FCE8A-EC18-4DE5-8E79-771DC1DCF322}" type="presOf" srcId="{A8B205E1-3D44-45BE-8269-E1253E0A81A4}" destId="{D6290ECB-0397-4963-8ED1-3133AA6D6FD4}" srcOrd="0" destOrd="0" presId="urn:microsoft.com/office/officeart/2005/8/layout/hierarchy3"/>
    <dgm:cxn modelId="{20784496-102F-4134-90CB-F7B3E517ED51}" srcId="{9DF1CC27-E04C-4624-87AB-AA2BC35087D5}" destId="{E70E1DDA-4BDD-4261-B47E-1BF1803DBF57}" srcOrd="3" destOrd="0" parTransId="{4A0363D6-3197-411C-8B47-24D9679D652F}" sibTransId="{72C23FEC-7004-4DF6-B71B-FD02D8B10AF4}"/>
    <dgm:cxn modelId="{939D9B98-C4D4-4AB4-90CF-10E2A844DDD9}" srcId="{9DF1CC27-E04C-4624-87AB-AA2BC35087D5}" destId="{1B5EB6CD-5828-4438-85A5-8EB0B4BE5381}" srcOrd="0" destOrd="0" parTransId="{76031C7B-4F8D-4A8E-BD86-54EE9DECF777}" sibTransId="{8F2E451C-2133-49B4-8563-0570FCA5DACF}"/>
    <dgm:cxn modelId="{29365BAB-5D0A-44F3-81AE-B6B1609410D2}" type="presOf" srcId="{76031C7B-4F8D-4A8E-BD86-54EE9DECF777}" destId="{680758B4-19DE-4819-8118-7E49A782BEB5}" srcOrd="0" destOrd="0" presId="urn:microsoft.com/office/officeart/2005/8/layout/hierarchy3"/>
    <dgm:cxn modelId="{76E7D7B6-6DAB-4081-ACE3-1521A048FA3B}" type="presOf" srcId="{1B5EB6CD-5828-4438-85A5-8EB0B4BE5381}" destId="{BCD87F99-4E28-41E7-A30A-39AF0D0AA6C7}" srcOrd="0" destOrd="0" presId="urn:microsoft.com/office/officeart/2005/8/layout/hierarchy3"/>
    <dgm:cxn modelId="{46965BCC-FE83-40B2-A531-DACFD6C3B4EB}" srcId="{9DF1CC27-E04C-4624-87AB-AA2BC35087D5}" destId="{AF7AB376-30B7-413E-9774-6A2228D606B7}" srcOrd="2" destOrd="0" parTransId="{F57356D0-859D-47F1-9CEB-5F9080388493}" sibTransId="{B1834F4B-AAF8-4965-8236-8D743B8439BC}"/>
    <dgm:cxn modelId="{DD9818CD-E64F-42CF-9D7F-24ECD883DE82}" type="presOf" srcId="{9DF1CC27-E04C-4624-87AB-AA2BC35087D5}" destId="{C6EB63BF-4EDD-49EB-BA0A-84B2FFF2B1A8}" srcOrd="0" destOrd="0" presId="urn:microsoft.com/office/officeart/2005/8/layout/hierarchy3"/>
    <dgm:cxn modelId="{C5E562E3-3CFB-4ACC-B92A-99276F2FFDC6}" type="presOf" srcId="{F57356D0-859D-47F1-9CEB-5F9080388493}" destId="{32D735CB-9379-4F55-854B-5BD021FCAE37}" srcOrd="0" destOrd="0" presId="urn:microsoft.com/office/officeart/2005/8/layout/hierarchy3"/>
    <dgm:cxn modelId="{0B800CE7-2317-4F99-BD5C-FB8A86F1DD8D}" type="presOf" srcId="{E70E1DDA-4BDD-4261-B47E-1BF1803DBF57}" destId="{621704B2-FA22-4EE3-984E-858E5EAB6DE7}" srcOrd="0" destOrd="0" presId="urn:microsoft.com/office/officeart/2005/8/layout/hierarchy3"/>
    <dgm:cxn modelId="{6A23542C-C455-4B47-B8E0-32275922C1BB}" type="presParOf" srcId="{D6290ECB-0397-4963-8ED1-3133AA6D6FD4}" destId="{F3A80D00-61A4-439F-B82D-B017BC7F288B}" srcOrd="0" destOrd="0" presId="urn:microsoft.com/office/officeart/2005/8/layout/hierarchy3"/>
    <dgm:cxn modelId="{29F1395A-9D3C-40B8-8407-DC2369C53900}" type="presParOf" srcId="{F3A80D00-61A4-439F-B82D-B017BC7F288B}" destId="{A5315600-23E6-490D-8723-0AD792D98E18}" srcOrd="0" destOrd="0" presId="urn:microsoft.com/office/officeart/2005/8/layout/hierarchy3"/>
    <dgm:cxn modelId="{4E0CDD04-5545-4DC3-B0EE-35FA7061BB3A}" type="presParOf" srcId="{A5315600-23E6-490D-8723-0AD792D98E18}" destId="{C6EB63BF-4EDD-49EB-BA0A-84B2FFF2B1A8}" srcOrd="0" destOrd="0" presId="urn:microsoft.com/office/officeart/2005/8/layout/hierarchy3"/>
    <dgm:cxn modelId="{585197AD-A58A-4609-955D-95A585301427}" type="presParOf" srcId="{A5315600-23E6-490D-8723-0AD792D98E18}" destId="{18963270-7E13-4E32-87C6-6D8BD9A5FE4F}" srcOrd="1" destOrd="0" presId="urn:microsoft.com/office/officeart/2005/8/layout/hierarchy3"/>
    <dgm:cxn modelId="{C75635CB-374C-44C1-A0E4-AD0B3102EEC6}" type="presParOf" srcId="{F3A80D00-61A4-439F-B82D-B017BC7F288B}" destId="{7E1F6895-DF2C-4347-A034-6956F318B73D}" srcOrd="1" destOrd="0" presId="urn:microsoft.com/office/officeart/2005/8/layout/hierarchy3"/>
    <dgm:cxn modelId="{ABE60388-5577-4D70-B94B-310EDB9D2CAD}" type="presParOf" srcId="{7E1F6895-DF2C-4347-A034-6956F318B73D}" destId="{680758B4-19DE-4819-8118-7E49A782BEB5}" srcOrd="0" destOrd="0" presId="urn:microsoft.com/office/officeart/2005/8/layout/hierarchy3"/>
    <dgm:cxn modelId="{287A06EA-5C72-4EC6-A83A-758AAB5D298E}" type="presParOf" srcId="{7E1F6895-DF2C-4347-A034-6956F318B73D}" destId="{BCD87F99-4E28-41E7-A30A-39AF0D0AA6C7}" srcOrd="1" destOrd="0" presId="urn:microsoft.com/office/officeart/2005/8/layout/hierarchy3"/>
    <dgm:cxn modelId="{9A442AE4-185A-498E-BCBF-D962E776D1A2}" type="presParOf" srcId="{7E1F6895-DF2C-4347-A034-6956F318B73D}" destId="{B9A7FB86-C3B8-4B16-AD79-53B68F7BF5C2}" srcOrd="2" destOrd="0" presId="urn:microsoft.com/office/officeart/2005/8/layout/hierarchy3"/>
    <dgm:cxn modelId="{401035D9-B229-408B-A881-D6453529B282}" type="presParOf" srcId="{7E1F6895-DF2C-4347-A034-6956F318B73D}" destId="{548CF520-481D-4C87-8CD0-3DD8C9DE5282}" srcOrd="3" destOrd="0" presId="urn:microsoft.com/office/officeart/2005/8/layout/hierarchy3"/>
    <dgm:cxn modelId="{14F29FD3-47F8-4362-85B4-0A5EB37D5111}" type="presParOf" srcId="{7E1F6895-DF2C-4347-A034-6956F318B73D}" destId="{32D735CB-9379-4F55-854B-5BD021FCAE37}" srcOrd="4" destOrd="0" presId="urn:microsoft.com/office/officeart/2005/8/layout/hierarchy3"/>
    <dgm:cxn modelId="{A3DA4462-0033-4364-9151-E76A308B02EE}" type="presParOf" srcId="{7E1F6895-DF2C-4347-A034-6956F318B73D}" destId="{5796CA96-1690-4C5C-BD1C-1ED1B547D946}" srcOrd="5" destOrd="0" presId="urn:microsoft.com/office/officeart/2005/8/layout/hierarchy3"/>
    <dgm:cxn modelId="{52A267B1-4AD0-400B-A27D-E5050D90BF92}" type="presParOf" srcId="{7E1F6895-DF2C-4347-A034-6956F318B73D}" destId="{2895527E-CD92-40EB-B2D9-AD3C10336918}" srcOrd="6" destOrd="0" presId="urn:microsoft.com/office/officeart/2005/8/layout/hierarchy3"/>
    <dgm:cxn modelId="{675C2CA2-E254-4A02-A521-796970F5BEDB}" type="presParOf" srcId="{7E1F6895-DF2C-4347-A034-6956F318B73D}" destId="{621704B2-FA22-4EE3-984E-858E5EAB6DE7}" srcOrd="7" destOrd="0" presId="urn:microsoft.com/office/officeart/2005/8/layout/hierarchy3"/>
    <dgm:cxn modelId="{159C47FA-61C4-45A1-91C4-C66134849DAC}" type="presParOf" srcId="{7E1F6895-DF2C-4347-A034-6956F318B73D}" destId="{8E1030CD-02DB-4F6F-A18F-7AF9D8830B11}" srcOrd="8" destOrd="0" presId="urn:microsoft.com/office/officeart/2005/8/layout/hierarchy3"/>
    <dgm:cxn modelId="{13839D05-E643-4FF4-A509-EFADD64DB638}" type="presParOf" srcId="{7E1F6895-DF2C-4347-A034-6956F318B73D}" destId="{30E969A7-3C44-469D-AE9B-C9DFCD9F079E}"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B205E1-3D44-45BE-8269-E1253E0A81A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CA"/>
        </a:p>
      </dgm:t>
    </dgm:pt>
    <dgm:pt modelId="{9DF1CC27-E04C-4624-87AB-AA2BC35087D5}">
      <dgm:prSet phldrT="[Text]"/>
      <dgm:spPr/>
      <dgm:t>
        <a:bodyPr/>
        <a:lstStyle/>
        <a:p>
          <a:r>
            <a:rPr lang="en-US" dirty="0"/>
            <a:t>SDC Expressions Outline</a:t>
          </a:r>
          <a:endParaRPr lang="en-CA" dirty="0"/>
        </a:p>
      </dgm:t>
    </dgm:pt>
    <dgm:pt modelId="{51A4382F-15BE-4E31-9654-3FAB424794F4}" type="parTrans" cxnId="{F92B027F-A9DF-4A60-A0D1-3CA802BF8913}">
      <dgm:prSet/>
      <dgm:spPr/>
      <dgm:t>
        <a:bodyPr/>
        <a:lstStyle/>
        <a:p>
          <a:endParaRPr lang="en-CA"/>
        </a:p>
      </dgm:t>
    </dgm:pt>
    <dgm:pt modelId="{C4F2824A-FBE0-4B6F-AEE3-8A9D534F4DE9}" type="sibTrans" cxnId="{F92B027F-A9DF-4A60-A0D1-3CA802BF8913}">
      <dgm:prSet/>
      <dgm:spPr/>
      <dgm:t>
        <a:bodyPr/>
        <a:lstStyle/>
        <a:p>
          <a:endParaRPr lang="en-CA"/>
        </a:p>
      </dgm:t>
    </dgm:pt>
    <dgm:pt modelId="{1B5EB6CD-5828-4438-85A5-8EB0B4BE5381}">
      <dgm:prSet phldrT="[Text]"/>
      <dgm:spPr>
        <a:ln w="57150">
          <a:solidFill>
            <a:schemeClr val="accent2">
              <a:lumMod val="60000"/>
              <a:lumOff val="40000"/>
            </a:schemeClr>
          </a:solidFill>
        </a:ln>
      </dgm:spPr>
      <dgm:t>
        <a:bodyPr/>
        <a:lstStyle/>
        <a:p>
          <a:r>
            <a:rPr lang="en-US" dirty="0" err="1"/>
            <a:t>FHIRPath</a:t>
          </a:r>
          <a:endParaRPr lang="en-CA" dirty="0"/>
        </a:p>
      </dgm:t>
    </dgm:pt>
    <dgm:pt modelId="{76031C7B-4F8D-4A8E-BD86-54EE9DECF777}" type="parTrans" cxnId="{939D9B98-C4D4-4AB4-90CF-10E2A844DDD9}">
      <dgm:prSet/>
      <dgm:spPr/>
      <dgm:t>
        <a:bodyPr/>
        <a:lstStyle/>
        <a:p>
          <a:endParaRPr lang="en-CA"/>
        </a:p>
      </dgm:t>
    </dgm:pt>
    <dgm:pt modelId="{8F2E451C-2133-49B4-8563-0570FCA5DACF}" type="sibTrans" cxnId="{939D9B98-C4D4-4AB4-90CF-10E2A844DDD9}">
      <dgm:prSet/>
      <dgm:spPr/>
      <dgm:t>
        <a:bodyPr/>
        <a:lstStyle/>
        <a:p>
          <a:endParaRPr lang="en-CA"/>
        </a:p>
      </dgm:t>
    </dgm:pt>
    <dgm:pt modelId="{795F821A-69E9-4A29-B80B-67A34BAAB294}">
      <dgm:prSet phldrT="[Text]"/>
      <dgm:spPr>
        <a:ln>
          <a:solidFill>
            <a:schemeClr val="accent5">
              <a:lumMod val="60000"/>
              <a:lumOff val="40000"/>
            </a:schemeClr>
          </a:solidFill>
        </a:ln>
      </dgm:spPr>
      <dgm:t>
        <a:bodyPr/>
        <a:lstStyle/>
        <a:p>
          <a:r>
            <a:rPr lang="en-US" dirty="0"/>
            <a:t>x-</a:t>
          </a:r>
          <a:r>
            <a:rPr lang="en-US" dirty="0" err="1"/>
            <a:t>fhir</a:t>
          </a:r>
          <a:r>
            <a:rPr lang="en-US" dirty="0"/>
            <a:t>-query</a:t>
          </a:r>
          <a:endParaRPr lang="en-CA" dirty="0"/>
        </a:p>
      </dgm:t>
    </dgm:pt>
    <dgm:pt modelId="{97B992EC-6A92-4F09-98B0-7E12B910F9C0}" type="parTrans" cxnId="{18DF8A1F-6E1C-43CB-8233-D977737CD2B3}">
      <dgm:prSet/>
      <dgm:spPr/>
      <dgm:t>
        <a:bodyPr/>
        <a:lstStyle/>
        <a:p>
          <a:endParaRPr lang="en-CA"/>
        </a:p>
      </dgm:t>
    </dgm:pt>
    <dgm:pt modelId="{29D73B25-97E4-497F-96D2-BA7EF33B7676}" type="sibTrans" cxnId="{18DF8A1F-6E1C-43CB-8233-D977737CD2B3}">
      <dgm:prSet/>
      <dgm:spPr/>
      <dgm:t>
        <a:bodyPr/>
        <a:lstStyle/>
        <a:p>
          <a:endParaRPr lang="en-CA"/>
        </a:p>
      </dgm:t>
    </dgm:pt>
    <dgm:pt modelId="{AF7AB376-30B7-413E-9774-6A2228D606B7}">
      <dgm:prSet phldrT="[Text]"/>
      <dgm:spPr>
        <a:ln>
          <a:solidFill>
            <a:schemeClr val="accent6">
              <a:lumMod val="60000"/>
              <a:lumOff val="40000"/>
            </a:schemeClr>
          </a:solidFill>
        </a:ln>
      </dgm:spPr>
      <dgm:t>
        <a:bodyPr/>
        <a:lstStyle/>
        <a:p>
          <a:r>
            <a:rPr lang="en-US" dirty="0"/>
            <a:t>CQL</a:t>
          </a:r>
          <a:endParaRPr lang="en-CA" dirty="0"/>
        </a:p>
      </dgm:t>
    </dgm:pt>
    <dgm:pt modelId="{F57356D0-859D-47F1-9CEB-5F9080388493}" type="parTrans" cxnId="{46965BCC-FE83-40B2-A531-DACFD6C3B4EB}">
      <dgm:prSet/>
      <dgm:spPr/>
      <dgm:t>
        <a:bodyPr/>
        <a:lstStyle/>
        <a:p>
          <a:endParaRPr lang="en-CA"/>
        </a:p>
      </dgm:t>
    </dgm:pt>
    <dgm:pt modelId="{B1834F4B-AAF8-4965-8236-8D743B8439BC}" type="sibTrans" cxnId="{46965BCC-FE83-40B2-A531-DACFD6C3B4EB}">
      <dgm:prSet/>
      <dgm:spPr/>
      <dgm:t>
        <a:bodyPr/>
        <a:lstStyle/>
        <a:p>
          <a:endParaRPr lang="en-CA"/>
        </a:p>
      </dgm:t>
    </dgm:pt>
    <dgm:pt modelId="{E70E1DDA-4BDD-4261-B47E-1BF1803DBF57}">
      <dgm:prSet phldrT="[Text]"/>
      <dgm:spPr>
        <a:ln>
          <a:solidFill>
            <a:schemeClr val="accent4">
              <a:lumMod val="60000"/>
              <a:lumOff val="40000"/>
            </a:schemeClr>
          </a:solidFill>
        </a:ln>
      </dgm:spPr>
      <dgm:t>
        <a:bodyPr/>
        <a:lstStyle/>
        <a:p>
          <a:r>
            <a:rPr lang="en-US" dirty="0"/>
            <a:t>Expression Considerations</a:t>
          </a:r>
          <a:endParaRPr lang="en-CA" dirty="0"/>
        </a:p>
      </dgm:t>
    </dgm:pt>
    <dgm:pt modelId="{4A0363D6-3197-411C-8B47-24D9679D652F}" type="parTrans" cxnId="{20784496-102F-4134-90CB-F7B3E517ED51}">
      <dgm:prSet/>
      <dgm:spPr/>
      <dgm:t>
        <a:bodyPr/>
        <a:lstStyle/>
        <a:p>
          <a:endParaRPr lang="en-CA"/>
        </a:p>
      </dgm:t>
    </dgm:pt>
    <dgm:pt modelId="{72C23FEC-7004-4DF6-B71B-FD02D8B10AF4}" type="sibTrans" cxnId="{20784496-102F-4134-90CB-F7B3E517ED51}">
      <dgm:prSet/>
      <dgm:spPr/>
      <dgm:t>
        <a:bodyPr/>
        <a:lstStyle/>
        <a:p>
          <a:endParaRPr lang="en-CA"/>
        </a:p>
      </dgm:t>
    </dgm:pt>
    <dgm:pt modelId="{F7804CF8-A785-466F-9482-3D191ABFD207}">
      <dgm:prSet phldrT="[Text]"/>
      <dgm:spPr/>
      <dgm:t>
        <a:bodyPr/>
        <a:lstStyle/>
        <a:p>
          <a:r>
            <a:rPr lang="en-US" dirty="0"/>
            <a:t>Expression Exercises</a:t>
          </a:r>
          <a:endParaRPr lang="en-CA" dirty="0"/>
        </a:p>
      </dgm:t>
    </dgm:pt>
    <dgm:pt modelId="{C44167C4-5B1C-43BE-B781-24EF42BC167D}" type="parTrans" cxnId="{52121E4B-B6E3-47E6-8B20-D2BD238CFFAF}">
      <dgm:prSet/>
      <dgm:spPr/>
      <dgm:t>
        <a:bodyPr/>
        <a:lstStyle/>
        <a:p>
          <a:endParaRPr lang="en-CA"/>
        </a:p>
      </dgm:t>
    </dgm:pt>
    <dgm:pt modelId="{9BED19C2-6AE1-417C-A51E-306300DFD11E}" type="sibTrans" cxnId="{52121E4B-B6E3-47E6-8B20-D2BD238CFFAF}">
      <dgm:prSet/>
      <dgm:spPr/>
      <dgm:t>
        <a:bodyPr/>
        <a:lstStyle/>
        <a:p>
          <a:endParaRPr lang="en-CA"/>
        </a:p>
      </dgm:t>
    </dgm:pt>
    <dgm:pt modelId="{D6290ECB-0397-4963-8ED1-3133AA6D6FD4}" type="pres">
      <dgm:prSet presAssocID="{A8B205E1-3D44-45BE-8269-E1253E0A81A4}" presName="diagram" presStyleCnt="0">
        <dgm:presLayoutVars>
          <dgm:chPref val="1"/>
          <dgm:dir/>
          <dgm:animOne val="branch"/>
          <dgm:animLvl val="lvl"/>
          <dgm:resizeHandles/>
        </dgm:presLayoutVars>
      </dgm:prSet>
      <dgm:spPr/>
    </dgm:pt>
    <dgm:pt modelId="{F3A80D00-61A4-439F-B82D-B017BC7F288B}" type="pres">
      <dgm:prSet presAssocID="{9DF1CC27-E04C-4624-87AB-AA2BC35087D5}" presName="root" presStyleCnt="0"/>
      <dgm:spPr/>
    </dgm:pt>
    <dgm:pt modelId="{A5315600-23E6-490D-8723-0AD792D98E18}" type="pres">
      <dgm:prSet presAssocID="{9DF1CC27-E04C-4624-87AB-AA2BC35087D5}" presName="rootComposite" presStyleCnt="0"/>
      <dgm:spPr/>
    </dgm:pt>
    <dgm:pt modelId="{C6EB63BF-4EDD-49EB-BA0A-84B2FFF2B1A8}" type="pres">
      <dgm:prSet presAssocID="{9DF1CC27-E04C-4624-87AB-AA2BC35087D5}" presName="rootText" presStyleLbl="node1" presStyleIdx="0" presStyleCnt="1" custScaleX="246842"/>
      <dgm:spPr/>
    </dgm:pt>
    <dgm:pt modelId="{18963270-7E13-4E32-87C6-6D8BD9A5FE4F}" type="pres">
      <dgm:prSet presAssocID="{9DF1CC27-E04C-4624-87AB-AA2BC35087D5}" presName="rootConnector" presStyleLbl="node1" presStyleIdx="0" presStyleCnt="1"/>
      <dgm:spPr/>
    </dgm:pt>
    <dgm:pt modelId="{7E1F6895-DF2C-4347-A034-6956F318B73D}" type="pres">
      <dgm:prSet presAssocID="{9DF1CC27-E04C-4624-87AB-AA2BC35087D5}" presName="childShape" presStyleCnt="0"/>
      <dgm:spPr/>
    </dgm:pt>
    <dgm:pt modelId="{680758B4-19DE-4819-8118-7E49A782BEB5}" type="pres">
      <dgm:prSet presAssocID="{76031C7B-4F8D-4A8E-BD86-54EE9DECF777}" presName="Name13" presStyleLbl="parChTrans1D2" presStyleIdx="0" presStyleCnt="5"/>
      <dgm:spPr/>
    </dgm:pt>
    <dgm:pt modelId="{BCD87F99-4E28-41E7-A30A-39AF0D0AA6C7}" type="pres">
      <dgm:prSet presAssocID="{1B5EB6CD-5828-4438-85A5-8EB0B4BE5381}" presName="childText" presStyleLbl="bgAcc1" presStyleIdx="0" presStyleCnt="5" custScaleX="319340">
        <dgm:presLayoutVars>
          <dgm:bulletEnabled val="1"/>
        </dgm:presLayoutVars>
      </dgm:prSet>
      <dgm:spPr/>
    </dgm:pt>
    <dgm:pt modelId="{B9A7FB86-C3B8-4B16-AD79-53B68F7BF5C2}" type="pres">
      <dgm:prSet presAssocID="{97B992EC-6A92-4F09-98B0-7E12B910F9C0}" presName="Name13" presStyleLbl="parChTrans1D2" presStyleIdx="1" presStyleCnt="5"/>
      <dgm:spPr/>
    </dgm:pt>
    <dgm:pt modelId="{548CF520-481D-4C87-8CD0-3DD8C9DE5282}" type="pres">
      <dgm:prSet presAssocID="{795F821A-69E9-4A29-B80B-67A34BAAB294}" presName="childText" presStyleLbl="bgAcc1" presStyleIdx="1" presStyleCnt="5" custScaleX="319340">
        <dgm:presLayoutVars>
          <dgm:bulletEnabled val="1"/>
        </dgm:presLayoutVars>
      </dgm:prSet>
      <dgm:spPr/>
    </dgm:pt>
    <dgm:pt modelId="{32D735CB-9379-4F55-854B-5BD021FCAE37}" type="pres">
      <dgm:prSet presAssocID="{F57356D0-859D-47F1-9CEB-5F9080388493}" presName="Name13" presStyleLbl="parChTrans1D2" presStyleIdx="2" presStyleCnt="5"/>
      <dgm:spPr/>
    </dgm:pt>
    <dgm:pt modelId="{5796CA96-1690-4C5C-BD1C-1ED1B547D946}" type="pres">
      <dgm:prSet presAssocID="{AF7AB376-30B7-413E-9774-6A2228D606B7}" presName="childText" presStyleLbl="bgAcc1" presStyleIdx="2" presStyleCnt="5" custScaleX="319340">
        <dgm:presLayoutVars>
          <dgm:bulletEnabled val="1"/>
        </dgm:presLayoutVars>
      </dgm:prSet>
      <dgm:spPr/>
    </dgm:pt>
    <dgm:pt modelId="{2895527E-CD92-40EB-B2D9-AD3C10336918}" type="pres">
      <dgm:prSet presAssocID="{4A0363D6-3197-411C-8B47-24D9679D652F}" presName="Name13" presStyleLbl="parChTrans1D2" presStyleIdx="3" presStyleCnt="5"/>
      <dgm:spPr/>
    </dgm:pt>
    <dgm:pt modelId="{621704B2-FA22-4EE3-984E-858E5EAB6DE7}" type="pres">
      <dgm:prSet presAssocID="{E70E1DDA-4BDD-4261-B47E-1BF1803DBF57}" presName="childText" presStyleLbl="bgAcc1" presStyleIdx="3" presStyleCnt="5" custScaleX="319340">
        <dgm:presLayoutVars>
          <dgm:bulletEnabled val="1"/>
        </dgm:presLayoutVars>
      </dgm:prSet>
      <dgm:spPr/>
    </dgm:pt>
    <dgm:pt modelId="{8E1030CD-02DB-4F6F-A18F-7AF9D8830B11}" type="pres">
      <dgm:prSet presAssocID="{C44167C4-5B1C-43BE-B781-24EF42BC167D}" presName="Name13" presStyleLbl="parChTrans1D2" presStyleIdx="4" presStyleCnt="5"/>
      <dgm:spPr/>
    </dgm:pt>
    <dgm:pt modelId="{30E969A7-3C44-469D-AE9B-C9DFCD9F079E}" type="pres">
      <dgm:prSet presAssocID="{F7804CF8-A785-466F-9482-3D191ABFD207}" presName="childText" presStyleLbl="bgAcc1" presStyleIdx="4" presStyleCnt="5" custScaleX="319340">
        <dgm:presLayoutVars>
          <dgm:bulletEnabled val="1"/>
        </dgm:presLayoutVars>
      </dgm:prSet>
      <dgm:spPr/>
    </dgm:pt>
  </dgm:ptLst>
  <dgm:cxnLst>
    <dgm:cxn modelId="{0CE7A913-B303-4004-9AAF-DC9EB635C012}" type="presOf" srcId="{C44167C4-5B1C-43BE-B781-24EF42BC167D}" destId="{8E1030CD-02DB-4F6F-A18F-7AF9D8830B11}" srcOrd="0" destOrd="0" presId="urn:microsoft.com/office/officeart/2005/8/layout/hierarchy3"/>
    <dgm:cxn modelId="{82801D1E-3FA8-474A-9BD2-AEF62E9EE0D0}" type="presOf" srcId="{9DF1CC27-E04C-4624-87AB-AA2BC35087D5}" destId="{18963270-7E13-4E32-87C6-6D8BD9A5FE4F}" srcOrd="1" destOrd="0" presId="urn:microsoft.com/office/officeart/2005/8/layout/hierarchy3"/>
    <dgm:cxn modelId="{18DF8A1F-6E1C-43CB-8233-D977737CD2B3}" srcId="{9DF1CC27-E04C-4624-87AB-AA2BC35087D5}" destId="{795F821A-69E9-4A29-B80B-67A34BAAB294}" srcOrd="1" destOrd="0" parTransId="{97B992EC-6A92-4F09-98B0-7E12B910F9C0}" sibTransId="{29D73B25-97E4-497F-96D2-BA7EF33B7676}"/>
    <dgm:cxn modelId="{6649D533-2D87-4908-BA08-474CEAA0E404}" type="presOf" srcId="{795F821A-69E9-4A29-B80B-67A34BAAB294}" destId="{548CF520-481D-4C87-8CD0-3DD8C9DE5282}" srcOrd="0" destOrd="0" presId="urn:microsoft.com/office/officeart/2005/8/layout/hierarchy3"/>
    <dgm:cxn modelId="{EDF4E335-E39E-4F8C-BDC5-DB4D46DB0BCE}" type="presOf" srcId="{F7804CF8-A785-466F-9482-3D191ABFD207}" destId="{30E969A7-3C44-469D-AE9B-C9DFCD9F079E}" srcOrd="0" destOrd="0" presId="urn:microsoft.com/office/officeart/2005/8/layout/hierarchy3"/>
    <dgm:cxn modelId="{52121E4B-B6E3-47E6-8B20-D2BD238CFFAF}" srcId="{9DF1CC27-E04C-4624-87AB-AA2BC35087D5}" destId="{F7804CF8-A785-466F-9482-3D191ABFD207}" srcOrd="4" destOrd="0" parTransId="{C44167C4-5B1C-43BE-B781-24EF42BC167D}" sibTransId="{9BED19C2-6AE1-417C-A51E-306300DFD11E}"/>
    <dgm:cxn modelId="{7E913E4F-7B69-4B51-B4CD-CC3F9D6638B8}" type="presOf" srcId="{AF7AB376-30B7-413E-9774-6A2228D606B7}" destId="{5796CA96-1690-4C5C-BD1C-1ED1B547D946}" srcOrd="0" destOrd="0" presId="urn:microsoft.com/office/officeart/2005/8/layout/hierarchy3"/>
    <dgm:cxn modelId="{8C745577-2136-4F96-AEF3-5803C97D019F}" type="presOf" srcId="{4A0363D6-3197-411C-8B47-24D9679D652F}" destId="{2895527E-CD92-40EB-B2D9-AD3C10336918}" srcOrd="0" destOrd="0" presId="urn:microsoft.com/office/officeart/2005/8/layout/hierarchy3"/>
    <dgm:cxn modelId="{AE6E937A-95FC-473A-9BFF-B7FCFC986E94}" type="presOf" srcId="{97B992EC-6A92-4F09-98B0-7E12B910F9C0}" destId="{B9A7FB86-C3B8-4B16-AD79-53B68F7BF5C2}" srcOrd="0" destOrd="0" presId="urn:microsoft.com/office/officeart/2005/8/layout/hierarchy3"/>
    <dgm:cxn modelId="{F92B027F-A9DF-4A60-A0D1-3CA802BF8913}" srcId="{A8B205E1-3D44-45BE-8269-E1253E0A81A4}" destId="{9DF1CC27-E04C-4624-87AB-AA2BC35087D5}" srcOrd="0" destOrd="0" parTransId="{51A4382F-15BE-4E31-9654-3FAB424794F4}" sibTransId="{C4F2824A-FBE0-4B6F-AEE3-8A9D534F4DE9}"/>
    <dgm:cxn modelId="{EE7FCE8A-EC18-4DE5-8E79-771DC1DCF322}" type="presOf" srcId="{A8B205E1-3D44-45BE-8269-E1253E0A81A4}" destId="{D6290ECB-0397-4963-8ED1-3133AA6D6FD4}" srcOrd="0" destOrd="0" presId="urn:microsoft.com/office/officeart/2005/8/layout/hierarchy3"/>
    <dgm:cxn modelId="{20784496-102F-4134-90CB-F7B3E517ED51}" srcId="{9DF1CC27-E04C-4624-87AB-AA2BC35087D5}" destId="{E70E1DDA-4BDD-4261-B47E-1BF1803DBF57}" srcOrd="3" destOrd="0" parTransId="{4A0363D6-3197-411C-8B47-24D9679D652F}" sibTransId="{72C23FEC-7004-4DF6-B71B-FD02D8B10AF4}"/>
    <dgm:cxn modelId="{939D9B98-C4D4-4AB4-90CF-10E2A844DDD9}" srcId="{9DF1CC27-E04C-4624-87AB-AA2BC35087D5}" destId="{1B5EB6CD-5828-4438-85A5-8EB0B4BE5381}" srcOrd="0" destOrd="0" parTransId="{76031C7B-4F8D-4A8E-BD86-54EE9DECF777}" sibTransId="{8F2E451C-2133-49B4-8563-0570FCA5DACF}"/>
    <dgm:cxn modelId="{29365BAB-5D0A-44F3-81AE-B6B1609410D2}" type="presOf" srcId="{76031C7B-4F8D-4A8E-BD86-54EE9DECF777}" destId="{680758B4-19DE-4819-8118-7E49A782BEB5}" srcOrd="0" destOrd="0" presId="urn:microsoft.com/office/officeart/2005/8/layout/hierarchy3"/>
    <dgm:cxn modelId="{76E7D7B6-6DAB-4081-ACE3-1521A048FA3B}" type="presOf" srcId="{1B5EB6CD-5828-4438-85A5-8EB0B4BE5381}" destId="{BCD87F99-4E28-41E7-A30A-39AF0D0AA6C7}" srcOrd="0" destOrd="0" presId="urn:microsoft.com/office/officeart/2005/8/layout/hierarchy3"/>
    <dgm:cxn modelId="{46965BCC-FE83-40B2-A531-DACFD6C3B4EB}" srcId="{9DF1CC27-E04C-4624-87AB-AA2BC35087D5}" destId="{AF7AB376-30B7-413E-9774-6A2228D606B7}" srcOrd="2" destOrd="0" parTransId="{F57356D0-859D-47F1-9CEB-5F9080388493}" sibTransId="{B1834F4B-AAF8-4965-8236-8D743B8439BC}"/>
    <dgm:cxn modelId="{DD9818CD-E64F-42CF-9D7F-24ECD883DE82}" type="presOf" srcId="{9DF1CC27-E04C-4624-87AB-AA2BC35087D5}" destId="{C6EB63BF-4EDD-49EB-BA0A-84B2FFF2B1A8}" srcOrd="0" destOrd="0" presId="urn:microsoft.com/office/officeart/2005/8/layout/hierarchy3"/>
    <dgm:cxn modelId="{C5E562E3-3CFB-4ACC-B92A-99276F2FFDC6}" type="presOf" srcId="{F57356D0-859D-47F1-9CEB-5F9080388493}" destId="{32D735CB-9379-4F55-854B-5BD021FCAE37}" srcOrd="0" destOrd="0" presId="urn:microsoft.com/office/officeart/2005/8/layout/hierarchy3"/>
    <dgm:cxn modelId="{0B800CE7-2317-4F99-BD5C-FB8A86F1DD8D}" type="presOf" srcId="{E70E1DDA-4BDD-4261-B47E-1BF1803DBF57}" destId="{621704B2-FA22-4EE3-984E-858E5EAB6DE7}" srcOrd="0" destOrd="0" presId="urn:microsoft.com/office/officeart/2005/8/layout/hierarchy3"/>
    <dgm:cxn modelId="{6A23542C-C455-4B47-B8E0-32275922C1BB}" type="presParOf" srcId="{D6290ECB-0397-4963-8ED1-3133AA6D6FD4}" destId="{F3A80D00-61A4-439F-B82D-B017BC7F288B}" srcOrd="0" destOrd="0" presId="urn:microsoft.com/office/officeart/2005/8/layout/hierarchy3"/>
    <dgm:cxn modelId="{29F1395A-9D3C-40B8-8407-DC2369C53900}" type="presParOf" srcId="{F3A80D00-61A4-439F-B82D-B017BC7F288B}" destId="{A5315600-23E6-490D-8723-0AD792D98E18}" srcOrd="0" destOrd="0" presId="urn:microsoft.com/office/officeart/2005/8/layout/hierarchy3"/>
    <dgm:cxn modelId="{4E0CDD04-5545-4DC3-B0EE-35FA7061BB3A}" type="presParOf" srcId="{A5315600-23E6-490D-8723-0AD792D98E18}" destId="{C6EB63BF-4EDD-49EB-BA0A-84B2FFF2B1A8}" srcOrd="0" destOrd="0" presId="urn:microsoft.com/office/officeart/2005/8/layout/hierarchy3"/>
    <dgm:cxn modelId="{585197AD-A58A-4609-955D-95A585301427}" type="presParOf" srcId="{A5315600-23E6-490D-8723-0AD792D98E18}" destId="{18963270-7E13-4E32-87C6-6D8BD9A5FE4F}" srcOrd="1" destOrd="0" presId="urn:microsoft.com/office/officeart/2005/8/layout/hierarchy3"/>
    <dgm:cxn modelId="{C75635CB-374C-44C1-A0E4-AD0B3102EEC6}" type="presParOf" srcId="{F3A80D00-61A4-439F-B82D-B017BC7F288B}" destId="{7E1F6895-DF2C-4347-A034-6956F318B73D}" srcOrd="1" destOrd="0" presId="urn:microsoft.com/office/officeart/2005/8/layout/hierarchy3"/>
    <dgm:cxn modelId="{ABE60388-5577-4D70-B94B-310EDB9D2CAD}" type="presParOf" srcId="{7E1F6895-DF2C-4347-A034-6956F318B73D}" destId="{680758B4-19DE-4819-8118-7E49A782BEB5}" srcOrd="0" destOrd="0" presId="urn:microsoft.com/office/officeart/2005/8/layout/hierarchy3"/>
    <dgm:cxn modelId="{287A06EA-5C72-4EC6-A83A-758AAB5D298E}" type="presParOf" srcId="{7E1F6895-DF2C-4347-A034-6956F318B73D}" destId="{BCD87F99-4E28-41E7-A30A-39AF0D0AA6C7}" srcOrd="1" destOrd="0" presId="urn:microsoft.com/office/officeart/2005/8/layout/hierarchy3"/>
    <dgm:cxn modelId="{9A442AE4-185A-498E-BCBF-D962E776D1A2}" type="presParOf" srcId="{7E1F6895-DF2C-4347-A034-6956F318B73D}" destId="{B9A7FB86-C3B8-4B16-AD79-53B68F7BF5C2}" srcOrd="2" destOrd="0" presId="urn:microsoft.com/office/officeart/2005/8/layout/hierarchy3"/>
    <dgm:cxn modelId="{401035D9-B229-408B-A881-D6453529B282}" type="presParOf" srcId="{7E1F6895-DF2C-4347-A034-6956F318B73D}" destId="{548CF520-481D-4C87-8CD0-3DD8C9DE5282}" srcOrd="3" destOrd="0" presId="urn:microsoft.com/office/officeart/2005/8/layout/hierarchy3"/>
    <dgm:cxn modelId="{14F29FD3-47F8-4362-85B4-0A5EB37D5111}" type="presParOf" srcId="{7E1F6895-DF2C-4347-A034-6956F318B73D}" destId="{32D735CB-9379-4F55-854B-5BD021FCAE37}" srcOrd="4" destOrd="0" presId="urn:microsoft.com/office/officeart/2005/8/layout/hierarchy3"/>
    <dgm:cxn modelId="{A3DA4462-0033-4364-9151-E76A308B02EE}" type="presParOf" srcId="{7E1F6895-DF2C-4347-A034-6956F318B73D}" destId="{5796CA96-1690-4C5C-BD1C-1ED1B547D946}" srcOrd="5" destOrd="0" presId="urn:microsoft.com/office/officeart/2005/8/layout/hierarchy3"/>
    <dgm:cxn modelId="{52A267B1-4AD0-400B-A27D-E5050D90BF92}" type="presParOf" srcId="{7E1F6895-DF2C-4347-A034-6956F318B73D}" destId="{2895527E-CD92-40EB-B2D9-AD3C10336918}" srcOrd="6" destOrd="0" presId="urn:microsoft.com/office/officeart/2005/8/layout/hierarchy3"/>
    <dgm:cxn modelId="{675C2CA2-E254-4A02-A521-796970F5BEDB}" type="presParOf" srcId="{7E1F6895-DF2C-4347-A034-6956F318B73D}" destId="{621704B2-FA22-4EE3-984E-858E5EAB6DE7}" srcOrd="7" destOrd="0" presId="urn:microsoft.com/office/officeart/2005/8/layout/hierarchy3"/>
    <dgm:cxn modelId="{159C47FA-61C4-45A1-91C4-C66134849DAC}" type="presParOf" srcId="{7E1F6895-DF2C-4347-A034-6956F318B73D}" destId="{8E1030CD-02DB-4F6F-A18F-7AF9D8830B11}" srcOrd="8" destOrd="0" presId="urn:microsoft.com/office/officeart/2005/8/layout/hierarchy3"/>
    <dgm:cxn modelId="{13839D05-E643-4FF4-A509-EFADD64DB638}" type="presParOf" srcId="{7E1F6895-DF2C-4347-A034-6956F318B73D}" destId="{30E969A7-3C44-469D-AE9B-C9DFCD9F079E}"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B205E1-3D44-45BE-8269-E1253E0A81A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CA"/>
        </a:p>
      </dgm:t>
    </dgm:pt>
    <dgm:pt modelId="{9DF1CC27-E04C-4624-87AB-AA2BC35087D5}">
      <dgm:prSet phldrT="[Text]"/>
      <dgm:spPr/>
      <dgm:t>
        <a:bodyPr/>
        <a:lstStyle/>
        <a:p>
          <a:r>
            <a:rPr lang="en-US" dirty="0"/>
            <a:t>SDC Expressions Outline</a:t>
          </a:r>
          <a:endParaRPr lang="en-CA" dirty="0"/>
        </a:p>
      </dgm:t>
    </dgm:pt>
    <dgm:pt modelId="{51A4382F-15BE-4E31-9654-3FAB424794F4}" type="parTrans" cxnId="{F92B027F-A9DF-4A60-A0D1-3CA802BF8913}">
      <dgm:prSet/>
      <dgm:spPr/>
      <dgm:t>
        <a:bodyPr/>
        <a:lstStyle/>
        <a:p>
          <a:endParaRPr lang="en-CA"/>
        </a:p>
      </dgm:t>
    </dgm:pt>
    <dgm:pt modelId="{C4F2824A-FBE0-4B6F-AEE3-8A9D534F4DE9}" type="sibTrans" cxnId="{F92B027F-A9DF-4A60-A0D1-3CA802BF8913}">
      <dgm:prSet/>
      <dgm:spPr/>
      <dgm:t>
        <a:bodyPr/>
        <a:lstStyle/>
        <a:p>
          <a:endParaRPr lang="en-CA"/>
        </a:p>
      </dgm:t>
    </dgm:pt>
    <dgm:pt modelId="{1B5EB6CD-5828-4438-85A5-8EB0B4BE5381}">
      <dgm:prSet phldrT="[Text]"/>
      <dgm:spPr>
        <a:ln>
          <a:solidFill>
            <a:schemeClr val="accent2">
              <a:lumMod val="60000"/>
              <a:lumOff val="40000"/>
            </a:schemeClr>
          </a:solidFill>
        </a:ln>
      </dgm:spPr>
      <dgm:t>
        <a:bodyPr/>
        <a:lstStyle/>
        <a:p>
          <a:r>
            <a:rPr lang="en-US" dirty="0" err="1"/>
            <a:t>FHIRPath</a:t>
          </a:r>
          <a:endParaRPr lang="en-CA" dirty="0"/>
        </a:p>
      </dgm:t>
    </dgm:pt>
    <dgm:pt modelId="{76031C7B-4F8D-4A8E-BD86-54EE9DECF777}" type="parTrans" cxnId="{939D9B98-C4D4-4AB4-90CF-10E2A844DDD9}">
      <dgm:prSet/>
      <dgm:spPr/>
      <dgm:t>
        <a:bodyPr/>
        <a:lstStyle/>
        <a:p>
          <a:endParaRPr lang="en-CA"/>
        </a:p>
      </dgm:t>
    </dgm:pt>
    <dgm:pt modelId="{8F2E451C-2133-49B4-8563-0570FCA5DACF}" type="sibTrans" cxnId="{939D9B98-C4D4-4AB4-90CF-10E2A844DDD9}">
      <dgm:prSet/>
      <dgm:spPr/>
      <dgm:t>
        <a:bodyPr/>
        <a:lstStyle/>
        <a:p>
          <a:endParaRPr lang="en-CA"/>
        </a:p>
      </dgm:t>
    </dgm:pt>
    <dgm:pt modelId="{795F821A-69E9-4A29-B80B-67A34BAAB294}">
      <dgm:prSet phldrT="[Text]"/>
      <dgm:spPr>
        <a:ln w="57150">
          <a:solidFill>
            <a:schemeClr val="accent5">
              <a:lumMod val="60000"/>
              <a:lumOff val="40000"/>
            </a:schemeClr>
          </a:solidFill>
        </a:ln>
      </dgm:spPr>
      <dgm:t>
        <a:bodyPr/>
        <a:lstStyle/>
        <a:p>
          <a:r>
            <a:rPr lang="en-US" dirty="0"/>
            <a:t>x-</a:t>
          </a:r>
          <a:r>
            <a:rPr lang="en-US" dirty="0" err="1"/>
            <a:t>fhir</a:t>
          </a:r>
          <a:r>
            <a:rPr lang="en-US" dirty="0"/>
            <a:t>-query</a:t>
          </a:r>
          <a:endParaRPr lang="en-CA" dirty="0"/>
        </a:p>
      </dgm:t>
    </dgm:pt>
    <dgm:pt modelId="{97B992EC-6A92-4F09-98B0-7E12B910F9C0}" type="parTrans" cxnId="{18DF8A1F-6E1C-43CB-8233-D977737CD2B3}">
      <dgm:prSet/>
      <dgm:spPr/>
      <dgm:t>
        <a:bodyPr/>
        <a:lstStyle/>
        <a:p>
          <a:endParaRPr lang="en-CA"/>
        </a:p>
      </dgm:t>
    </dgm:pt>
    <dgm:pt modelId="{29D73B25-97E4-497F-96D2-BA7EF33B7676}" type="sibTrans" cxnId="{18DF8A1F-6E1C-43CB-8233-D977737CD2B3}">
      <dgm:prSet/>
      <dgm:spPr/>
      <dgm:t>
        <a:bodyPr/>
        <a:lstStyle/>
        <a:p>
          <a:endParaRPr lang="en-CA"/>
        </a:p>
      </dgm:t>
    </dgm:pt>
    <dgm:pt modelId="{AF7AB376-30B7-413E-9774-6A2228D606B7}">
      <dgm:prSet phldrT="[Text]"/>
      <dgm:spPr>
        <a:ln>
          <a:solidFill>
            <a:schemeClr val="accent6">
              <a:lumMod val="60000"/>
              <a:lumOff val="40000"/>
            </a:schemeClr>
          </a:solidFill>
        </a:ln>
      </dgm:spPr>
      <dgm:t>
        <a:bodyPr/>
        <a:lstStyle/>
        <a:p>
          <a:r>
            <a:rPr lang="en-US" dirty="0"/>
            <a:t>CQL</a:t>
          </a:r>
          <a:endParaRPr lang="en-CA" dirty="0"/>
        </a:p>
      </dgm:t>
    </dgm:pt>
    <dgm:pt modelId="{F57356D0-859D-47F1-9CEB-5F9080388493}" type="parTrans" cxnId="{46965BCC-FE83-40B2-A531-DACFD6C3B4EB}">
      <dgm:prSet/>
      <dgm:spPr/>
      <dgm:t>
        <a:bodyPr/>
        <a:lstStyle/>
        <a:p>
          <a:endParaRPr lang="en-CA"/>
        </a:p>
      </dgm:t>
    </dgm:pt>
    <dgm:pt modelId="{B1834F4B-AAF8-4965-8236-8D743B8439BC}" type="sibTrans" cxnId="{46965BCC-FE83-40B2-A531-DACFD6C3B4EB}">
      <dgm:prSet/>
      <dgm:spPr/>
      <dgm:t>
        <a:bodyPr/>
        <a:lstStyle/>
        <a:p>
          <a:endParaRPr lang="en-CA"/>
        </a:p>
      </dgm:t>
    </dgm:pt>
    <dgm:pt modelId="{E70E1DDA-4BDD-4261-B47E-1BF1803DBF57}">
      <dgm:prSet phldrT="[Text]"/>
      <dgm:spPr>
        <a:ln>
          <a:solidFill>
            <a:schemeClr val="accent4">
              <a:lumMod val="60000"/>
              <a:lumOff val="40000"/>
            </a:schemeClr>
          </a:solidFill>
        </a:ln>
      </dgm:spPr>
      <dgm:t>
        <a:bodyPr/>
        <a:lstStyle/>
        <a:p>
          <a:r>
            <a:rPr lang="en-US" dirty="0"/>
            <a:t>Expression Considerations</a:t>
          </a:r>
          <a:endParaRPr lang="en-CA" dirty="0"/>
        </a:p>
      </dgm:t>
    </dgm:pt>
    <dgm:pt modelId="{4A0363D6-3197-411C-8B47-24D9679D652F}" type="parTrans" cxnId="{20784496-102F-4134-90CB-F7B3E517ED51}">
      <dgm:prSet/>
      <dgm:spPr/>
      <dgm:t>
        <a:bodyPr/>
        <a:lstStyle/>
        <a:p>
          <a:endParaRPr lang="en-CA"/>
        </a:p>
      </dgm:t>
    </dgm:pt>
    <dgm:pt modelId="{72C23FEC-7004-4DF6-B71B-FD02D8B10AF4}" type="sibTrans" cxnId="{20784496-102F-4134-90CB-F7B3E517ED51}">
      <dgm:prSet/>
      <dgm:spPr/>
      <dgm:t>
        <a:bodyPr/>
        <a:lstStyle/>
        <a:p>
          <a:endParaRPr lang="en-CA"/>
        </a:p>
      </dgm:t>
    </dgm:pt>
    <dgm:pt modelId="{F7804CF8-A785-466F-9482-3D191ABFD207}">
      <dgm:prSet phldrT="[Text]"/>
      <dgm:spPr/>
      <dgm:t>
        <a:bodyPr/>
        <a:lstStyle/>
        <a:p>
          <a:r>
            <a:rPr lang="en-US" dirty="0"/>
            <a:t>Expression Exercises</a:t>
          </a:r>
          <a:endParaRPr lang="en-CA" dirty="0"/>
        </a:p>
      </dgm:t>
    </dgm:pt>
    <dgm:pt modelId="{C44167C4-5B1C-43BE-B781-24EF42BC167D}" type="parTrans" cxnId="{52121E4B-B6E3-47E6-8B20-D2BD238CFFAF}">
      <dgm:prSet/>
      <dgm:spPr/>
      <dgm:t>
        <a:bodyPr/>
        <a:lstStyle/>
        <a:p>
          <a:endParaRPr lang="en-CA"/>
        </a:p>
      </dgm:t>
    </dgm:pt>
    <dgm:pt modelId="{9BED19C2-6AE1-417C-A51E-306300DFD11E}" type="sibTrans" cxnId="{52121E4B-B6E3-47E6-8B20-D2BD238CFFAF}">
      <dgm:prSet/>
      <dgm:spPr/>
      <dgm:t>
        <a:bodyPr/>
        <a:lstStyle/>
        <a:p>
          <a:endParaRPr lang="en-CA"/>
        </a:p>
      </dgm:t>
    </dgm:pt>
    <dgm:pt modelId="{D6290ECB-0397-4963-8ED1-3133AA6D6FD4}" type="pres">
      <dgm:prSet presAssocID="{A8B205E1-3D44-45BE-8269-E1253E0A81A4}" presName="diagram" presStyleCnt="0">
        <dgm:presLayoutVars>
          <dgm:chPref val="1"/>
          <dgm:dir/>
          <dgm:animOne val="branch"/>
          <dgm:animLvl val="lvl"/>
          <dgm:resizeHandles/>
        </dgm:presLayoutVars>
      </dgm:prSet>
      <dgm:spPr/>
    </dgm:pt>
    <dgm:pt modelId="{F3A80D00-61A4-439F-B82D-B017BC7F288B}" type="pres">
      <dgm:prSet presAssocID="{9DF1CC27-E04C-4624-87AB-AA2BC35087D5}" presName="root" presStyleCnt="0"/>
      <dgm:spPr/>
    </dgm:pt>
    <dgm:pt modelId="{A5315600-23E6-490D-8723-0AD792D98E18}" type="pres">
      <dgm:prSet presAssocID="{9DF1CC27-E04C-4624-87AB-AA2BC35087D5}" presName="rootComposite" presStyleCnt="0"/>
      <dgm:spPr/>
    </dgm:pt>
    <dgm:pt modelId="{C6EB63BF-4EDD-49EB-BA0A-84B2FFF2B1A8}" type="pres">
      <dgm:prSet presAssocID="{9DF1CC27-E04C-4624-87AB-AA2BC35087D5}" presName="rootText" presStyleLbl="node1" presStyleIdx="0" presStyleCnt="1" custScaleX="246842"/>
      <dgm:spPr/>
    </dgm:pt>
    <dgm:pt modelId="{18963270-7E13-4E32-87C6-6D8BD9A5FE4F}" type="pres">
      <dgm:prSet presAssocID="{9DF1CC27-E04C-4624-87AB-AA2BC35087D5}" presName="rootConnector" presStyleLbl="node1" presStyleIdx="0" presStyleCnt="1"/>
      <dgm:spPr/>
    </dgm:pt>
    <dgm:pt modelId="{7E1F6895-DF2C-4347-A034-6956F318B73D}" type="pres">
      <dgm:prSet presAssocID="{9DF1CC27-E04C-4624-87AB-AA2BC35087D5}" presName="childShape" presStyleCnt="0"/>
      <dgm:spPr/>
    </dgm:pt>
    <dgm:pt modelId="{680758B4-19DE-4819-8118-7E49A782BEB5}" type="pres">
      <dgm:prSet presAssocID="{76031C7B-4F8D-4A8E-BD86-54EE9DECF777}" presName="Name13" presStyleLbl="parChTrans1D2" presStyleIdx="0" presStyleCnt="5"/>
      <dgm:spPr/>
    </dgm:pt>
    <dgm:pt modelId="{BCD87F99-4E28-41E7-A30A-39AF0D0AA6C7}" type="pres">
      <dgm:prSet presAssocID="{1B5EB6CD-5828-4438-85A5-8EB0B4BE5381}" presName="childText" presStyleLbl="bgAcc1" presStyleIdx="0" presStyleCnt="5" custScaleX="319340">
        <dgm:presLayoutVars>
          <dgm:bulletEnabled val="1"/>
        </dgm:presLayoutVars>
      </dgm:prSet>
      <dgm:spPr/>
    </dgm:pt>
    <dgm:pt modelId="{B9A7FB86-C3B8-4B16-AD79-53B68F7BF5C2}" type="pres">
      <dgm:prSet presAssocID="{97B992EC-6A92-4F09-98B0-7E12B910F9C0}" presName="Name13" presStyleLbl="parChTrans1D2" presStyleIdx="1" presStyleCnt="5"/>
      <dgm:spPr/>
    </dgm:pt>
    <dgm:pt modelId="{548CF520-481D-4C87-8CD0-3DD8C9DE5282}" type="pres">
      <dgm:prSet presAssocID="{795F821A-69E9-4A29-B80B-67A34BAAB294}" presName="childText" presStyleLbl="bgAcc1" presStyleIdx="1" presStyleCnt="5" custScaleX="319340">
        <dgm:presLayoutVars>
          <dgm:bulletEnabled val="1"/>
        </dgm:presLayoutVars>
      </dgm:prSet>
      <dgm:spPr/>
    </dgm:pt>
    <dgm:pt modelId="{32D735CB-9379-4F55-854B-5BD021FCAE37}" type="pres">
      <dgm:prSet presAssocID="{F57356D0-859D-47F1-9CEB-5F9080388493}" presName="Name13" presStyleLbl="parChTrans1D2" presStyleIdx="2" presStyleCnt="5"/>
      <dgm:spPr/>
    </dgm:pt>
    <dgm:pt modelId="{5796CA96-1690-4C5C-BD1C-1ED1B547D946}" type="pres">
      <dgm:prSet presAssocID="{AF7AB376-30B7-413E-9774-6A2228D606B7}" presName="childText" presStyleLbl="bgAcc1" presStyleIdx="2" presStyleCnt="5" custScaleX="319340">
        <dgm:presLayoutVars>
          <dgm:bulletEnabled val="1"/>
        </dgm:presLayoutVars>
      </dgm:prSet>
      <dgm:spPr/>
    </dgm:pt>
    <dgm:pt modelId="{2895527E-CD92-40EB-B2D9-AD3C10336918}" type="pres">
      <dgm:prSet presAssocID="{4A0363D6-3197-411C-8B47-24D9679D652F}" presName="Name13" presStyleLbl="parChTrans1D2" presStyleIdx="3" presStyleCnt="5"/>
      <dgm:spPr/>
    </dgm:pt>
    <dgm:pt modelId="{621704B2-FA22-4EE3-984E-858E5EAB6DE7}" type="pres">
      <dgm:prSet presAssocID="{E70E1DDA-4BDD-4261-B47E-1BF1803DBF57}" presName="childText" presStyleLbl="bgAcc1" presStyleIdx="3" presStyleCnt="5" custScaleX="319340">
        <dgm:presLayoutVars>
          <dgm:bulletEnabled val="1"/>
        </dgm:presLayoutVars>
      </dgm:prSet>
      <dgm:spPr/>
    </dgm:pt>
    <dgm:pt modelId="{8E1030CD-02DB-4F6F-A18F-7AF9D8830B11}" type="pres">
      <dgm:prSet presAssocID="{C44167C4-5B1C-43BE-B781-24EF42BC167D}" presName="Name13" presStyleLbl="parChTrans1D2" presStyleIdx="4" presStyleCnt="5"/>
      <dgm:spPr/>
    </dgm:pt>
    <dgm:pt modelId="{30E969A7-3C44-469D-AE9B-C9DFCD9F079E}" type="pres">
      <dgm:prSet presAssocID="{F7804CF8-A785-466F-9482-3D191ABFD207}" presName="childText" presStyleLbl="bgAcc1" presStyleIdx="4" presStyleCnt="5" custScaleX="319340">
        <dgm:presLayoutVars>
          <dgm:bulletEnabled val="1"/>
        </dgm:presLayoutVars>
      </dgm:prSet>
      <dgm:spPr/>
    </dgm:pt>
  </dgm:ptLst>
  <dgm:cxnLst>
    <dgm:cxn modelId="{0CE7A913-B303-4004-9AAF-DC9EB635C012}" type="presOf" srcId="{C44167C4-5B1C-43BE-B781-24EF42BC167D}" destId="{8E1030CD-02DB-4F6F-A18F-7AF9D8830B11}" srcOrd="0" destOrd="0" presId="urn:microsoft.com/office/officeart/2005/8/layout/hierarchy3"/>
    <dgm:cxn modelId="{82801D1E-3FA8-474A-9BD2-AEF62E9EE0D0}" type="presOf" srcId="{9DF1CC27-E04C-4624-87AB-AA2BC35087D5}" destId="{18963270-7E13-4E32-87C6-6D8BD9A5FE4F}" srcOrd="1" destOrd="0" presId="urn:microsoft.com/office/officeart/2005/8/layout/hierarchy3"/>
    <dgm:cxn modelId="{18DF8A1F-6E1C-43CB-8233-D977737CD2B3}" srcId="{9DF1CC27-E04C-4624-87AB-AA2BC35087D5}" destId="{795F821A-69E9-4A29-B80B-67A34BAAB294}" srcOrd="1" destOrd="0" parTransId="{97B992EC-6A92-4F09-98B0-7E12B910F9C0}" sibTransId="{29D73B25-97E4-497F-96D2-BA7EF33B7676}"/>
    <dgm:cxn modelId="{6649D533-2D87-4908-BA08-474CEAA0E404}" type="presOf" srcId="{795F821A-69E9-4A29-B80B-67A34BAAB294}" destId="{548CF520-481D-4C87-8CD0-3DD8C9DE5282}" srcOrd="0" destOrd="0" presId="urn:microsoft.com/office/officeart/2005/8/layout/hierarchy3"/>
    <dgm:cxn modelId="{EDF4E335-E39E-4F8C-BDC5-DB4D46DB0BCE}" type="presOf" srcId="{F7804CF8-A785-466F-9482-3D191ABFD207}" destId="{30E969A7-3C44-469D-AE9B-C9DFCD9F079E}" srcOrd="0" destOrd="0" presId="urn:microsoft.com/office/officeart/2005/8/layout/hierarchy3"/>
    <dgm:cxn modelId="{52121E4B-B6E3-47E6-8B20-D2BD238CFFAF}" srcId="{9DF1CC27-E04C-4624-87AB-AA2BC35087D5}" destId="{F7804CF8-A785-466F-9482-3D191ABFD207}" srcOrd="4" destOrd="0" parTransId="{C44167C4-5B1C-43BE-B781-24EF42BC167D}" sibTransId="{9BED19C2-6AE1-417C-A51E-306300DFD11E}"/>
    <dgm:cxn modelId="{7E913E4F-7B69-4B51-B4CD-CC3F9D6638B8}" type="presOf" srcId="{AF7AB376-30B7-413E-9774-6A2228D606B7}" destId="{5796CA96-1690-4C5C-BD1C-1ED1B547D946}" srcOrd="0" destOrd="0" presId="urn:microsoft.com/office/officeart/2005/8/layout/hierarchy3"/>
    <dgm:cxn modelId="{8C745577-2136-4F96-AEF3-5803C97D019F}" type="presOf" srcId="{4A0363D6-3197-411C-8B47-24D9679D652F}" destId="{2895527E-CD92-40EB-B2D9-AD3C10336918}" srcOrd="0" destOrd="0" presId="urn:microsoft.com/office/officeart/2005/8/layout/hierarchy3"/>
    <dgm:cxn modelId="{AE6E937A-95FC-473A-9BFF-B7FCFC986E94}" type="presOf" srcId="{97B992EC-6A92-4F09-98B0-7E12B910F9C0}" destId="{B9A7FB86-C3B8-4B16-AD79-53B68F7BF5C2}" srcOrd="0" destOrd="0" presId="urn:microsoft.com/office/officeart/2005/8/layout/hierarchy3"/>
    <dgm:cxn modelId="{F92B027F-A9DF-4A60-A0D1-3CA802BF8913}" srcId="{A8B205E1-3D44-45BE-8269-E1253E0A81A4}" destId="{9DF1CC27-E04C-4624-87AB-AA2BC35087D5}" srcOrd="0" destOrd="0" parTransId="{51A4382F-15BE-4E31-9654-3FAB424794F4}" sibTransId="{C4F2824A-FBE0-4B6F-AEE3-8A9D534F4DE9}"/>
    <dgm:cxn modelId="{EE7FCE8A-EC18-4DE5-8E79-771DC1DCF322}" type="presOf" srcId="{A8B205E1-3D44-45BE-8269-E1253E0A81A4}" destId="{D6290ECB-0397-4963-8ED1-3133AA6D6FD4}" srcOrd="0" destOrd="0" presId="urn:microsoft.com/office/officeart/2005/8/layout/hierarchy3"/>
    <dgm:cxn modelId="{20784496-102F-4134-90CB-F7B3E517ED51}" srcId="{9DF1CC27-E04C-4624-87AB-AA2BC35087D5}" destId="{E70E1DDA-4BDD-4261-B47E-1BF1803DBF57}" srcOrd="3" destOrd="0" parTransId="{4A0363D6-3197-411C-8B47-24D9679D652F}" sibTransId="{72C23FEC-7004-4DF6-B71B-FD02D8B10AF4}"/>
    <dgm:cxn modelId="{939D9B98-C4D4-4AB4-90CF-10E2A844DDD9}" srcId="{9DF1CC27-E04C-4624-87AB-AA2BC35087D5}" destId="{1B5EB6CD-5828-4438-85A5-8EB0B4BE5381}" srcOrd="0" destOrd="0" parTransId="{76031C7B-4F8D-4A8E-BD86-54EE9DECF777}" sibTransId="{8F2E451C-2133-49B4-8563-0570FCA5DACF}"/>
    <dgm:cxn modelId="{29365BAB-5D0A-44F3-81AE-B6B1609410D2}" type="presOf" srcId="{76031C7B-4F8D-4A8E-BD86-54EE9DECF777}" destId="{680758B4-19DE-4819-8118-7E49A782BEB5}" srcOrd="0" destOrd="0" presId="urn:microsoft.com/office/officeart/2005/8/layout/hierarchy3"/>
    <dgm:cxn modelId="{76E7D7B6-6DAB-4081-ACE3-1521A048FA3B}" type="presOf" srcId="{1B5EB6CD-5828-4438-85A5-8EB0B4BE5381}" destId="{BCD87F99-4E28-41E7-A30A-39AF0D0AA6C7}" srcOrd="0" destOrd="0" presId="urn:microsoft.com/office/officeart/2005/8/layout/hierarchy3"/>
    <dgm:cxn modelId="{46965BCC-FE83-40B2-A531-DACFD6C3B4EB}" srcId="{9DF1CC27-E04C-4624-87AB-AA2BC35087D5}" destId="{AF7AB376-30B7-413E-9774-6A2228D606B7}" srcOrd="2" destOrd="0" parTransId="{F57356D0-859D-47F1-9CEB-5F9080388493}" sibTransId="{B1834F4B-AAF8-4965-8236-8D743B8439BC}"/>
    <dgm:cxn modelId="{DD9818CD-E64F-42CF-9D7F-24ECD883DE82}" type="presOf" srcId="{9DF1CC27-E04C-4624-87AB-AA2BC35087D5}" destId="{C6EB63BF-4EDD-49EB-BA0A-84B2FFF2B1A8}" srcOrd="0" destOrd="0" presId="urn:microsoft.com/office/officeart/2005/8/layout/hierarchy3"/>
    <dgm:cxn modelId="{C5E562E3-3CFB-4ACC-B92A-99276F2FFDC6}" type="presOf" srcId="{F57356D0-859D-47F1-9CEB-5F9080388493}" destId="{32D735CB-9379-4F55-854B-5BD021FCAE37}" srcOrd="0" destOrd="0" presId="urn:microsoft.com/office/officeart/2005/8/layout/hierarchy3"/>
    <dgm:cxn modelId="{0B800CE7-2317-4F99-BD5C-FB8A86F1DD8D}" type="presOf" srcId="{E70E1DDA-4BDD-4261-B47E-1BF1803DBF57}" destId="{621704B2-FA22-4EE3-984E-858E5EAB6DE7}" srcOrd="0" destOrd="0" presId="urn:microsoft.com/office/officeart/2005/8/layout/hierarchy3"/>
    <dgm:cxn modelId="{6A23542C-C455-4B47-B8E0-32275922C1BB}" type="presParOf" srcId="{D6290ECB-0397-4963-8ED1-3133AA6D6FD4}" destId="{F3A80D00-61A4-439F-B82D-B017BC7F288B}" srcOrd="0" destOrd="0" presId="urn:microsoft.com/office/officeart/2005/8/layout/hierarchy3"/>
    <dgm:cxn modelId="{29F1395A-9D3C-40B8-8407-DC2369C53900}" type="presParOf" srcId="{F3A80D00-61A4-439F-B82D-B017BC7F288B}" destId="{A5315600-23E6-490D-8723-0AD792D98E18}" srcOrd="0" destOrd="0" presId="urn:microsoft.com/office/officeart/2005/8/layout/hierarchy3"/>
    <dgm:cxn modelId="{4E0CDD04-5545-4DC3-B0EE-35FA7061BB3A}" type="presParOf" srcId="{A5315600-23E6-490D-8723-0AD792D98E18}" destId="{C6EB63BF-4EDD-49EB-BA0A-84B2FFF2B1A8}" srcOrd="0" destOrd="0" presId="urn:microsoft.com/office/officeart/2005/8/layout/hierarchy3"/>
    <dgm:cxn modelId="{585197AD-A58A-4609-955D-95A585301427}" type="presParOf" srcId="{A5315600-23E6-490D-8723-0AD792D98E18}" destId="{18963270-7E13-4E32-87C6-6D8BD9A5FE4F}" srcOrd="1" destOrd="0" presId="urn:microsoft.com/office/officeart/2005/8/layout/hierarchy3"/>
    <dgm:cxn modelId="{C75635CB-374C-44C1-A0E4-AD0B3102EEC6}" type="presParOf" srcId="{F3A80D00-61A4-439F-B82D-B017BC7F288B}" destId="{7E1F6895-DF2C-4347-A034-6956F318B73D}" srcOrd="1" destOrd="0" presId="urn:microsoft.com/office/officeart/2005/8/layout/hierarchy3"/>
    <dgm:cxn modelId="{ABE60388-5577-4D70-B94B-310EDB9D2CAD}" type="presParOf" srcId="{7E1F6895-DF2C-4347-A034-6956F318B73D}" destId="{680758B4-19DE-4819-8118-7E49A782BEB5}" srcOrd="0" destOrd="0" presId="urn:microsoft.com/office/officeart/2005/8/layout/hierarchy3"/>
    <dgm:cxn modelId="{287A06EA-5C72-4EC6-A83A-758AAB5D298E}" type="presParOf" srcId="{7E1F6895-DF2C-4347-A034-6956F318B73D}" destId="{BCD87F99-4E28-41E7-A30A-39AF0D0AA6C7}" srcOrd="1" destOrd="0" presId="urn:microsoft.com/office/officeart/2005/8/layout/hierarchy3"/>
    <dgm:cxn modelId="{9A442AE4-185A-498E-BCBF-D962E776D1A2}" type="presParOf" srcId="{7E1F6895-DF2C-4347-A034-6956F318B73D}" destId="{B9A7FB86-C3B8-4B16-AD79-53B68F7BF5C2}" srcOrd="2" destOrd="0" presId="urn:microsoft.com/office/officeart/2005/8/layout/hierarchy3"/>
    <dgm:cxn modelId="{401035D9-B229-408B-A881-D6453529B282}" type="presParOf" srcId="{7E1F6895-DF2C-4347-A034-6956F318B73D}" destId="{548CF520-481D-4C87-8CD0-3DD8C9DE5282}" srcOrd="3" destOrd="0" presId="urn:microsoft.com/office/officeart/2005/8/layout/hierarchy3"/>
    <dgm:cxn modelId="{14F29FD3-47F8-4362-85B4-0A5EB37D5111}" type="presParOf" srcId="{7E1F6895-DF2C-4347-A034-6956F318B73D}" destId="{32D735CB-9379-4F55-854B-5BD021FCAE37}" srcOrd="4" destOrd="0" presId="urn:microsoft.com/office/officeart/2005/8/layout/hierarchy3"/>
    <dgm:cxn modelId="{A3DA4462-0033-4364-9151-E76A308B02EE}" type="presParOf" srcId="{7E1F6895-DF2C-4347-A034-6956F318B73D}" destId="{5796CA96-1690-4C5C-BD1C-1ED1B547D946}" srcOrd="5" destOrd="0" presId="urn:microsoft.com/office/officeart/2005/8/layout/hierarchy3"/>
    <dgm:cxn modelId="{52A267B1-4AD0-400B-A27D-E5050D90BF92}" type="presParOf" srcId="{7E1F6895-DF2C-4347-A034-6956F318B73D}" destId="{2895527E-CD92-40EB-B2D9-AD3C10336918}" srcOrd="6" destOrd="0" presId="urn:microsoft.com/office/officeart/2005/8/layout/hierarchy3"/>
    <dgm:cxn modelId="{675C2CA2-E254-4A02-A521-796970F5BEDB}" type="presParOf" srcId="{7E1F6895-DF2C-4347-A034-6956F318B73D}" destId="{621704B2-FA22-4EE3-984E-858E5EAB6DE7}" srcOrd="7" destOrd="0" presId="urn:microsoft.com/office/officeart/2005/8/layout/hierarchy3"/>
    <dgm:cxn modelId="{159C47FA-61C4-45A1-91C4-C66134849DAC}" type="presParOf" srcId="{7E1F6895-DF2C-4347-A034-6956F318B73D}" destId="{8E1030CD-02DB-4F6F-A18F-7AF9D8830B11}" srcOrd="8" destOrd="0" presId="urn:microsoft.com/office/officeart/2005/8/layout/hierarchy3"/>
    <dgm:cxn modelId="{13839D05-E643-4FF4-A509-EFADD64DB638}" type="presParOf" srcId="{7E1F6895-DF2C-4347-A034-6956F318B73D}" destId="{30E969A7-3C44-469D-AE9B-C9DFCD9F079E}"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B205E1-3D44-45BE-8269-E1253E0A81A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CA"/>
        </a:p>
      </dgm:t>
    </dgm:pt>
    <dgm:pt modelId="{9DF1CC27-E04C-4624-87AB-AA2BC35087D5}">
      <dgm:prSet phldrT="[Text]"/>
      <dgm:spPr/>
      <dgm:t>
        <a:bodyPr/>
        <a:lstStyle/>
        <a:p>
          <a:r>
            <a:rPr lang="en-US" dirty="0"/>
            <a:t>SDC Expressions Outline</a:t>
          </a:r>
          <a:endParaRPr lang="en-CA" dirty="0"/>
        </a:p>
      </dgm:t>
    </dgm:pt>
    <dgm:pt modelId="{51A4382F-15BE-4E31-9654-3FAB424794F4}" type="parTrans" cxnId="{F92B027F-A9DF-4A60-A0D1-3CA802BF8913}">
      <dgm:prSet/>
      <dgm:spPr/>
      <dgm:t>
        <a:bodyPr/>
        <a:lstStyle/>
        <a:p>
          <a:endParaRPr lang="en-CA"/>
        </a:p>
      </dgm:t>
    </dgm:pt>
    <dgm:pt modelId="{C4F2824A-FBE0-4B6F-AEE3-8A9D534F4DE9}" type="sibTrans" cxnId="{F92B027F-A9DF-4A60-A0D1-3CA802BF8913}">
      <dgm:prSet/>
      <dgm:spPr/>
      <dgm:t>
        <a:bodyPr/>
        <a:lstStyle/>
        <a:p>
          <a:endParaRPr lang="en-CA"/>
        </a:p>
      </dgm:t>
    </dgm:pt>
    <dgm:pt modelId="{1B5EB6CD-5828-4438-85A5-8EB0B4BE5381}">
      <dgm:prSet phldrT="[Text]"/>
      <dgm:spPr>
        <a:ln>
          <a:solidFill>
            <a:schemeClr val="accent2">
              <a:lumMod val="60000"/>
              <a:lumOff val="40000"/>
            </a:schemeClr>
          </a:solidFill>
        </a:ln>
      </dgm:spPr>
      <dgm:t>
        <a:bodyPr/>
        <a:lstStyle/>
        <a:p>
          <a:r>
            <a:rPr lang="en-US" dirty="0" err="1"/>
            <a:t>FHIRPath</a:t>
          </a:r>
          <a:endParaRPr lang="en-CA" dirty="0"/>
        </a:p>
      </dgm:t>
    </dgm:pt>
    <dgm:pt modelId="{76031C7B-4F8D-4A8E-BD86-54EE9DECF777}" type="parTrans" cxnId="{939D9B98-C4D4-4AB4-90CF-10E2A844DDD9}">
      <dgm:prSet/>
      <dgm:spPr/>
      <dgm:t>
        <a:bodyPr/>
        <a:lstStyle/>
        <a:p>
          <a:endParaRPr lang="en-CA"/>
        </a:p>
      </dgm:t>
    </dgm:pt>
    <dgm:pt modelId="{8F2E451C-2133-49B4-8563-0570FCA5DACF}" type="sibTrans" cxnId="{939D9B98-C4D4-4AB4-90CF-10E2A844DDD9}">
      <dgm:prSet/>
      <dgm:spPr/>
      <dgm:t>
        <a:bodyPr/>
        <a:lstStyle/>
        <a:p>
          <a:endParaRPr lang="en-CA"/>
        </a:p>
      </dgm:t>
    </dgm:pt>
    <dgm:pt modelId="{795F821A-69E9-4A29-B80B-67A34BAAB294}">
      <dgm:prSet phldrT="[Text]"/>
      <dgm:spPr>
        <a:ln>
          <a:solidFill>
            <a:schemeClr val="accent5">
              <a:lumMod val="60000"/>
              <a:lumOff val="40000"/>
            </a:schemeClr>
          </a:solidFill>
        </a:ln>
      </dgm:spPr>
      <dgm:t>
        <a:bodyPr/>
        <a:lstStyle/>
        <a:p>
          <a:r>
            <a:rPr lang="en-US" dirty="0"/>
            <a:t>x-</a:t>
          </a:r>
          <a:r>
            <a:rPr lang="en-US" dirty="0" err="1"/>
            <a:t>fhir</a:t>
          </a:r>
          <a:r>
            <a:rPr lang="en-US" dirty="0"/>
            <a:t>-query</a:t>
          </a:r>
          <a:endParaRPr lang="en-CA" dirty="0"/>
        </a:p>
      </dgm:t>
    </dgm:pt>
    <dgm:pt modelId="{97B992EC-6A92-4F09-98B0-7E12B910F9C0}" type="parTrans" cxnId="{18DF8A1F-6E1C-43CB-8233-D977737CD2B3}">
      <dgm:prSet/>
      <dgm:spPr/>
      <dgm:t>
        <a:bodyPr/>
        <a:lstStyle/>
        <a:p>
          <a:endParaRPr lang="en-CA"/>
        </a:p>
      </dgm:t>
    </dgm:pt>
    <dgm:pt modelId="{29D73B25-97E4-497F-96D2-BA7EF33B7676}" type="sibTrans" cxnId="{18DF8A1F-6E1C-43CB-8233-D977737CD2B3}">
      <dgm:prSet/>
      <dgm:spPr/>
      <dgm:t>
        <a:bodyPr/>
        <a:lstStyle/>
        <a:p>
          <a:endParaRPr lang="en-CA"/>
        </a:p>
      </dgm:t>
    </dgm:pt>
    <dgm:pt modelId="{AF7AB376-30B7-413E-9774-6A2228D606B7}">
      <dgm:prSet phldrT="[Text]"/>
      <dgm:spPr>
        <a:ln w="57150">
          <a:solidFill>
            <a:schemeClr val="accent6">
              <a:lumMod val="60000"/>
              <a:lumOff val="40000"/>
            </a:schemeClr>
          </a:solidFill>
        </a:ln>
      </dgm:spPr>
      <dgm:t>
        <a:bodyPr/>
        <a:lstStyle/>
        <a:p>
          <a:r>
            <a:rPr lang="en-US" dirty="0"/>
            <a:t>CQL</a:t>
          </a:r>
          <a:endParaRPr lang="en-CA" dirty="0"/>
        </a:p>
      </dgm:t>
    </dgm:pt>
    <dgm:pt modelId="{F57356D0-859D-47F1-9CEB-5F9080388493}" type="parTrans" cxnId="{46965BCC-FE83-40B2-A531-DACFD6C3B4EB}">
      <dgm:prSet/>
      <dgm:spPr/>
      <dgm:t>
        <a:bodyPr/>
        <a:lstStyle/>
        <a:p>
          <a:endParaRPr lang="en-CA"/>
        </a:p>
      </dgm:t>
    </dgm:pt>
    <dgm:pt modelId="{B1834F4B-AAF8-4965-8236-8D743B8439BC}" type="sibTrans" cxnId="{46965BCC-FE83-40B2-A531-DACFD6C3B4EB}">
      <dgm:prSet/>
      <dgm:spPr/>
      <dgm:t>
        <a:bodyPr/>
        <a:lstStyle/>
        <a:p>
          <a:endParaRPr lang="en-CA"/>
        </a:p>
      </dgm:t>
    </dgm:pt>
    <dgm:pt modelId="{E70E1DDA-4BDD-4261-B47E-1BF1803DBF57}">
      <dgm:prSet phldrT="[Text]"/>
      <dgm:spPr>
        <a:ln>
          <a:solidFill>
            <a:schemeClr val="accent4">
              <a:lumMod val="60000"/>
              <a:lumOff val="40000"/>
            </a:schemeClr>
          </a:solidFill>
        </a:ln>
      </dgm:spPr>
      <dgm:t>
        <a:bodyPr/>
        <a:lstStyle/>
        <a:p>
          <a:r>
            <a:rPr lang="en-US" dirty="0"/>
            <a:t>Expression Considerations</a:t>
          </a:r>
          <a:endParaRPr lang="en-CA" dirty="0"/>
        </a:p>
      </dgm:t>
    </dgm:pt>
    <dgm:pt modelId="{4A0363D6-3197-411C-8B47-24D9679D652F}" type="parTrans" cxnId="{20784496-102F-4134-90CB-F7B3E517ED51}">
      <dgm:prSet/>
      <dgm:spPr/>
      <dgm:t>
        <a:bodyPr/>
        <a:lstStyle/>
        <a:p>
          <a:endParaRPr lang="en-CA"/>
        </a:p>
      </dgm:t>
    </dgm:pt>
    <dgm:pt modelId="{72C23FEC-7004-4DF6-B71B-FD02D8B10AF4}" type="sibTrans" cxnId="{20784496-102F-4134-90CB-F7B3E517ED51}">
      <dgm:prSet/>
      <dgm:spPr/>
      <dgm:t>
        <a:bodyPr/>
        <a:lstStyle/>
        <a:p>
          <a:endParaRPr lang="en-CA"/>
        </a:p>
      </dgm:t>
    </dgm:pt>
    <dgm:pt modelId="{F7804CF8-A785-466F-9482-3D191ABFD207}">
      <dgm:prSet phldrT="[Text]"/>
      <dgm:spPr/>
      <dgm:t>
        <a:bodyPr/>
        <a:lstStyle/>
        <a:p>
          <a:r>
            <a:rPr lang="en-US" dirty="0"/>
            <a:t>Expression Exercises</a:t>
          </a:r>
          <a:endParaRPr lang="en-CA" dirty="0"/>
        </a:p>
      </dgm:t>
    </dgm:pt>
    <dgm:pt modelId="{C44167C4-5B1C-43BE-B781-24EF42BC167D}" type="parTrans" cxnId="{52121E4B-B6E3-47E6-8B20-D2BD238CFFAF}">
      <dgm:prSet/>
      <dgm:spPr/>
      <dgm:t>
        <a:bodyPr/>
        <a:lstStyle/>
        <a:p>
          <a:endParaRPr lang="en-CA"/>
        </a:p>
      </dgm:t>
    </dgm:pt>
    <dgm:pt modelId="{9BED19C2-6AE1-417C-A51E-306300DFD11E}" type="sibTrans" cxnId="{52121E4B-B6E3-47E6-8B20-D2BD238CFFAF}">
      <dgm:prSet/>
      <dgm:spPr/>
      <dgm:t>
        <a:bodyPr/>
        <a:lstStyle/>
        <a:p>
          <a:endParaRPr lang="en-CA"/>
        </a:p>
      </dgm:t>
    </dgm:pt>
    <dgm:pt modelId="{D6290ECB-0397-4963-8ED1-3133AA6D6FD4}" type="pres">
      <dgm:prSet presAssocID="{A8B205E1-3D44-45BE-8269-E1253E0A81A4}" presName="diagram" presStyleCnt="0">
        <dgm:presLayoutVars>
          <dgm:chPref val="1"/>
          <dgm:dir/>
          <dgm:animOne val="branch"/>
          <dgm:animLvl val="lvl"/>
          <dgm:resizeHandles/>
        </dgm:presLayoutVars>
      </dgm:prSet>
      <dgm:spPr/>
    </dgm:pt>
    <dgm:pt modelId="{F3A80D00-61A4-439F-B82D-B017BC7F288B}" type="pres">
      <dgm:prSet presAssocID="{9DF1CC27-E04C-4624-87AB-AA2BC35087D5}" presName="root" presStyleCnt="0"/>
      <dgm:spPr/>
    </dgm:pt>
    <dgm:pt modelId="{A5315600-23E6-490D-8723-0AD792D98E18}" type="pres">
      <dgm:prSet presAssocID="{9DF1CC27-E04C-4624-87AB-AA2BC35087D5}" presName="rootComposite" presStyleCnt="0"/>
      <dgm:spPr/>
    </dgm:pt>
    <dgm:pt modelId="{C6EB63BF-4EDD-49EB-BA0A-84B2FFF2B1A8}" type="pres">
      <dgm:prSet presAssocID="{9DF1CC27-E04C-4624-87AB-AA2BC35087D5}" presName="rootText" presStyleLbl="node1" presStyleIdx="0" presStyleCnt="1" custScaleX="246842"/>
      <dgm:spPr/>
    </dgm:pt>
    <dgm:pt modelId="{18963270-7E13-4E32-87C6-6D8BD9A5FE4F}" type="pres">
      <dgm:prSet presAssocID="{9DF1CC27-E04C-4624-87AB-AA2BC35087D5}" presName="rootConnector" presStyleLbl="node1" presStyleIdx="0" presStyleCnt="1"/>
      <dgm:spPr/>
    </dgm:pt>
    <dgm:pt modelId="{7E1F6895-DF2C-4347-A034-6956F318B73D}" type="pres">
      <dgm:prSet presAssocID="{9DF1CC27-E04C-4624-87AB-AA2BC35087D5}" presName="childShape" presStyleCnt="0"/>
      <dgm:spPr/>
    </dgm:pt>
    <dgm:pt modelId="{680758B4-19DE-4819-8118-7E49A782BEB5}" type="pres">
      <dgm:prSet presAssocID="{76031C7B-4F8D-4A8E-BD86-54EE9DECF777}" presName="Name13" presStyleLbl="parChTrans1D2" presStyleIdx="0" presStyleCnt="5"/>
      <dgm:spPr/>
    </dgm:pt>
    <dgm:pt modelId="{BCD87F99-4E28-41E7-A30A-39AF0D0AA6C7}" type="pres">
      <dgm:prSet presAssocID="{1B5EB6CD-5828-4438-85A5-8EB0B4BE5381}" presName="childText" presStyleLbl="bgAcc1" presStyleIdx="0" presStyleCnt="5" custScaleX="319340">
        <dgm:presLayoutVars>
          <dgm:bulletEnabled val="1"/>
        </dgm:presLayoutVars>
      </dgm:prSet>
      <dgm:spPr/>
    </dgm:pt>
    <dgm:pt modelId="{B9A7FB86-C3B8-4B16-AD79-53B68F7BF5C2}" type="pres">
      <dgm:prSet presAssocID="{97B992EC-6A92-4F09-98B0-7E12B910F9C0}" presName="Name13" presStyleLbl="parChTrans1D2" presStyleIdx="1" presStyleCnt="5"/>
      <dgm:spPr/>
    </dgm:pt>
    <dgm:pt modelId="{548CF520-481D-4C87-8CD0-3DD8C9DE5282}" type="pres">
      <dgm:prSet presAssocID="{795F821A-69E9-4A29-B80B-67A34BAAB294}" presName="childText" presStyleLbl="bgAcc1" presStyleIdx="1" presStyleCnt="5" custScaleX="319340">
        <dgm:presLayoutVars>
          <dgm:bulletEnabled val="1"/>
        </dgm:presLayoutVars>
      </dgm:prSet>
      <dgm:spPr/>
    </dgm:pt>
    <dgm:pt modelId="{32D735CB-9379-4F55-854B-5BD021FCAE37}" type="pres">
      <dgm:prSet presAssocID="{F57356D0-859D-47F1-9CEB-5F9080388493}" presName="Name13" presStyleLbl="parChTrans1D2" presStyleIdx="2" presStyleCnt="5"/>
      <dgm:spPr/>
    </dgm:pt>
    <dgm:pt modelId="{5796CA96-1690-4C5C-BD1C-1ED1B547D946}" type="pres">
      <dgm:prSet presAssocID="{AF7AB376-30B7-413E-9774-6A2228D606B7}" presName="childText" presStyleLbl="bgAcc1" presStyleIdx="2" presStyleCnt="5" custScaleX="319340">
        <dgm:presLayoutVars>
          <dgm:bulletEnabled val="1"/>
        </dgm:presLayoutVars>
      </dgm:prSet>
      <dgm:spPr/>
    </dgm:pt>
    <dgm:pt modelId="{2895527E-CD92-40EB-B2D9-AD3C10336918}" type="pres">
      <dgm:prSet presAssocID="{4A0363D6-3197-411C-8B47-24D9679D652F}" presName="Name13" presStyleLbl="parChTrans1D2" presStyleIdx="3" presStyleCnt="5"/>
      <dgm:spPr/>
    </dgm:pt>
    <dgm:pt modelId="{621704B2-FA22-4EE3-984E-858E5EAB6DE7}" type="pres">
      <dgm:prSet presAssocID="{E70E1DDA-4BDD-4261-B47E-1BF1803DBF57}" presName="childText" presStyleLbl="bgAcc1" presStyleIdx="3" presStyleCnt="5" custScaleX="319340">
        <dgm:presLayoutVars>
          <dgm:bulletEnabled val="1"/>
        </dgm:presLayoutVars>
      </dgm:prSet>
      <dgm:spPr/>
    </dgm:pt>
    <dgm:pt modelId="{8E1030CD-02DB-4F6F-A18F-7AF9D8830B11}" type="pres">
      <dgm:prSet presAssocID="{C44167C4-5B1C-43BE-B781-24EF42BC167D}" presName="Name13" presStyleLbl="parChTrans1D2" presStyleIdx="4" presStyleCnt="5"/>
      <dgm:spPr/>
    </dgm:pt>
    <dgm:pt modelId="{30E969A7-3C44-469D-AE9B-C9DFCD9F079E}" type="pres">
      <dgm:prSet presAssocID="{F7804CF8-A785-466F-9482-3D191ABFD207}" presName="childText" presStyleLbl="bgAcc1" presStyleIdx="4" presStyleCnt="5" custScaleX="319340">
        <dgm:presLayoutVars>
          <dgm:bulletEnabled val="1"/>
        </dgm:presLayoutVars>
      </dgm:prSet>
      <dgm:spPr/>
    </dgm:pt>
  </dgm:ptLst>
  <dgm:cxnLst>
    <dgm:cxn modelId="{0CE7A913-B303-4004-9AAF-DC9EB635C012}" type="presOf" srcId="{C44167C4-5B1C-43BE-B781-24EF42BC167D}" destId="{8E1030CD-02DB-4F6F-A18F-7AF9D8830B11}" srcOrd="0" destOrd="0" presId="urn:microsoft.com/office/officeart/2005/8/layout/hierarchy3"/>
    <dgm:cxn modelId="{82801D1E-3FA8-474A-9BD2-AEF62E9EE0D0}" type="presOf" srcId="{9DF1CC27-E04C-4624-87AB-AA2BC35087D5}" destId="{18963270-7E13-4E32-87C6-6D8BD9A5FE4F}" srcOrd="1" destOrd="0" presId="urn:microsoft.com/office/officeart/2005/8/layout/hierarchy3"/>
    <dgm:cxn modelId="{18DF8A1F-6E1C-43CB-8233-D977737CD2B3}" srcId="{9DF1CC27-E04C-4624-87AB-AA2BC35087D5}" destId="{795F821A-69E9-4A29-B80B-67A34BAAB294}" srcOrd="1" destOrd="0" parTransId="{97B992EC-6A92-4F09-98B0-7E12B910F9C0}" sibTransId="{29D73B25-97E4-497F-96D2-BA7EF33B7676}"/>
    <dgm:cxn modelId="{6649D533-2D87-4908-BA08-474CEAA0E404}" type="presOf" srcId="{795F821A-69E9-4A29-B80B-67A34BAAB294}" destId="{548CF520-481D-4C87-8CD0-3DD8C9DE5282}" srcOrd="0" destOrd="0" presId="urn:microsoft.com/office/officeart/2005/8/layout/hierarchy3"/>
    <dgm:cxn modelId="{EDF4E335-E39E-4F8C-BDC5-DB4D46DB0BCE}" type="presOf" srcId="{F7804CF8-A785-466F-9482-3D191ABFD207}" destId="{30E969A7-3C44-469D-AE9B-C9DFCD9F079E}" srcOrd="0" destOrd="0" presId="urn:microsoft.com/office/officeart/2005/8/layout/hierarchy3"/>
    <dgm:cxn modelId="{52121E4B-B6E3-47E6-8B20-D2BD238CFFAF}" srcId="{9DF1CC27-E04C-4624-87AB-AA2BC35087D5}" destId="{F7804CF8-A785-466F-9482-3D191ABFD207}" srcOrd="4" destOrd="0" parTransId="{C44167C4-5B1C-43BE-B781-24EF42BC167D}" sibTransId="{9BED19C2-6AE1-417C-A51E-306300DFD11E}"/>
    <dgm:cxn modelId="{7E913E4F-7B69-4B51-B4CD-CC3F9D6638B8}" type="presOf" srcId="{AF7AB376-30B7-413E-9774-6A2228D606B7}" destId="{5796CA96-1690-4C5C-BD1C-1ED1B547D946}" srcOrd="0" destOrd="0" presId="urn:microsoft.com/office/officeart/2005/8/layout/hierarchy3"/>
    <dgm:cxn modelId="{8C745577-2136-4F96-AEF3-5803C97D019F}" type="presOf" srcId="{4A0363D6-3197-411C-8B47-24D9679D652F}" destId="{2895527E-CD92-40EB-B2D9-AD3C10336918}" srcOrd="0" destOrd="0" presId="urn:microsoft.com/office/officeart/2005/8/layout/hierarchy3"/>
    <dgm:cxn modelId="{AE6E937A-95FC-473A-9BFF-B7FCFC986E94}" type="presOf" srcId="{97B992EC-6A92-4F09-98B0-7E12B910F9C0}" destId="{B9A7FB86-C3B8-4B16-AD79-53B68F7BF5C2}" srcOrd="0" destOrd="0" presId="urn:microsoft.com/office/officeart/2005/8/layout/hierarchy3"/>
    <dgm:cxn modelId="{F92B027F-A9DF-4A60-A0D1-3CA802BF8913}" srcId="{A8B205E1-3D44-45BE-8269-E1253E0A81A4}" destId="{9DF1CC27-E04C-4624-87AB-AA2BC35087D5}" srcOrd="0" destOrd="0" parTransId="{51A4382F-15BE-4E31-9654-3FAB424794F4}" sibTransId="{C4F2824A-FBE0-4B6F-AEE3-8A9D534F4DE9}"/>
    <dgm:cxn modelId="{EE7FCE8A-EC18-4DE5-8E79-771DC1DCF322}" type="presOf" srcId="{A8B205E1-3D44-45BE-8269-E1253E0A81A4}" destId="{D6290ECB-0397-4963-8ED1-3133AA6D6FD4}" srcOrd="0" destOrd="0" presId="urn:microsoft.com/office/officeart/2005/8/layout/hierarchy3"/>
    <dgm:cxn modelId="{20784496-102F-4134-90CB-F7B3E517ED51}" srcId="{9DF1CC27-E04C-4624-87AB-AA2BC35087D5}" destId="{E70E1DDA-4BDD-4261-B47E-1BF1803DBF57}" srcOrd="3" destOrd="0" parTransId="{4A0363D6-3197-411C-8B47-24D9679D652F}" sibTransId="{72C23FEC-7004-4DF6-B71B-FD02D8B10AF4}"/>
    <dgm:cxn modelId="{939D9B98-C4D4-4AB4-90CF-10E2A844DDD9}" srcId="{9DF1CC27-E04C-4624-87AB-AA2BC35087D5}" destId="{1B5EB6CD-5828-4438-85A5-8EB0B4BE5381}" srcOrd="0" destOrd="0" parTransId="{76031C7B-4F8D-4A8E-BD86-54EE9DECF777}" sibTransId="{8F2E451C-2133-49B4-8563-0570FCA5DACF}"/>
    <dgm:cxn modelId="{29365BAB-5D0A-44F3-81AE-B6B1609410D2}" type="presOf" srcId="{76031C7B-4F8D-4A8E-BD86-54EE9DECF777}" destId="{680758B4-19DE-4819-8118-7E49A782BEB5}" srcOrd="0" destOrd="0" presId="urn:microsoft.com/office/officeart/2005/8/layout/hierarchy3"/>
    <dgm:cxn modelId="{76E7D7B6-6DAB-4081-ACE3-1521A048FA3B}" type="presOf" srcId="{1B5EB6CD-5828-4438-85A5-8EB0B4BE5381}" destId="{BCD87F99-4E28-41E7-A30A-39AF0D0AA6C7}" srcOrd="0" destOrd="0" presId="urn:microsoft.com/office/officeart/2005/8/layout/hierarchy3"/>
    <dgm:cxn modelId="{46965BCC-FE83-40B2-A531-DACFD6C3B4EB}" srcId="{9DF1CC27-E04C-4624-87AB-AA2BC35087D5}" destId="{AF7AB376-30B7-413E-9774-6A2228D606B7}" srcOrd="2" destOrd="0" parTransId="{F57356D0-859D-47F1-9CEB-5F9080388493}" sibTransId="{B1834F4B-AAF8-4965-8236-8D743B8439BC}"/>
    <dgm:cxn modelId="{DD9818CD-E64F-42CF-9D7F-24ECD883DE82}" type="presOf" srcId="{9DF1CC27-E04C-4624-87AB-AA2BC35087D5}" destId="{C6EB63BF-4EDD-49EB-BA0A-84B2FFF2B1A8}" srcOrd="0" destOrd="0" presId="urn:microsoft.com/office/officeart/2005/8/layout/hierarchy3"/>
    <dgm:cxn modelId="{C5E562E3-3CFB-4ACC-B92A-99276F2FFDC6}" type="presOf" srcId="{F57356D0-859D-47F1-9CEB-5F9080388493}" destId="{32D735CB-9379-4F55-854B-5BD021FCAE37}" srcOrd="0" destOrd="0" presId="urn:microsoft.com/office/officeart/2005/8/layout/hierarchy3"/>
    <dgm:cxn modelId="{0B800CE7-2317-4F99-BD5C-FB8A86F1DD8D}" type="presOf" srcId="{E70E1DDA-4BDD-4261-B47E-1BF1803DBF57}" destId="{621704B2-FA22-4EE3-984E-858E5EAB6DE7}" srcOrd="0" destOrd="0" presId="urn:microsoft.com/office/officeart/2005/8/layout/hierarchy3"/>
    <dgm:cxn modelId="{6A23542C-C455-4B47-B8E0-32275922C1BB}" type="presParOf" srcId="{D6290ECB-0397-4963-8ED1-3133AA6D6FD4}" destId="{F3A80D00-61A4-439F-B82D-B017BC7F288B}" srcOrd="0" destOrd="0" presId="urn:microsoft.com/office/officeart/2005/8/layout/hierarchy3"/>
    <dgm:cxn modelId="{29F1395A-9D3C-40B8-8407-DC2369C53900}" type="presParOf" srcId="{F3A80D00-61A4-439F-B82D-B017BC7F288B}" destId="{A5315600-23E6-490D-8723-0AD792D98E18}" srcOrd="0" destOrd="0" presId="urn:microsoft.com/office/officeart/2005/8/layout/hierarchy3"/>
    <dgm:cxn modelId="{4E0CDD04-5545-4DC3-B0EE-35FA7061BB3A}" type="presParOf" srcId="{A5315600-23E6-490D-8723-0AD792D98E18}" destId="{C6EB63BF-4EDD-49EB-BA0A-84B2FFF2B1A8}" srcOrd="0" destOrd="0" presId="urn:microsoft.com/office/officeart/2005/8/layout/hierarchy3"/>
    <dgm:cxn modelId="{585197AD-A58A-4609-955D-95A585301427}" type="presParOf" srcId="{A5315600-23E6-490D-8723-0AD792D98E18}" destId="{18963270-7E13-4E32-87C6-6D8BD9A5FE4F}" srcOrd="1" destOrd="0" presId="urn:microsoft.com/office/officeart/2005/8/layout/hierarchy3"/>
    <dgm:cxn modelId="{C75635CB-374C-44C1-A0E4-AD0B3102EEC6}" type="presParOf" srcId="{F3A80D00-61A4-439F-B82D-B017BC7F288B}" destId="{7E1F6895-DF2C-4347-A034-6956F318B73D}" srcOrd="1" destOrd="0" presId="urn:microsoft.com/office/officeart/2005/8/layout/hierarchy3"/>
    <dgm:cxn modelId="{ABE60388-5577-4D70-B94B-310EDB9D2CAD}" type="presParOf" srcId="{7E1F6895-DF2C-4347-A034-6956F318B73D}" destId="{680758B4-19DE-4819-8118-7E49A782BEB5}" srcOrd="0" destOrd="0" presId="urn:microsoft.com/office/officeart/2005/8/layout/hierarchy3"/>
    <dgm:cxn modelId="{287A06EA-5C72-4EC6-A83A-758AAB5D298E}" type="presParOf" srcId="{7E1F6895-DF2C-4347-A034-6956F318B73D}" destId="{BCD87F99-4E28-41E7-A30A-39AF0D0AA6C7}" srcOrd="1" destOrd="0" presId="urn:microsoft.com/office/officeart/2005/8/layout/hierarchy3"/>
    <dgm:cxn modelId="{9A442AE4-185A-498E-BCBF-D962E776D1A2}" type="presParOf" srcId="{7E1F6895-DF2C-4347-A034-6956F318B73D}" destId="{B9A7FB86-C3B8-4B16-AD79-53B68F7BF5C2}" srcOrd="2" destOrd="0" presId="urn:microsoft.com/office/officeart/2005/8/layout/hierarchy3"/>
    <dgm:cxn modelId="{401035D9-B229-408B-A881-D6453529B282}" type="presParOf" srcId="{7E1F6895-DF2C-4347-A034-6956F318B73D}" destId="{548CF520-481D-4C87-8CD0-3DD8C9DE5282}" srcOrd="3" destOrd="0" presId="urn:microsoft.com/office/officeart/2005/8/layout/hierarchy3"/>
    <dgm:cxn modelId="{14F29FD3-47F8-4362-85B4-0A5EB37D5111}" type="presParOf" srcId="{7E1F6895-DF2C-4347-A034-6956F318B73D}" destId="{32D735CB-9379-4F55-854B-5BD021FCAE37}" srcOrd="4" destOrd="0" presId="urn:microsoft.com/office/officeart/2005/8/layout/hierarchy3"/>
    <dgm:cxn modelId="{A3DA4462-0033-4364-9151-E76A308B02EE}" type="presParOf" srcId="{7E1F6895-DF2C-4347-A034-6956F318B73D}" destId="{5796CA96-1690-4C5C-BD1C-1ED1B547D946}" srcOrd="5" destOrd="0" presId="urn:microsoft.com/office/officeart/2005/8/layout/hierarchy3"/>
    <dgm:cxn modelId="{52A267B1-4AD0-400B-A27D-E5050D90BF92}" type="presParOf" srcId="{7E1F6895-DF2C-4347-A034-6956F318B73D}" destId="{2895527E-CD92-40EB-B2D9-AD3C10336918}" srcOrd="6" destOrd="0" presId="urn:microsoft.com/office/officeart/2005/8/layout/hierarchy3"/>
    <dgm:cxn modelId="{675C2CA2-E254-4A02-A521-796970F5BEDB}" type="presParOf" srcId="{7E1F6895-DF2C-4347-A034-6956F318B73D}" destId="{621704B2-FA22-4EE3-984E-858E5EAB6DE7}" srcOrd="7" destOrd="0" presId="urn:microsoft.com/office/officeart/2005/8/layout/hierarchy3"/>
    <dgm:cxn modelId="{159C47FA-61C4-45A1-91C4-C66134849DAC}" type="presParOf" srcId="{7E1F6895-DF2C-4347-A034-6956F318B73D}" destId="{8E1030CD-02DB-4F6F-A18F-7AF9D8830B11}" srcOrd="8" destOrd="0" presId="urn:microsoft.com/office/officeart/2005/8/layout/hierarchy3"/>
    <dgm:cxn modelId="{13839D05-E643-4FF4-A509-EFADD64DB638}" type="presParOf" srcId="{7E1F6895-DF2C-4347-A034-6956F318B73D}" destId="{30E969A7-3C44-469D-AE9B-C9DFCD9F079E}"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B205E1-3D44-45BE-8269-E1253E0A81A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CA"/>
        </a:p>
      </dgm:t>
    </dgm:pt>
    <dgm:pt modelId="{9DF1CC27-E04C-4624-87AB-AA2BC35087D5}">
      <dgm:prSet phldrT="[Text]"/>
      <dgm:spPr/>
      <dgm:t>
        <a:bodyPr/>
        <a:lstStyle/>
        <a:p>
          <a:r>
            <a:rPr lang="en-US" dirty="0"/>
            <a:t>SDC Expressions Outline</a:t>
          </a:r>
          <a:endParaRPr lang="en-CA" dirty="0"/>
        </a:p>
      </dgm:t>
    </dgm:pt>
    <dgm:pt modelId="{51A4382F-15BE-4E31-9654-3FAB424794F4}" type="parTrans" cxnId="{F92B027F-A9DF-4A60-A0D1-3CA802BF8913}">
      <dgm:prSet/>
      <dgm:spPr/>
      <dgm:t>
        <a:bodyPr/>
        <a:lstStyle/>
        <a:p>
          <a:endParaRPr lang="en-CA"/>
        </a:p>
      </dgm:t>
    </dgm:pt>
    <dgm:pt modelId="{C4F2824A-FBE0-4B6F-AEE3-8A9D534F4DE9}" type="sibTrans" cxnId="{F92B027F-A9DF-4A60-A0D1-3CA802BF8913}">
      <dgm:prSet/>
      <dgm:spPr/>
      <dgm:t>
        <a:bodyPr/>
        <a:lstStyle/>
        <a:p>
          <a:endParaRPr lang="en-CA"/>
        </a:p>
      </dgm:t>
    </dgm:pt>
    <dgm:pt modelId="{1B5EB6CD-5828-4438-85A5-8EB0B4BE5381}">
      <dgm:prSet phldrT="[Text]"/>
      <dgm:spPr>
        <a:ln>
          <a:solidFill>
            <a:schemeClr val="accent2">
              <a:lumMod val="60000"/>
              <a:lumOff val="40000"/>
            </a:schemeClr>
          </a:solidFill>
        </a:ln>
      </dgm:spPr>
      <dgm:t>
        <a:bodyPr/>
        <a:lstStyle/>
        <a:p>
          <a:r>
            <a:rPr lang="en-US" dirty="0" err="1"/>
            <a:t>FHIRPath</a:t>
          </a:r>
          <a:endParaRPr lang="en-CA" dirty="0"/>
        </a:p>
      </dgm:t>
    </dgm:pt>
    <dgm:pt modelId="{76031C7B-4F8D-4A8E-BD86-54EE9DECF777}" type="parTrans" cxnId="{939D9B98-C4D4-4AB4-90CF-10E2A844DDD9}">
      <dgm:prSet/>
      <dgm:spPr/>
      <dgm:t>
        <a:bodyPr/>
        <a:lstStyle/>
        <a:p>
          <a:endParaRPr lang="en-CA"/>
        </a:p>
      </dgm:t>
    </dgm:pt>
    <dgm:pt modelId="{8F2E451C-2133-49B4-8563-0570FCA5DACF}" type="sibTrans" cxnId="{939D9B98-C4D4-4AB4-90CF-10E2A844DDD9}">
      <dgm:prSet/>
      <dgm:spPr/>
      <dgm:t>
        <a:bodyPr/>
        <a:lstStyle/>
        <a:p>
          <a:endParaRPr lang="en-CA"/>
        </a:p>
      </dgm:t>
    </dgm:pt>
    <dgm:pt modelId="{795F821A-69E9-4A29-B80B-67A34BAAB294}">
      <dgm:prSet phldrT="[Text]"/>
      <dgm:spPr>
        <a:ln>
          <a:solidFill>
            <a:schemeClr val="accent5">
              <a:lumMod val="60000"/>
              <a:lumOff val="40000"/>
            </a:schemeClr>
          </a:solidFill>
        </a:ln>
      </dgm:spPr>
      <dgm:t>
        <a:bodyPr/>
        <a:lstStyle/>
        <a:p>
          <a:r>
            <a:rPr lang="en-US" dirty="0"/>
            <a:t>x-</a:t>
          </a:r>
          <a:r>
            <a:rPr lang="en-US" dirty="0" err="1"/>
            <a:t>fhir</a:t>
          </a:r>
          <a:r>
            <a:rPr lang="en-US" dirty="0"/>
            <a:t>-query</a:t>
          </a:r>
          <a:endParaRPr lang="en-CA" dirty="0"/>
        </a:p>
      </dgm:t>
    </dgm:pt>
    <dgm:pt modelId="{97B992EC-6A92-4F09-98B0-7E12B910F9C0}" type="parTrans" cxnId="{18DF8A1F-6E1C-43CB-8233-D977737CD2B3}">
      <dgm:prSet/>
      <dgm:spPr/>
      <dgm:t>
        <a:bodyPr/>
        <a:lstStyle/>
        <a:p>
          <a:endParaRPr lang="en-CA"/>
        </a:p>
      </dgm:t>
    </dgm:pt>
    <dgm:pt modelId="{29D73B25-97E4-497F-96D2-BA7EF33B7676}" type="sibTrans" cxnId="{18DF8A1F-6E1C-43CB-8233-D977737CD2B3}">
      <dgm:prSet/>
      <dgm:spPr/>
      <dgm:t>
        <a:bodyPr/>
        <a:lstStyle/>
        <a:p>
          <a:endParaRPr lang="en-CA"/>
        </a:p>
      </dgm:t>
    </dgm:pt>
    <dgm:pt modelId="{AF7AB376-30B7-413E-9774-6A2228D606B7}">
      <dgm:prSet phldrT="[Text]"/>
      <dgm:spPr>
        <a:ln>
          <a:solidFill>
            <a:schemeClr val="accent6">
              <a:lumMod val="60000"/>
              <a:lumOff val="40000"/>
            </a:schemeClr>
          </a:solidFill>
        </a:ln>
      </dgm:spPr>
      <dgm:t>
        <a:bodyPr/>
        <a:lstStyle/>
        <a:p>
          <a:r>
            <a:rPr lang="en-US" dirty="0"/>
            <a:t>CQL</a:t>
          </a:r>
          <a:endParaRPr lang="en-CA" dirty="0"/>
        </a:p>
      </dgm:t>
    </dgm:pt>
    <dgm:pt modelId="{F57356D0-859D-47F1-9CEB-5F9080388493}" type="parTrans" cxnId="{46965BCC-FE83-40B2-A531-DACFD6C3B4EB}">
      <dgm:prSet/>
      <dgm:spPr/>
      <dgm:t>
        <a:bodyPr/>
        <a:lstStyle/>
        <a:p>
          <a:endParaRPr lang="en-CA"/>
        </a:p>
      </dgm:t>
    </dgm:pt>
    <dgm:pt modelId="{B1834F4B-AAF8-4965-8236-8D743B8439BC}" type="sibTrans" cxnId="{46965BCC-FE83-40B2-A531-DACFD6C3B4EB}">
      <dgm:prSet/>
      <dgm:spPr/>
      <dgm:t>
        <a:bodyPr/>
        <a:lstStyle/>
        <a:p>
          <a:endParaRPr lang="en-CA"/>
        </a:p>
      </dgm:t>
    </dgm:pt>
    <dgm:pt modelId="{E70E1DDA-4BDD-4261-B47E-1BF1803DBF57}">
      <dgm:prSet phldrT="[Text]"/>
      <dgm:spPr>
        <a:ln w="57150">
          <a:solidFill>
            <a:schemeClr val="accent4">
              <a:lumMod val="60000"/>
              <a:lumOff val="40000"/>
            </a:schemeClr>
          </a:solidFill>
        </a:ln>
      </dgm:spPr>
      <dgm:t>
        <a:bodyPr/>
        <a:lstStyle/>
        <a:p>
          <a:r>
            <a:rPr lang="en-US" dirty="0"/>
            <a:t>Expression Considerations</a:t>
          </a:r>
          <a:endParaRPr lang="en-CA" dirty="0"/>
        </a:p>
      </dgm:t>
    </dgm:pt>
    <dgm:pt modelId="{4A0363D6-3197-411C-8B47-24D9679D652F}" type="parTrans" cxnId="{20784496-102F-4134-90CB-F7B3E517ED51}">
      <dgm:prSet/>
      <dgm:spPr/>
      <dgm:t>
        <a:bodyPr/>
        <a:lstStyle/>
        <a:p>
          <a:endParaRPr lang="en-CA"/>
        </a:p>
      </dgm:t>
    </dgm:pt>
    <dgm:pt modelId="{72C23FEC-7004-4DF6-B71B-FD02D8B10AF4}" type="sibTrans" cxnId="{20784496-102F-4134-90CB-F7B3E517ED51}">
      <dgm:prSet/>
      <dgm:spPr/>
      <dgm:t>
        <a:bodyPr/>
        <a:lstStyle/>
        <a:p>
          <a:endParaRPr lang="en-CA"/>
        </a:p>
      </dgm:t>
    </dgm:pt>
    <dgm:pt modelId="{F7804CF8-A785-466F-9482-3D191ABFD207}">
      <dgm:prSet phldrT="[Text]"/>
      <dgm:spPr/>
      <dgm:t>
        <a:bodyPr/>
        <a:lstStyle/>
        <a:p>
          <a:r>
            <a:rPr lang="en-US" dirty="0"/>
            <a:t>Expression Exercises</a:t>
          </a:r>
          <a:endParaRPr lang="en-CA" dirty="0"/>
        </a:p>
      </dgm:t>
    </dgm:pt>
    <dgm:pt modelId="{C44167C4-5B1C-43BE-B781-24EF42BC167D}" type="parTrans" cxnId="{52121E4B-B6E3-47E6-8B20-D2BD238CFFAF}">
      <dgm:prSet/>
      <dgm:spPr/>
      <dgm:t>
        <a:bodyPr/>
        <a:lstStyle/>
        <a:p>
          <a:endParaRPr lang="en-CA"/>
        </a:p>
      </dgm:t>
    </dgm:pt>
    <dgm:pt modelId="{9BED19C2-6AE1-417C-A51E-306300DFD11E}" type="sibTrans" cxnId="{52121E4B-B6E3-47E6-8B20-D2BD238CFFAF}">
      <dgm:prSet/>
      <dgm:spPr/>
      <dgm:t>
        <a:bodyPr/>
        <a:lstStyle/>
        <a:p>
          <a:endParaRPr lang="en-CA"/>
        </a:p>
      </dgm:t>
    </dgm:pt>
    <dgm:pt modelId="{D6290ECB-0397-4963-8ED1-3133AA6D6FD4}" type="pres">
      <dgm:prSet presAssocID="{A8B205E1-3D44-45BE-8269-E1253E0A81A4}" presName="diagram" presStyleCnt="0">
        <dgm:presLayoutVars>
          <dgm:chPref val="1"/>
          <dgm:dir/>
          <dgm:animOne val="branch"/>
          <dgm:animLvl val="lvl"/>
          <dgm:resizeHandles/>
        </dgm:presLayoutVars>
      </dgm:prSet>
      <dgm:spPr/>
    </dgm:pt>
    <dgm:pt modelId="{F3A80D00-61A4-439F-B82D-B017BC7F288B}" type="pres">
      <dgm:prSet presAssocID="{9DF1CC27-E04C-4624-87AB-AA2BC35087D5}" presName="root" presStyleCnt="0"/>
      <dgm:spPr/>
    </dgm:pt>
    <dgm:pt modelId="{A5315600-23E6-490D-8723-0AD792D98E18}" type="pres">
      <dgm:prSet presAssocID="{9DF1CC27-E04C-4624-87AB-AA2BC35087D5}" presName="rootComposite" presStyleCnt="0"/>
      <dgm:spPr/>
    </dgm:pt>
    <dgm:pt modelId="{C6EB63BF-4EDD-49EB-BA0A-84B2FFF2B1A8}" type="pres">
      <dgm:prSet presAssocID="{9DF1CC27-E04C-4624-87AB-AA2BC35087D5}" presName="rootText" presStyleLbl="node1" presStyleIdx="0" presStyleCnt="1" custScaleX="246842"/>
      <dgm:spPr/>
    </dgm:pt>
    <dgm:pt modelId="{18963270-7E13-4E32-87C6-6D8BD9A5FE4F}" type="pres">
      <dgm:prSet presAssocID="{9DF1CC27-E04C-4624-87AB-AA2BC35087D5}" presName="rootConnector" presStyleLbl="node1" presStyleIdx="0" presStyleCnt="1"/>
      <dgm:spPr/>
    </dgm:pt>
    <dgm:pt modelId="{7E1F6895-DF2C-4347-A034-6956F318B73D}" type="pres">
      <dgm:prSet presAssocID="{9DF1CC27-E04C-4624-87AB-AA2BC35087D5}" presName="childShape" presStyleCnt="0"/>
      <dgm:spPr/>
    </dgm:pt>
    <dgm:pt modelId="{680758B4-19DE-4819-8118-7E49A782BEB5}" type="pres">
      <dgm:prSet presAssocID="{76031C7B-4F8D-4A8E-BD86-54EE9DECF777}" presName="Name13" presStyleLbl="parChTrans1D2" presStyleIdx="0" presStyleCnt="5"/>
      <dgm:spPr/>
    </dgm:pt>
    <dgm:pt modelId="{BCD87F99-4E28-41E7-A30A-39AF0D0AA6C7}" type="pres">
      <dgm:prSet presAssocID="{1B5EB6CD-5828-4438-85A5-8EB0B4BE5381}" presName="childText" presStyleLbl="bgAcc1" presStyleIdx="0" presStyleCnt="5" custScaleX="319340">
        <dgm:presLayoutVars>
          <dgm:bulletEnabled val="1"/>
        </dgm:presLayoutVars>
      </dgm:prSet>
      <dgm:spPr/>
    </dgm:pt>
    <dgm:pt modelId="{B9A7FB86-C3B8-4B16-AD79-53B68F7BF5C2}" type="pres">
      <dgm:prSet presAssocID="{97B992EC-6A92-4F09-98B0-7E12B910F9C0}" presName="Name13" presStyleLbl="parChTrans1D2" presStyleIdx="1" presStyleCnt="5"/>
      <dgm:spPr/>
    </dgm:pt>
    <dgm:pt modelId="{548CF520-481D-4C87-8CD0-3DD8C9DE5282}" type="pres">
      <dgm:prSet presAssocID="{795F821A-69E9-4A29-B80B-67A34BAAB294}" presName="childText" presStyleLbl="bgAcc1" presStyleIdx="1" presStyleCnt="5" custScaleX="319340">
        <dgm:presLayoutVars>
          <dgm:bulletEnabled val="1"/>
        </dgm:presLayoutVars>
      </dgm:prSet>
      <dgm:spPr/>
    </dgm:pt>
    <dgm:pt modelId="{32D735CB-9379-4F55-854B-5BD021FCAE37}" type="pres">
      <dgm:prSet presAssocID="{F57356D0-859D-47F1-9CEB-5F9080388493}" presName="Name13" presStyleLbl="parChTrans1D2" presStyleIdx="2" presStyleCnt="5"/>
      <dgm:spPr/>
    </dgm:pt>
    <dgm:pt modelId="{5796CA96-1690-4C5C-BD1C-1ED1B547D946}" type="pres">
      <dgm:prSet presAssocID="{AF7AB376-30B7-413E-9774-6A2228D606B7}" presName="childText" presStyleLbl="bgAcc1" presStyleIdx="2" presStyleCnt="5" custScaleX="319340">
        <dgm:presLayoutVars>
          <dgm:bulletEnabled val="1"/>
        </dgm:presLayoutVars>
      </dgm:prSet>
      <dgm:spPr/>
    </dgm:pt>
    <dgm:pt modelId="{2895527E-CD92-40EB-B2D9-AD3C10336918}" type="pres">
      <dgm:prSet presAssocID="{4A0363D6-3197-411C-8B47-24D9679D652F}" presName="Name13" presStyleLbl="parChTrans1D2" presStyleIdx="3" presStyleCnt="5"/>
      <dgm:spPr/>
    </dgm:pt>
    <dgm:pt modelId="{621704B2-FA22-4EE3-984E-858E5EAB6DE7}" type="pres">
      <dgm:prSet presAssocID="{E70E1DDA-4BDD-4261-B47E-1BF1803DBF57}" presName="childText" presStyleLbl="bgAcc1" presStyleIdx="3" presStyleCnt="5" custScaleX="319340">
        <dgm:presLayoutVars>
          <dgm:bulletEnabled val="1"/>
        </dgm:presLayoutVars>
      </dgm:prSet>
      <dgm:spPr/>
    </dgm:pt>
    <dgm:pt modelId="{8E1030CD-02DB-4F6F-A18F-7AF9D8830B11}" type="pres">
      <dgm:prSet presAssocID="{C44167C4-5B1C-43BE-B781-24EF42BC167D}" presName="Name13" presStyleLbl="parChTrans1D2" presStyleIdx="4" presStyleCnt="5"/>
      <dgm:spPr/>
    </dgm:pt>
    <dgm:pt modelId="{30E969A7-3C44-469D-AE9B-C9DFCD9F079E}" type="pres">
      <dgm:prSet presAssocID="{F7804CF8-A785-466F-9482-3D191ABFD207}" presName="childText" presStyleLbl="bgAcc1" presStyleIdx="4" presStyleCnt="5" custScaleX="319340">
        <dgm:presLayoutVars>
          <dgm:bulletEnabled val="1"/>
        </dgm:presLayoutVars>
      </dgm:prSet>
      <dgm:spPr/>
    </dgm:pt>
  </dgm:ptLst>
  <dgm:cxnLst>
    <dgm:cxn modelId="{0CE7A913-B303-4004-9AAF-DC9EB635C012}" type="presOf" srcId="{C44167C4-5B1C-43BE-B781-24EF42BC167D}" destId="{8E1030CD-02DB-4F6F-A18F-7AF9D8830B11}" srcOrd="0" destOrd="0" presId="urn:microsoft.com/office/officeart/2005/8/layout/hierarchy3"/>
    <dgm:cxn modelId="{82801D1E-3FA8-474A-9BD2-AEF62E9EE0D0}" type="presOf" srcId="{9DF1CC27-E04C-4624-87AB-AA2BC35087D5}" destId="{18963270-7E13-4E32-87C6-6D8BD9A5FE4F}" srcOrd="1" destOrd="0" presId="urn:microsoft.com/office/officeart/2005/8/layout/hierarchy3"/>
    <dgm:cxn modelId="{18DF8A1F-6E1C-43CB-8233-D977737CD2B3}" srcId="{9DF1CC27-E04C-4624-87AB-AA2BC35087D5}" destId="{795F821A-69E9-4A29-B80B-67A34BAAB294}" srcOrd="1" destOrd="0" parTransId="{97B992EC-6A92-4F09-98B0-7E12B910F9C0}" sibTransId="{29D73B25-97E4-497F-96D2-BA7EF33B7676}"/>
    <dgm:cxn modelId="{6649D533-2D87-4908-BA08-474CEAA0E404}" type="presOf" srcId="{795F821A-69E9-4A29-B80B-67A34BAAB294}" destId="{548CF520-481D-4C87-8CD0-3DD8C9DE5282}" srcOrd="0" destOrd="0" presId="urn:microsoft.com/office/officeart/2005/8/layout/hierarchy3"/>
    <dgm:cxn modelId="{EDF4E335-E39E-4F8C-BDC5-DB4D46DB0BCE}" type="presOf" srcId="{F7804CF8-A785-466F-9482-3D191ABFD207}" destId="{30E969A7-3C44-469D-AE9B-C9DFCD9F079E}" srcOrd="0" destOrd="0" presId="urn:microsoft.com/office/officeart/2005/8/layout/hierarchy3"/>
    <dgm:cxn modelId="{52121E4B-B6E3-47E6-8B20-D2BD238CFFAF}" srcId="{9DF1CC27-E04C-4624-87AB-AA2BC35087D5}" destId="{F7804CF8-A785-466F-9482-3D191ABFD207}" srcOrd="4" destOrd="0" parTransId="{C44167C4-5B1C-43BE-B781-24EF42BC167D}" sibTransId="{9BED19C2-6AE1-417C-A51E-306300DFD11E}"/>
    <dgm:cxn modelId="{7E913E4F-7B69-4B51-B4CD-CC3F9D6638B8}" type="presOf" srcId="{AF7AB376-30B7-413E-9774-6A2228D606B7}" destId="{5796CA96-1690-4C5C-BD1C-1ED1B547D946}" srcOrd="0" destOrd="0" presId="urn:microsoft.com/office/officeart/2005/8/layout/hierarchy3"/>
    <dgm:cxn modelId="{8C745577-2136-4F96-AEF3-5803C97D019F}" type="presOf" srcId="{4A0363D6-3197-411C-8B47-24D9679D652F}" destId="{2895527E-CD92-40EB-B2D9-AD3C10336918}" srcOrd="0" destOrd="0" presId="urn:microsoft.com/office/officeart/2005/8/layout/hierarchy3"/>
    <dgm:cxn modelId="{AE6E937A-95FC-473A-9BFF-B7FCFC986E94}" type="presOf" srcId="{97B992EC-6A92-4F09-98B0-7E12B910F9C0}" destId="{B9A7FB86-C3B8-4B16-AD79-53B68F7BF5C2}" srcOrd="0" destOrd="0" presId="urn:microsoft.com/office/officeart/2005/8/layout/hierarchy3"/>
    <dgm:cxn modelId="{F92B027F-A9DF-4A60-A0D1-3CA802BF8913}" srcId="{A8B205E1-3D44-45BE-8269-E1253E0A81A4}" destId="{9DF1CC27-E04C-4624-87AB-AA2BC35087D5}" srcOrd="0" destOrd="0" parTransId="{51A4382F-15BE-4E31-9654-3FAB424794F4}" sibTransId="{C4F2824A-FBE0-4B6F-AEE3-8A9D534F4DE9}"/>
    <dgm:cxn modelId="{EE7FCE8A-EC18-4DE5-8E79-771DC1DCF322}" type="presOf" srcId="{A8B205E1-3D44-45BE-8269-E1253E0A81A4}" destId="{D6290ECB-0397-4963-8ED1-3133AA6D6FD4}" srcOrd="0" destOrd="0" presId="urn:microsoft.com/office/officeart/2005/8/layout/hierarchy3"/>
    <dgm:cxn modelId="{20784496-102F-4134-90CB-F7B3E517ED51}" srcId="{9DF1CC27-E04C-4624-87AB-AA2BC35087D5}" destId="{E70E1DDA-4BDD-4261-B47E-1BF1803DBF57}" srcOrd="3" destOrd="0" parTransId="{4A0363D6-3197-411C-8B47-24D9679D652F}" sibTransId="{72C23FEC-7004-4DF6-B71B-FD02D8B10AF4}"/>
    <dgm:cxn modelId="{939D9B98-C4D4-4AB4-90CF-10E2A844DDD9}" srcId="{9DF1CC27-E04C-4624-87AB-AA2BC35087D5}" destId="{1B5EB6CD-5828-4438-85A5-8EB0B4BE5381}" srcOrd="0" destOrd="0" parTransId="{76031C7B-4F8D-4A8E-BD86-54EE9DECF777}" sibTransId="{8F2E451C-2133-49B4-8563-0570FCA5DACF}"/>
    <dgm:cxn modelId="{29365BAB-5D0A-44F3-81AE-B6B1609410D2}" type="presOf" srcId="{76031C7B-4F8D-4A8E-BD86-54EE9DECF777}" destId="{680758B4-19DE-4819-8118-7E49A782BEB5}" srcOrd="0" destOrd="0" presId="urn:microsoft.com/office/officeart/2005/8/layout/hierarchy3"/>
    <dgm:cxn modelId="{76E7D7B6-6DAB-4081-ACE3-1521A048FA3B}" type="presOf" srcId="{1B5EB6CD-5828-4438-85A5-8EB0B4BE5381}" destId="{BCD87F99-4E28-41E7-A30A-39AF0D0AA6C7}" srcOrd="0" destOrd="0" presId="urn:microsoft.com/office/officeart/2005/8/layout/hierarchy3"/>
    <dgm:cxn modelId="{46965BCC-FE83-40B2-A531-DACFD6C3B4EB}" srcId="{9DF1CC27-E04C-4624-87AB-AA2BC35087D5}" destId="{AF7AB376-30B7-413E-9774-6A2228D606B7}" srcOrd="2" destOrd="0" parTransId="{F57356D0-859D-47F1-9CEB-5F9080388493}" sibTransId="{B1834F4B-AAF8-4965-8236-8D743B8439BC}"/>
    <dgm:cxn modelId="{DD9818CD-E64F-42CF-9D7F-24ECD883DE82}" type="presOf" srcId="{9DF1CC27-E04C-4624-87AB-AA2BC35087D5}" destId="{C6EB63BF-4EDD-49EB-BA0A-84B2FFF2B1A8}" srcOrd="0" destOrd="0" presId="urn:microsoft.com/office/officeart/2005/8/layout/hierarchy3"/>
    <dgm:cxn modelId="{C5E562E3-3CFB-4ACC-B92A-99276F2FFDC6}" type="presOf" srcId="{F57356D0-859D-47F1-9CEB-5F9080388493}" destId="{32D735CB-9379-4F55-854B-5BD021FCAE37}" srcOrd="0" destOrd="0" presId="urn:microsoft.com/office/officeart/2005/8/layout/hierarchy3"/>
    <dgm:cxn modelId="{0B800CE7-2317-4F99-BD5C-FB8A86F1DD8D}" type="presOf" srcId="{E70E1DDA-4BDD-4261-B47E-1BF1803DBF57}" destId="{621704B2-FA22-4EE3-984E-858E5EAB6DE7}" srcOrd="0" destOrd="0" presId="urn:microsoft.com/office/officeart/2005/8/layout/hierarchy3"/>
    <dgm:cxn modelId="{6A23542C-C455-4B47-B8E0-32275922C1BB}" type="presParOf" srcId="{D6290ECB-0397-4963-8ED1-3133AA6D6FD4}" destId="{F3A80D00-61A4-439F-B82D-B017BC7F288B}" srcOrd="0" destOrd="0" presId="urn:microsoft.com/office/officeart/2005/8/layout/hierarchy3"/>
    <dgm:cxn modelId="{29F1395A-9D3C-40B8-8407-DC2369C53900}" type="presParOf" srcId="{F3A80D00-61A4-439F-B82D-B017BC7F288B}" destId="{A5315600-23E6-490D-8723-0AD792D98E18}" srcOrd="0" destOrd="0" presId="urn:microsoft.com/office/officeart/2005/8/layout/hierarchy3"/>
    <dgm:cxn modelId="{4E0CDD04-5545-4DC3-B0EE-35FA7061BB3A}" type="presParOf" srcId="{A5315600-23E6-490D-8723-0AD792D98E18}" destId="{C6EB63BF-4EDD-49EB-BA0A-84B2FFF2B1A8}" srcOrd="0" destOrd="0" presId="urn:microsoft.com/office/officeart/2005/8/layout/hierarchy3"/>
    <dgm:cxn modelId="{585197AD-A58A-4609-955D-95A585301427}" type="presParOf" srcId="{A5315600-23E6-490D-8723-0AD792D98E18}" destId="{18963270-7E13-4E32-87C6-6D8BD9A5FE4F}" srcOrd="1" destOrd="0" presId="urn:microsoft.com/office/officeart/2005/8/layout/hierarchy3"/>
    <dgm:cxn modelId="{C75635CB-374C-44C1-A0E4-AD0B3102EEC6}" type="presParOf" srcId="{F3A80D00-61A4-439F-B82D-B017BC7F288B}" destId="{7E1F6895-DF2C-4347-A034-6956F318B73D}" srcOrd="1" destOrd="0" presId="urn:microsoft.com/office/officeart/2005/8/layout/hierarchy3"/>
    <dgm:cxn modelId="{ABE60388-5577-4D70-B94B-310EDB9D2CAD}" type="presParOf" srcId="{7E1F6895-DF2C-4347-A034-6956F318B73D}" destId="{680758B4-19DE-4819-8118-7E49A782BEB5}" srcOrd="0" destOrd="0" presId="urn:microsoft.com/office/officeart/2005/8/layout/hierarchy3"/>
    <dgm:cxn modelId="{287A06EA-5C72-4EC6-A83A-758AAB5D298E}" type="presParOf" srcId="{7E1F6895-DF2C-4347-A034-6956F318B73D}" destId="{BCD87F99-4E28-41E7-A30A-39AF0D0AA6C7}" srcOrd="1" destOrd="0" presId="urn:microsoft.com/office/officeart/2005/8/layout/hierarchy3"/>
    <dgm:cxn modelId="{9A442AE4-185A-498E-BCBF-D962E776D1A2}" type="presParOf" srcId="{7E1F6895-DF2C-4347-A034-6956F318B73D}" destId="{B9A7FB86-C3B8-4B16-AD79-53B68F7BF5C2}" srcOrd="2" destOrd="0" presId="urn:microsoft.com/office/officeart/2005/8/layout/hierarchy3"/>
    <dgm:cxn modelId="{401035D9-B229-408B-A881-D6453529B282}" type="presParOf" srcId="{7E1F6895-DF2C-4347-A034-6956F318B73D}" destId="{548CF520-481D-4C87-8CD0-3DD8C9DE5282}" srcOrd="3" destOrd="0" presId="urn:microsoft.com/office/officeart/2005/8/layout/hierarchy3"/>
    <dgm:cxn modelId="{14F29FD3-47F8-4362-85B4-0A5EB37D5111}" type="presParOf" srcId="{7E1F6895-DF2C-4347-A034-6956F318B73D}" destId="{32D735CB-9379-4F55-854B-5BD021FCAE37}" srcOrd="4" destOrd="0" presId="urn:microsoft.com/office/officeart/2005/8/layout/hierarchy3"/>
    <dgm:cxn modelId="{A3DA4462-0033-4364-9151-E76A308B02EE}" type="presParOf" srcId="{7E1F6895-DF2C-4347-A034-6956F318B73D}" destId="{5796CA96-1690-4C5C-BD1C-1ED1B547D946}" srcOrd="5" destOrd="0" presId="urn:microsoft.com/office/officeart/2005/8/layout/hierarchy3"/>
    <dgm:cxn modelId="{52A267B1-4AD0-400B-A27D-E5050D90BF92}" type="presParOf" srcId="{7E1F6895-DF2C-4347-A034-6956F318B73D}" destId="{2895527E-CD92-40EB-B2D9-AD3C10336918}" srcOrd="6" destOrd="0" presId="urn:microsoft.com/office/officeart/2005/8/layout/hierarchy3"/>
    <dgm:cxn modelId="{675C2CA2-E254-4A02-A521-796970F5BEDB}" type="presParOf" srcId="{7E1F6895-DF2C-4347-A034-6956F318B73D}" destId="{621704B2-FA22-4EE3-984E-858E5EAB6DE7}" srcOrd="7" destOrd="0" presId="urn:microsoft.com/office/officeart/2005/8/layout/hierarchy3"/>
    <dgm:cxn modelId="{159C47FA-61C4-45A1-91C4-C66134849DAC}" type="presParOf" srcId="{7E1F6895-DF2C-4347-A034-6956F318B73D}" destId="{8E1030CD-02DB-4F6F-A18F-7AF9D8830B11}" srcOrd="8" destOrd="0" presId="urn:microsoft.com/office/officeart/2005/8/layout/hierarchy3"/>
    <dgm:cxn modelId="{13839D05-E643-4FF4-A509-EFADD64DB638}" type="presParOf" srcId="{7E1F6895-DF2C-4347-A034-6956F318B73D}" destId="{30E969A7-3C44-469D-AE9B-C9DFCD9F079E}"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B205E1-3D44-45BE-8269-E1253E0A81A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CA"/>
        </a:p>
      </dgm:t>
    </dgm:pt>
    <dgm:pt modelId="{9DF1CC27-E04C-4624-87AB-AA2BC35087D5}">
      <dgm:prSet phldrT="[Text]"/>
      <dgm:spPr/>
      <dgm:t>
        <a:bodyPr/>
        <a:lstStyle/>
        <a:p>
          <a:r>
            <a:rPr lang="en-US" dirty="0"/>
            <a:t>SDC Expressions Outline</a:t>
          </a:r>
          <a:endParaRPr lang="en-CA" dirty="0"/>
        </a:p>
      </dgm:t>
    </dgm:pt>
    <dgm:pt modelId="{51A4382F-15BE-4E31-9654-3FAB424794F4}" type="parTrans" cxnId="{F92B027F-A9DF-4A60-A0D1-3CA802BF8913}">
      <dgm:prSet/>
      <dgm:spPr/>
      <dgm:t>
        <a:bodyPr/>
        <a:lstStyle/>
        <a:p>
          <a:endParaRPr lang="en-CA"/>
        </a:p>
      </dgm:t>
    </dgm:pt>
    <dgm:pt modelId="{C4F2824A-FBE0-4B6F-AEE3-8A9D534F4DE9}" type="sibTrans" cxnId="{F92B027F-A9DF-4A60-A0D1-3CA802BF8913}">
      <dgm:prSet/>
      <dgm:spPr/>
      <dgm:t>
        <a:bodyPr/>
        <a:lstStyle/>
        <a:p>
          <a:endParaRPr lang="en-CA"/>
        </a:p>
      </dgm:t>
    </dgm:pt>
    <dgm:pt modelId="{1B5EB6CD-5828-4438-85A5-8EB0B4BE5381}">
      <dgm:prSet phldrT="[Text]"/>
      <dgm:spPr>
        <a:ln>
          <a:solidFill>
            <a:schemeClr val="accent2">
              <a:lumMod val="60000"/>
              <a:lumOff val="40000"/>
            </a:schemeClr>
          </a:solidFill>
        </a:ln>
      </dgm:spPr>
      <dgm:t>
        <a:bodyPr/>
        <a:lstStyle/>
        <a:p>
          <a:r>
            <a:rPr lang="en-US" dirty="0" err="1"/>
            <a:t>FHIRPath</a:t>
          </a:r>
          <a:endParaRPr lang="en-CA" dirty="0"/>
        </a:p>
      </dgm:t>
    </dgm:pt>
    <dgm:pt modelId="{76031C7B-4F8D-4A8E-BD86-54EE9DECF777}" type="parTrans" cxnId="{939D9B98-C4D4-4AB4-90CF-10E2A844DDD9}">
      <dgm:prSet/>
      <dgm:spPr/>
      <dgm:t>
        <a:bodyPr/>
        <a:lstStyle/>
        <a:p>
          <a:endParaRPr lang="en-CA"/>
        </a:p>
      </dgm:t>
    </dgm:pt>
    <dgm:pt modelId="{8F2E451C-2133-49B4-8563-0570FCA5DACF}" type="sibTrans" cxnId="{939D9B98-C4D4-4AB4-90CF-10E2A844DDD9}">
      <dgm:prSet/>
      <dgm:spPr/>
      <dgm:t>
        <a:bodyPr/>
        <a:lstStyle/>
        <a:p>
          <a:endParaRPr lang="en-CA"/>
        </a:p>
      </dgm:t>
    </dgm:pt>
    <dgm:pt modelId="{795F821A-69E9-4A29-B80B-67A34BAAB294}">
      <dgm:prSet phldrT="[Text]"/>
      <dgm:spPr>
        <a:ln>
          <a:solidFill>
            <a:schemeClr val="accent5">
              <a:lumMod val="60000"/>
              <a:lumOff val="40000"/>
            </a:schemeClr>
          </a:solidFill>
        </a:ln>
      </dgm:spPr>
      <dgm:t>
        <a:bodyPr/>
        <a:lstStyle/>
        <a:p>
          <a:r>
            <a:rPr lang="en-US" dirty="0"/>
            <a:t>x-</a:t>
          </a:r>
          <a:r>
            <a:rPr lang="en-US" dirty="0" err="1"/>
            <a:t>fhir</a:t>
          </a:r>
          <a:r>
            <a:rPr lang="en-US" dirty="0"/>
            <a:t>-query</a:t>
          </a:r>
          <a:endParaRPr lang="en-CA" dirty="0"/>
        </a:p>
      </dgm:t>
    </dgm:pt>
    <dgm:pt modelId="{97B992EC-6A92-4F09-98B0-7E12B910F9C0}" type="parTrans" cxnId="{18DF8A1F-6E1C-43CB-8233-D977737CD2B3}">
      <dgm:prSet/>
      <dgm:spPr/>
      <dgm:t>
        <a:bodyPr/>
        <a:lstStyle/>
        <a:p>
          <a:endParaRPr lang="en-CA"/>
        </a:p>
      </dgm:t>
    </dgm:pt>
    <dgm:pt modelId="{29D73B25-97E4-497F-96D2-BA7EF33B7676}" type="sibTrans" cxnId="{18DF8A1F-6E1C-43CB-8233-D977737CD2B3}">
      <dgm:prSet/>
      <dgm:spPr/>
      <dgm:t>
        <a:bodyPr/>
        <a:lstStyle/>
        <a:p>
          <a:endParaRPr lang="en-CA"/>
        </a:p>
      </dgm:t>
    </dgm:pt>
    <dgm:pt modelId="{AF7AB376-30B7-413E-9774-6A2228D606B7}">
      <dgm:prSet phldrT="[Text]"/>
      <dgm:spPr>
        <a:ln>
          <a:solidFill>
            <a:schemeClr val="accent6">
              <a:lumMod val="60000"/>
              <a:lumOff val="40000"/>
            </a:schemeClr>
          </a:solidFill>
        </a:ln>
      </dgm:spPr>
      <dgm:t>
        <a:bodyPr/>
        <a:lstStyle/>
        <a:p>
          <a:r>
            <a:rPr lang="en-US" dirty="0"/>
            <a:t>CQL</a:t>
          </a:r>
          <a:endParaRPr lang="en-CA" dirty="0"/>
        </a:p>
      </dgm:t>
    </dgm:pt>
    <dgm:pt modelId="{F57356D0-859D-47F1-9CEB-5F9080388493}" type="parTrans" cxnId="{46965BCC-FE83-40B2-A531-DACFD6C3B4EB}">
      <dgm:prSet/>
      <dgm:spPr/>
      <dgm:t>
        <a:bodyPr/>
        <a:lstStyle/>
        <a:p>
          <a:endParaRPr lang="en-CA"/>
        </a:p>
      </dgm:t>
    </dgm:pt>
    <dgm:pt modelId="{B1834F4B-AAF8-4965-8236-8D743B8439BC}" type="sibTrans" cxnId="{46965BCC-FE83-40B2-A531-DACFD6C3B4EB}">
      <dgm:prSet/>
      <dgm:spPr/>
      <dgm:t>
        <a:bodyPr/>
        <a:lstStyle/>
        <a:p>
          <a:endParaRPr lang="en-CA"/>
        </a:p>
      </dgm:t>
    </dgm:pt>
    <dgm:pt modelId="{E70E1DDA-4BDD-4261-B47E-1BF1803DBF57}">
      <dgm:prSet phldrT="[Text]"/>
      <dgm:spPr>
        <a:ln>
          <a:solidFill>
            <a:schemeClr val="accent4">
              <a:lumMod val="60000"/>
              <a:lumOff val="40000"/>
            </a:schemeClr>
          </a:solidFill>
        </a:ln>
      </dgm:spPr>
      <dgm:t>
        <a:bodyPr/>
        <a:lstStyle/>
        <a:p>
          <a:r>
            <a:rPr lang="en-US" dirty="0"/>
            <a:t>Expression Considerations</a:t>
          </a:r>
          <a:endParaRPr lang="en-CA" dirty="0"/>
        </a:p>
      </dgm:t>
    </dgm:pt>
    <dgm:pt modelId="{4A0363D6-3197-411C-8B47-24D9679D652F}" type="parTrans" cxnId="{20784496-102F-4134-90CB-F7B3E517ED51}">
      <dgm:prSet/>
      <dgm:spPr/>
      <dgm:t>
        <a:bodyPr/>
        <a:lstStyle/>
        <a:p>
          <a:endParaRPr lang="en-CA"/>
        </a:p>
      </dgm:t>
    </dgm:pt>
    <dgm:pt modelId="{72C23FEC-7004-4DF6-B71B-FD02D8B10AF4}" type="sibTrans" cxnId="{20784496-102F-4134-90CB-F7B3E517ED51}">
      <dgm:prSet/>
      <dgm:spPr/>
      <dgm:t>
        <a:bodyPr/>
        <a:lstStyle/>
        <a:p>
          <a:endParaRPr lang="en-CA"/>
        </a:p>
      </dgm:t>
    </dgm:pt>
    <dgm:pt modelId="{F7804CF8-A785-466F-9482-3D191ABFD207}">
      <dgm:prSet phldrT="[Text]"/>
      <dgm:spPr>
        <a:ln w="57150"/>
      </dgm:spPr>
      <dgm:t>
        <a:bodyPr/>
        <a:lstStyle/>
        <a:p>
          <a:r>
            <a:rPr lang="en-US" dirty="0"/>
            <a:t>Expression Exercises</a:t>
          </a:r>
          <a:endParaRPr lang="en-CA" dirty="0"/>
        </a:p>
      </dgm:t>
    </dgm:pt>
    <dgm:pt modelId="{C44167C4-5B1C-43BE-B781-24EF42BC167D}" type="parTrans" cxnId="{52121E4B-B6E3-47E6-8B20-D2BD238CFFAF}">
      <dgm:prSet/>
      <dgm:spPr/>
      <dgm:t>
        <a:bodyPr/>
        <a:lstStyle/>
        <a:p>
          <a:endParaRPr lang="en-CA"/>
        </a:p>
      </dgm:t>
    </dgm:pt>
    <dgm:pt modelId="{9BED19C2-6AE1-417C-A51E-306300DFD11E}" type="sibTrans" cxnId="{52121E4B-B6E3-47E6-8B20-D2BD238CFFAF}">
      <dgm:prSet/>
      <dgm:spPr/>
      <dgm:t>
        <a:bodyPr/>
        <a:lstStyle/>
        <a:p>
          <a:endParaRPr lang="en-CA"/>
        </a:p>
      </dgm:t>
    </dgm:pt>
    <dgm:pt modelId="{D6290ECB-0397-4963-8ED1-3133AA6D6FD4}" type="pres">
      <dgm:prSet presAssocID="{A8B205E1-3D44-45BE-8269-E1253E0A81A4}" presName="diagram" presStyleCnt="0">
        <dgm:presLayoutVars>
          <dgm:chPref val="1"/>
          <dgm:dir/>
          <dgm:animOne val="branch"/>
          <dgm:animLvl val="lvl"/>
          <dgm:resizeHandles/>
        </dgm:presLayoutVars>
      </dgm:prSet>
      <dgm:spPr/>
    </dgm:pt>
    <dgm:pt modelId="{F3A80D00-61A4-439F-B82D-B017BC7F288B}" type="pres">
      <dgm:prSet presAssocID="{9DF1CC27-E04C-4624-87AB-AA2BC35087D5}" presName="root" presStyleCnt="0"/>
      <dgm:spPr/>
    </dgm:pt>
    <dgm:pt modelId="{A5315600-23E6-490D-8723-0AD792D98E18}" type="pres">
      <dgm:prSet presAssocID="{9DF1CC27-E04C-4624-87AB-AA2BC35087D5}" presName="rootComposite" presStyleCnt="0"/>
      <dgm:spPr/>
    </dgm:pt>
    <dgm:pt modelId="{C6EB63BF-4EDD-49EB-BA0A-84B2FFF2B1A8}" type="pres">
      <dgm:prSet presAssocID="{9DF1CC27-E04C-4624-87AB-AA2BC35087D5}" presName="rootText" presStyleLbl="node1" presStyleIdx="0" presStyleCnt="1" custScaleX="246842"/>
      <dgm:spPr/>
    </dgm:pt>
    <dgm:pt modelId="{18963270-7E13-4E32-87C6-6D8BD9A5FE4F}" type="pres">
      <dgm:prSet presAssocID="{9DF1CC27-E04C-4624-87AB-AA2BC35087D5}" presName="rootConnector" presStyleLbl="node1" presStyleIdx="0" presStyleCnt="1"/>
      <dgm:spPr/>
    </dgm:pt>
    <dgm:pt modelId="{7E1F6895-DF2C-4347-A034-6956F318B73D}" type="pres">
      <dgm:prSet presAssocID="{9DF1CC27-E04C-4624-87AB-AA2BC35087D5}" presName="childShape" presStyleCnt="0"/>
      <dgm:spPr/>
    </dgm:pt>
    <dgm:pt modelId="{680758B4-19DE-4819-8118-7E49A782BEB5}" type="pres">
      <dgm:prSet presAssocID="{76031C7B-4F8D-4A8E-BD86-54EE9DECF777}" presName="Name13" presStyleLbl="parChTrans1D2" presStyleIdx="0" presStyleCnt="5"/>
      <dgm:spPr/>
    </dgm:pt>
    <dgm:pt modelId="{BCD87F99-4E28-41E7-A30A-39AF0D0AA6C7}" type="pres">
      <dgm:prSet presAssocID="{1B5EB6CD-5828-4438-85A5-8EB0B4BE5381}" presName="childText" presStyleLbl="bgAcc1" presStyleIdx="0" presStyleCnt="5" custScaleX="319340">
        <dgm:presLayoutVars>
          <dgm:bulletEnabled val="1"/>
        </dgm:presLayoutVars>
      </dgm:prSet>
      <dgm:spPr/>
    </dgm:pt>
    <dgm:pt modelId="{B9A7FB86-C3B8-4B16-AD79-53B68F7BF5C2}" type="pres">
      <dgm:prSet presAssocID="{97B992EC-6A92-4F09-98B0-7E12B910F9C0}" presName="Name13" presStyleLbl="parChTrans1D2" presStyleIdx="1" presStyleCnt="5"/>
      <dgm:spPr/>
    </dgm:pt>
    <dgm:pt modelId="{548CF520-481D-4C87-8CD0-3DD8C9DE5282}" type="pres">
      <dgm:prSet presAssocID="{795F821A-69E9-4A29-B80B-67A34BAAB294}" presName="childText" presStyleLbl="bgAcc1" presStyleIdx="1" presStyleCnt="5" custScaleX="319340">
        <dgm:presLayoutVars>
          <dgm:bulletEnabled val="1"/>
        </dgm:presLayoutVars>
      </dgm:prSet>
      <dgm:spPr/>
    </dgm:pt>
    <dgm:pt modelId="{32D735CB-9379-4F55-854B-5BD021FCAE37}" type="pres">
      <dgm:prSet presAssocID="{F57356D0-859D-47F1-9CEB-5F9080388493}" presName="Name13" presStyleLbl="parChTrans1D2" presStyleIdx="2" presStyleCnt="5"/>
      <dgm:spPr/>
    </dgm:pt>
    <dgm:pt modelId="{5796CA96-1690-4C5C-BD1C-1ED1B547D946}" type="pres">
      <dgm:prSet presAssocID="{AF7AB376-30B7-413E-9774-6A2228D606B7}" presName="childText" presStyleLbl="bgAcc1" presStyleIdx="2" presStyleCnt="5" custScaleX="319340">
        <dgm:presLayoutVars>
          <dgm:bulletEnabled val="1"/>
        </dgm:presLayoutVars>
      </dgm:prSet>
      <dgm:spPr/>
    </dgm:pt>
    <dgm:pt modelId="{2895527E-CD92-40EB-B2D9-AD3C10336918}" type="pres">
      <dgm:prSet presAssocID="{4A0363D6-3197-411C-8B47-24D9679D652F}" presName="Name13" presStyleLbl="parChTrans1D2" presStyleIdx="3" presStyleCnt="5"/>
      <dgm:spPr/>
    </dgm:pt>
    <dgm:pt modelId="{621704B2-FA22-4EE3-984E-858E5EAB6DE7}" type="pres">
      <dgm:prSet presAssocID="{E70E1DDA-4BDD-4261-B47E-1BF1803DBF57}" presName="childText" presStyleLbl="bgAcc1" presStyleIdx="3" presStyleCnt="5" custScaleX="319340">
        <dgm:presLayoutVars>
          <dgm:bulletEnabled val="1"/>
        </dgm:presLayoutVars>
      </dgm:prSet>
      <dgm:spPr/>
    </dgm:pt>
    <dgm:pt modelId="{8E1030CD-02DB-4F6F-A18F-7AF9D8830B11}" type="pres">
      <dgm:prSet presAssocID="{C44167C4-5B1C-43BE-B781-24EF42BC167D}" presName="Name13" presStyleLbl="parChTrans1D2" presStyleIdx="4" presStyleCnt="5"/>
      <dgm:spPr/>
    </dgm:pt>
    <dgm:pt modelId="{30E969A7-3C44-469D-AE9B-C9DFCD9F079E}" type="pres">
      <dgm:prSet presAssocID="{F7804CF8-A785-466F-9482-3D191ABFD207}" presName="childText" presStyleLbl="bgAcc1" presStyleIdx="4" presStyleCnt="5" custScaleX="319340">
        <dgm:presLayoutVars>
          <dgm:bulletEnabled val="1"/>
        </dgm:presLayoutVars>
      </dgm:prSet>
      <dgm:spPr/>
    </dgm:pt>
  </dgm:ptLst>
  <dgm:cxnLst>
    <dgm:cxn modelId="{0CE7A913-B303-4004-9AAF-DC9EB635C012}" type="presOf" srcId="{C44167C4-5B1C-43BE-B781-24EF42BC167D}" destId="{8E1030CD-02DB-4F6F-A18F-7AF9D8830B11}" srcOrd="0" destOrd="0" presId="urn:microsoft.com/office/officeart/2005/8/layout/hierarchy3"/>
    <dgm:cxn modelId="{82801D1E-3FA8-474A-9BD2-AEF62E9EE0D0}" type="presOf" srcId="{9DF1CC27-E04C-4624-87AB-AA2BC35087D5}" destId="{18963270-7E13-4E32-87C6-6D8BD9A5FE4F}" srcOrd="1" destOrd="0" presId="urn:microsoft.com/office/officeart/2005/8/layout/hierarchy3"/>
    <dgm:cxn modelId="{18DF8A1F-6E1C-43CB-8233-D977737CD2B3}" srcId="{9DF1CC27-E04C-4624-87AB-AA2BC35087D5}" destId="{795F821A-69E9-4A29-B80B-67A34BAAB294}" srcOrd="1" destOrd="0" parTransId="{97B992EC-6A92-4F09-98B0-7E12B910F9C0}" sibTransId="{29D73B25-97E4-497F-96D2-BA7EF33B7676}"/>
    <dgm:cxn modelId="{6649D533-2D87-4908-BA08-474CEAA0E404}" type="presOf" srcId="{795F821A-69E9-4A29-B80B-67A34BAAB294}" destId="{548CF520-481D-4C87-8CD0-3DD8C9DE5282}" srcOrd="0" destOrd="0" presId="urn:microsoft.com/office/officeart/2005/8/layout/hierarchy3"/>
    <dgm:cxn modelId="{EDF4E335-E39E-4F8C-BDC5-DB4D46DB0BCE}" type="presOf" srcId="{F7804CF8-A785-466F-9482-3D191ABFD207}" destId="{30E969A7-3C44-469D-AE9B-C9DFCD9F079E}" srcOrd="0" destOrd="0" presId="urn:microsoft.com/office/officeart/2005/8/layout/hierarchy3"/>
    <dgm:cxn modelId="{52121E4B-B6E3-47E6-8B20-D2BD238CFFAF}" srcId="{9DF1CC27-E04C-4624-87AB-AA2BC35087D5}" destId="{F7804CF8-A785-466F-9482-3D191ABFD207}" srcOrd="4" destOrd="0" parTransId="{C44167C4-5B1C-43BE-B781-24EF42BC167D}" sibTransId="{9BED19C2-6AE1-417C-A51E-306300DFD11E}"/>
    <dgm:cxn modelId="{7E913E4F-7B69-4B51-B4CD-CC3F9D6638B8}" type="presOf" srcId="{AF7AB376-30B7-413E-9774-6A2228D606B7}" destId="{5796CA96-1690-4C5C-BD1C-1ED1B547D946}" srcOrd="0" destOrd="0" presId="urn:microsoft.com/office/officeart/2005/8/layout/hierarchy3"/>
    <dgm:cxn modelId="{8C745577-2136-4F96-AEF3-5803C97D019F}" type="presOf" srcId="{4A0363D6-3197-411C-8B47-24D9679D652F}" destId="{2895527E-CD92-40EB-B2D9-AD3C10336918}" srcOrd="0" destOrd="0" presId="urn:microsoft.com/office/officeart/2005/8/layout/hierarchy3"/>
    <dgm:cxn modelId="{AE6E937A-95FC-473A-9BFF-B7FCFC986E94}" type="presOf" srcId="{97B992EC-6A92-4F09-98B0-7E12B910F9C0}" destId="{B9A7FB86-C3B8-4B16-AD79-53B68F7BF5C2}" srcOrd="0" destOrd="0" presId="urn:microsoft.com/office/officeart/2005/8/layout/hierarchy3"/>
    <dgm:cxn modelId="{F92B027F-A9DF-4A60-A0D1-3CA802BF8913}" srcId="{A8B205E1-3D44-45BE-8269-E1253E0A81A4}" destId="{9DF1CC27-E04C-4624-87AB-AA2BC35087D5}" srcOrd="0" destOrd="0" parTransId="{51A4382F-15BE-4E31-9654-3FAB424794F4}" sibTransId="{C4F2824A-FBE0-4B6F-AEE3-8A9D534F4DE9}"/>
    <dgm:cxn modelId="{EE7FCE8A-EC18-4DE5-8E79-771DC1DCF322}" type="presOf" srcId="{A8B205E1-3D44-45BE-8269-E1253E0A81A4}" destId="{D6290ECB-0397-4963-8ED1-3133AA6D6FD4}" srcOrd="0" destOrd="0" presId="urn:microsoft.com/office/officeart/2005/8/layout/hierarchy3"/>
    <dgm:cxn modelId="{20784496-102F-4134-90CB-F7B3E517ED51}" srcId="{9DF1CC27-E04C-4624-87AB-AA2BC35087D5}" destId="{E70E1DDA-4BDD-4261-B47E-1BF1803DBF57}" srcOrd="3" destOrd="0" parTransId="{4A0363D6-3197-411C-8B47-24D9679D652F}" sibTransId="{72C23FEC-7004-4DF6-B71B-FD02D8B10AF4}"/>
    <dgm:cxn modelId="{939D9B98-C4D4-4AB4-90CF-10E2A844DDD9}" srcId="{9DF1CC27-E04C-4624-87AB-AA2BC35087D5}" destId="{1B5EB6CD-5828-4438-85A5-8EB0B4BE5381}" srcOrd="0" destOrd="0" parTransId="{76031C7B-4F8D-4A8E-BD86-54EE9DECF777}" sibTransId="{8F2E451C-2133-49B4-8563-0570FCA5DACF}"/>
    <dgm:cxn modelId="{29365BAB-5D0A-44F3-81AE-B6B1609410D2}" type="presOf" srcId="{76031C7B-4F8D-4A8E-BD86-54EE9DECF777}" destId="{680758B4-19DE-4819-8118-7E49A782BEB5}" srcOrd="0" destOrd="0" presId="urn:microsoft.com/office/officeart/2005/8/layout/hierarchy3"/>
    <dgm:cxn modelId="{76E7D7B6-6DAB-4081-ACE3-1521A048FA3B}" type="presOf" srcId="{1B5EB6CD-5828-4438-85A5-8EB0B4BE5381}" destId="{BCD87F99-4E28-41E7-A30A-39AF0D0AA6C7}" srcOrd="0" destOrd="0" presId="urn:microsoft.com/office/officeart/2005/8/layout/hierarchy3"/>
    <dgm:cxn modelId="{46965BCC-FE83-40B2-A531-DACFD6C3B4EB}" srcId="{9DF1CC27-E04C-4624-87AB-AA2BC35087D5}" destId="{AF7AB376-30B7-413E-9774-6A2228D606B7}" srcOrd="2" destOrd="0" parTransId="{F57356D0-859D-47F1-9CEB-5F9080388493}" sibTransId="{B1834F4B-AAF8-4965-8236-8D743B8439BC}"/>
    <dgm:cxn modelId="{DD9818CD-E64F-42CF-9D7F-24ECD883DE82}" type="presOf" srcId="{9DF1CC27-E04C-4624-87AB-AA2BC35087D5}" destId="{C6EB63BF-4EDD-49EB-BA0A-84B2FFF2B1A8}" srcOrd="0" destOrd="0" presId="urn:microsoft.com/office/officeart/2005/8/layout/hierarchy3"/>
    <dgm:cxn modelId="{C5E562E3-3CFB-4ACC-B92A-99276F2FFDC6}" type="presOf" srcId="{F57356D0-859D-47F1-9CEB-5F9080388493}" destId="{32D735CB-9379-4F55-854B-5BD021FCAE37}" srcOrd="0" destOrd="0" presId="urn:microsoft.com/office/officeart/2005/8/layout/hierarchy3"/>
    <dgm:cxn modelId="{0B800CE7-2317-4F99-BD5C-FB8A86F1DD8D}" type="presOf" srcId="{E70E1DDA-4BDD-4261-B47E-1BF1803DBF57}" destId="{621704B2-FA22-4EE3-984E-858E5EAB6DE7}" srcOrd="0" destOrd="0" presId="urn:microsoft.com/office/officeart/2005/8/layout/hierarchy3"/>
    <dgm:cxn modelId="{6A23542C-C455-4B47-B8E0-32275922C1BB}" type="presParOf" srcId="{D6290ECB-0397-4963-8ED1-3133AA6D6FD4}" destId="{F3A80D00-61A4-439F-B82D-B017BC7F288B}" srcOrd="0" destOrd="0" presId="urn:microsoft.com/office/officeart/2005/8/layout/hierarchy3"/>
    <dgm:cxn modelId="{29F1395A-9D3C-40B8-8407-DC2369C53900}" type="presParOf" srcId="{F3A80D00-61A4-439F-B82D-B017BC7F288B}" destId="{A5315600-23E6-490D-8723-0AD792D98E18}" srcOrd="0" destOrd="0" presId="urn:microsoft.com/office/officeart/2005/8/layout/hierarchy3"/>
    <dgm:cxn modelId="{4E0CDD04-5545-4DC3-B0EE-35FA7061BB3A}" type="presParOf" srcId="{A5315600-23E6-490D-8723-0AD792D98E18}" destId="{C6EB63BF-4EDD-49EB-BA0A-84B2FFF2B1A8}" srcOrd="0" destOrd="0" presId="urn:microsoft.com/office/officeart/2005/8/layout/hierarchy3"/>
    <dgm:cxn modelId="{585197AD-A58A-4609-955D-95A585301427}" type="presParOf" srcId="{A5315600-23E6-490D-8723-0AD792D98E18}" destId="{18963270-7E13-4E32-87C6-6D8BD9A5FE4F}" srcOrd="1" destOrd="0" presId="urn:microsoft.com/office/officeart/2005/8/layout/hierarchy3"/>
    <dgm:cxn modelId="{C75635CB-374C-44C1-A0E4-AD0B3102EEC6}" type="presParOf" srcId="{F3A80D00-61A4-439F-B82D-B017BC7F288B}" destId="{7E1F6895-DF2C-4347-A034-6956F318B73D}" srcOrd="1" destOrd="0" presId="urn:microsoft.com/office/officeart/2005/8/layout/hierarchy3"/>
    <dgm:cxn modelId="{ABE60388-5577-4D70-B94B-310EDB9D2CAD}" type="presParOf" srcId="{7E1F6895-DF2C-4347-A034-6956F318B73D}" destId="{680758B4-19DE-4819-8118-7E49A782BEB5}" srcOrd="0" destOrd="0" presId="urn:microsoft.com/office/officeart/2005/8/layout/hierarchy3"/>
    <dgm:cxn modelId="{287A06EA-5C72-4EC6-A83A-758AAB5D298E}" type="presParOf" srcId="{7E1F6895-DF2C-4347-A034-6956F318B73D}" destId="{BCD87F99-4E28-41E7-A30A-39AF0D0AA6C7}" srcOrd="1" destOrd="0" presId="urn:microsoft.com/office/officeart/2005/8/layout/hierarchy3"/>
    <dgm:cxn modelId="{9A442AE4-185A-498E-BCBF-D962E776D1A2}" type="presParOf" srcId="{7E1F6895-DF2C-4347-A034-6956F318B73D}" destId="{B9A7FB86-C3B8-4B16-AD79-53B68F7BF5C2}" srcOrd="2" destOrd="0" presId="urn:microsoft.com/office/officeart/2005/8/layout/hierarchy3"/>
    <dgm:cxn modelId="{401035D9-B229-408B-A881-D6453529B282}" type="presParOf" srcId="{7E1F6895-DF2C-4347-A034-6956F318B73D}" destId="{548CF520-481D-4C87-8CD0-3DD8C9DE5282}" srcOrd="3" destOrd="0" presId="urn:microsoft.com/office/officeart/2005/8/layout/hierarchy3"/>
    <dgm:cxn modelId="{14F29FD3-47F8-4362-85B4-0A5EB37D5111}" type="presParOf" srcId="{7E1F6895-DF2C-4347-A034-6956F318B73D}" destId="{32D735CB-9379-4F55-854B-5BD021FCAE37}" srcOrd="4" destOrd="0" presId="urn:microsoft.com/office/officeart/2005/8/layout/hierarchy3"/>
    <dgm:cxn modelId="{A3DA4462-0033-4364-9151-E76A308B02EE}" type="presParOf" srcId="{7E1F6895-DF2C-4347-A034-6956F318B73D}" destId="{5796CA96-1690-4C5C-BD1C-1ED1B547D946}" srcOrd="5" destOrd="0" presId="urn:microsoft.com/office/officeart/2005/8/layout/hierarchy3"/>
    <dgm:cxn modelId="{52A267B1-4AD0-400B-A27D-E5050D90BF92}" type="presParOf" srcId="{7E1F6895-DF2C-4347-A034-6956F318B73D}" destId="{2895527E-CD92-40EB-B2D9-AD3C10336918}" srcOrd="6" destOrd="0" presId="urn:microsoft.com/office/officeart/2005/8/layout/hierarchy3"/>
    <dgm:cxn modelId="{675C2CA2-E254-4A02-A521-796970F5BEDB}" type="presParOf" srcId="{7E1F6895-DF2C-4347-A034-6956F318B73D}" destId="{621704B2-FA22-4EE3-984E-858E5EAB6DE7}" srcOrd="7" destOrd="0" presId="urn:microsoft.com/office/officeart/2005/8/layout/hierarchy3"/>
    <dgm:cxn modelId="{159C47FA-61C4-45A1-91C4-C66134849DAC}" type="presParOf" srcId="{7E1F6895-DF2C-4347-A034-6956F318B73D}" destId="{8E1030CD-02DB-4F6F-A18F-7AF9D8830B11}" srcOrd="8" destOrd="0" presId="urn:microsoft.com/office/officeart/2005/8/layout/hierarchy3"/>
    <dgm:cxn modelId="{13839D05-E643-4FF4-A509-EFADD64DB638}" type="presParOf" srcId="{7E1F6895-DF2C-4347-A034-6956F318B73D}" destId="{30E969A7-3C44-469D-AE9B-C9DFCD9F079E}"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B63BF-4EDD-49EB-BA0A-84B2FFF2B1A8}">
      <dsp:nvSpPr>
        <dsp:cNvPr id="0" name=""/>
        <dsp:cNvSpPr/>
      </dsp:nvSpPr>
      <dsp:spPr>
        <a:xfrm>
          <a:off x="1339863" y="775"/>
          <a:ext cx="2766298" cy="5603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SDC Expressions Outline</a:t>
          </a:r>
          <a:endParaRPr lang="en-CA" sz="1800" kern="1200" dirty="0"/>
        </a:p>
      </dsp:txBody>
      <dsp:txXfrm>
        <a:off x="1356275" y="17187"/>
        <a:ext cx="2733474" cy="527513"/>
      </dsp:txXfrm>
    </dsp:sp>
    <dsp:sp modelId="{680758B4-19DE-4819-8118-7E49A782BEB5}">
      <dsp:nvSpPr>
        <dsp:cNvPr id="0" name=""/>
        <dsp:cNvSpPr/>
      </dsp:nvSpPr>
      <dsp:spPr>
        <a:xfrm>
          <a:off x="1616493" y="561113"/>
          <a:ext cx="276629" cy="420253"/>
        </a:xfrm>
        <a:custGeom>
          <a:avLst/>
          <a:gdLst/>
          <a:ahLst/>
          <a:cxnLst/>
          <a:rect l="0" t="0" r="0" b="0"/>
          <a:pathLst>
            <a:path>
              <a:moveTo>
                <a:pt x="0" y="0"/>
              </a:moveTo>
              <a:lnTo>
                <a:pt x="0" y="420253"/>
              </a:lnTo>
              <a:lnTo>
                <a:pt x="276629" y="4202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D87F99-4E28-41E7-A30A-39AF0D0AA6C7}">
      <dsp:nvSpPr>
        <dsp:cNvPr id="0" name=""/>
        <dsp:cNvSpPr/>
      </dsp:nvSpPr>
      <dsp:spPr>
        <a:xfrm>
          <a:off x="1893123" y="701197"/>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FHIRPath</a:t>
          </a:r>
          <a:endParaRPr lang="en-CA" sz="1800" kern="1200" dirty="0"/>
        </a:p>
      </dsp:txBody>
      <dsp:txXfrm>
        <a:off x="1909535" y="717609"/>
        <a:ext cx="2830188" cy="527513"/>
      </dsp:txXfrm>
    </dsp:sp>
    <dsp:sp modelId="{B9A7FB86-C3B8-4B16-AD79-53B68F7BF5C2}">
      <dsp:nvSpPr>
        <dsp:cNvPr id="0" name=""/>
        <dsp:cNvSpPr/>
      </dsp:nvSpPr>
      <dsp:spPr>
        <a:xfrm>
          <a:off x="1616493" y="561113"/>
          <a:ext cx="276629" cy="1120675"/>
        </a:xfrm>
        <a:custGeom>
          <a:avLst/>
          <a:gdLst/>
          <a:ahLst/>
          <a:cxnLst/>
          <a:rect l="0" t="0" r="0" b="0"/>
          <a:pathLst>
            <a:path>
              <a:moveTo>
                <a:pt x="0" y="0"/>
              </a:moveTo>
              <a:lnTo>
                <a:pt x="0" y="1120675"/>
              </a:lnTo>
              <a:lnTo>
                <a:pt x="276629" y="1120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8CF520-481D-4C87-8CD0-3DD8C9DE5282}">
      <dsp:nvSpPr>
        <dsp:cNvPr id="0" name=""/>
        <dsp:cNvSpPr/>
      </dsp:nvSpPr>
      <dsp:spPr>
        <a:xfrm>
          <a:off x="1893123" y="1401619"/>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x-</a:t>
          </a:r>
          <a:r>
            <a:rPr lang="en-US" sz="1800" kern="1200" dirty="0" err="1"/>
            <a:t>fhir</a:t>
          </a:r>
          <a:r>
            <a:rPr lang="en-US" sz="1800" kern="1200" dirty="0"/>
            <a:t>-query</a:t>
          </a:r>
          <a:endParaRPr lang="en-CA" sz="1800" kern="1200" dirty="0"/>
        </a:p>
      </dsp:txBody>
      <dsp:txXfrm>
        <a:off x="1909535" y="1418031"/>
        <a:ext cx="2830188" cy="527513"/>
      </dsp:txXfrm>
    </dsp:sp>
    <dsp:sp modelId="{32D735CB-9379-4F55-854B-5BD021FCAE37}">
      <dsp:nvSpPr>
        <dsp:cNvPr id="0" name=""/>
        <dsp:cNvSpPr/>
      </dsp:nvSpPr>
      <dsp:spPr>
        <a:xfrm>
          <a:off x="1616493" y="561113"/>
          <a:ext cx="276629" cy="1821098"/>
        </a:xfrm>
        <a:custGeom>
          <a:avLst/>
          <a:gdLst/>
          <a:ahLst/>
          <a:cxnLst/>
          <a:rect l="0" t="0" r="0" b="0"/>
          <a:pathLst>
            <a:path>
              <a:moveTo>
                <a:pt x="0" y="0"/>
              </a:moveTo>
              <a:lnTo>
                <a:pt x="0" y="1821098"/>
              </a:lnTo>
              <a:lnTo>
                <a:pt x="276629" y="18210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96CA96-1690-4C5C-BD1C-1ED1B547D946}">
      <dsp:nvSpPr>
        <dsp:cNvPr id="0" name=""/>
        <dsp:cNvSpPr/>
      </dsp:nvSpPr>
      <dsp:spPr>
        <a:xfrm>
          <a:off x="1893123" y="2102042"/>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CQL</a:t>
          </a:r>
          <a:endParaRPr lang="en-CA" sz="1800" kern="1200" dirty="0"/>
        </a:p>
      </dsp:txBody>
      <dsp:txXfrm>
        <a:off x="1909535" y="2118454"/>
        <a:ext cx="2830188" cy="527513"/>
      </dsp:txXfrm>
    </dsp:sp>
    <dsp:sp modelId="{2895527E-CD92-40EB-B2D9-AD3C10336918}">
      <dsp:nvSpPr>
        <dsp:cNvPr id="0" name=""/>
        <dsp:cNvSpPr/>
      </dsp:nvSpPr>
      <dsp:spPr>
        <a:xfrm>
          <a:off x="1616493" y="561113"/>
          <a:ext cx="276629" cy="2521520"/>
        </a:xfrm>
        <a:custGeom>
          <a:avLst/>
          <a:gdLst/>
          <a:ahLst/>
          <a:cxnLst/>
          <a:rect l="0" t="0" r="0" b="0"/>
          <a:pathLst>
            <a:path>
              <a:moveTo>
                <a:pt x="0" y="0"/>
              </a:moveTo>
              <a:lnTo>
                <a:pt x="0" y="2521520"/>
              </a:lnTo>
              <a:lnTo>
                <a:pt x="276629" y="25215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704B2-FA22-4EE3-984E-858E5EAB6DE7}">
      <dsp:nvSpPr>
        <dsp:cNvPr id="0" name=""/>
        <dsp:cNvSpPr/>
      </dsp:nvSpPr>
      <dsp:spPr>
        <a:xfrm>
          <a:off x="1893123" y="2802464"/>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Expression Considerations</a:t>
          </a:r>
          <a:endParaRPr lang="en-CA" sz="1800" kern="1200" dirty="0"/>
        </a:p>
      </dsp:txBody>
      <dsp:txXfrm>
        <a:off x="1909535" y="2818876"/>
        <a:ext cx="2830188" cy="527513"/>
      </dsp:txXfrm>
    </dsp:sp>
    <dsp:sp modelId="{8E1030CD-02DB-4F6F-A18F-7AF9D8830B11}">
      <dsp:nvSpPr>
        <dsp:cNvPr id="0" name=""/>
        <dsp:cNvSpPr/>
      </dsp:nvSpPr>
      <dsp:spPr>
        <a:xfrm>
          <a:off x="1616493" y="561113"/>
          <a:ext cx="276629" cy="3221942"/>
        </a:xfrm>
        <a:custGeom>
          <a:avLst/>
          <a:gdLst/>
          <a:ahLst/>
          <a:cxnLst/>
          <a:rect l="0" t="0" r="0" b="0"/>
          <a:pathLst>
            <a:path>
              <a:moveTo>
                <a:pt x="0" y="0"/>
              </a:moveTo>
              <a:lnTo>
                <a:pt x="0" y="3221942"/>
              </a:lnTo>
              <a:lnTo>
                <a:pt x="276629" y="3221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E969A7-3C44-469D-AE9B-C9DFCD9F079E}">
      <dsp:nvSpPr>
        <dsp:cNvPr id="0" name=""/>
        <dsp:cNvSpPr/>
      </dsp:nvSpPr>
      <dsp:spPr>
        <a:xfrm>
          <a:off x="1893123" y="3502886"/>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Expression Exercises</a:t>
          </a:r>
          <a:endParaRPr lang="en-CA" sz="1800" kern="1200" dirty="0"/>
        </a:p>
      </dsp:txBody>
      <dsp:txXfrm>
        <a:off x="1909535" y="3519298"/>
        <a:ext cx="2830188" cy="5275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B63BF-4EDD-49EB-BA0A-84B2FFF2B1A8}">
      <dsp:nvSpPr>
        <dsp:cNvPr id="0" name=""/>
        <dsp:cNvSpPr/>
      </dsp:nvSpPr>
      <dsp:spPr>
        <a:xfrm>
          <a:off x="1339863" y="775"/>
          <a:ext cx="2766298" cy="5603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SDC Expressions Outline</a:t>
          </a:r>
          <a:endParaRPr lang="en-CA" sz="1800" kern="1200" dirty="0"/>
        </a:p>
      </dsp:txBody>
      <dsp:txXfrm>
        <a:off x="1356275" y="17187"/>
        <a:ext cx="2733474" cy="527513"/>
      </dsp:txXfrm>
    </dsp:sp>
    <dsp:sp modelId="{680758B4-19DE-4819-8118-7E49A782BEB5}">
      <dsp:nvSpPr>
        <dsp:cNvPr id="0" name=""/>
        <dsp:cNvSpPr/>
      </dsp:nvSpPr>
      <dsp:spPr>
        <a:xfrm>
          <a:off x="1616493" y="561113"/>
          <a:ext cx="276629" cy="420253"/>
        </a:xfrm>
        <a:custGeom>
          <a:avLst/>
          <a:gdLst/>
          <a:ahLst/>
          <a:cxnLst/>
          <a:rect l="0" t="0" r="0" b="0"/>
          <a:pathLst>
            <a:path>
              <a:moveTo>
                <a:pt x="0" y="0"/>
              </a:moveTo>
              <a:lnTo>
                <a:pt x="0" y="420253"/>
              </a:lnTo>
              <a:lnTo>
                <a:pt x="276629" y="4202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D87F99-4E28-41E7-A30A-39AF0D0AA6C7}">
      <dsp:nvSpPr>
        <dsp:cNvPr id="0" name=""/>
        <dsp:cNvSpPr/>
      </dsp:nvSpPr>
      <dsp:spPr>
        <a:xfrm>
          <a:off x="1893123" y="701197"/>
          <a:ext cx="2863012" cy="560337"/>
        </a:xfrm>
        <a:prstGeom prst="roundRect">
          <a:avLst>
            <a:gd name="adj" fmla="val 10000"/>
          </a:avLst>
        </a:prstGeom>
        <a:solidFill>
          <a:schemeClr val="lt1">
            <a:alpha val="90000"/>
            <a:hueOff val="0"/>
            <a:satOff val="0"/>
            <a:lumOff val="0"/>
            <a:alphaOff val="0"/>
          </a:schemeClr>
        </a:solidFill>
        <a:ln w="57150" cap="flat"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FHIRPath</a:t>
          </a:r>
          <a:endParaRPr lang="en-CA" sz="1800" kern="1200" dirty="0"/>
        </a:p>
      </dsp:txBody>
      <dsp:txXfrm>
        <a:off x="1909535" y="717609"/>
        <a:ext cx="2830188" cy="527513"/>
      </dsp:txXfrm>
    </dsp:sp>
    <dsp:sp modelId="{B9A7FB86-C3B8-4B16-AD79-53B68F7BF5C2}">
      <dsp:nvSpPr>
        <dsp:cNvPr id="0" name=""/>
        <dsp:cNvSpPr/>
      </dsp:nvSpPr>
      <dsp:spPr>
        <a:xfrm>
          <a:off x="1616493" y="561113"/>
          <a:ext cx="276629" cy="1120675"/>
        </a:xfrm>
        <a:custGeom>
          <a:avLst/>
          <a:gdLst/>
          <a:ahLst/>
          <a:cxnLst/>
          <a:rect l="0" t="0" r="0" b="0"/>
          <a:pathLst>
            <a:path>
              <a:moveTo>
                <a:pt x="0" y="0"/>
              </a:moveTo>
              <a:lnTo>
                <a:pt x="0" y="1120675"/>
              </a:lnTo>
              <a:lnTo>
                <a:pt x="276629" y="1120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8CF520-481D-4C87-8CD0-3DD8C9DE5282}">
      <dsp:nvSpPr>
        <dsp:cNvPr id="0" name=""/>
        <dsp:cNvSpPr/>
      </dsp:nvSpPr>
      <dsp:spPr>
        <a:xfrm>
          <a:off x="1893123" y="1401619"/>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x-</a:t>
          </a:r>
          <a:r>
            <a:rPr lang="en-US" sz="1800" kern="1200" dirty="0" err="1"/>
            <a:t>fhir</a:t>
          </a:r>
          <a:r>
            <a:rPr lang="en-US" sz="1800" kern="1200" dirty="0"/>
            <a:t>-query</a:t>
          </a:r>
          <a:endParaRPr lang="en-CA" sz="1800" kern="1200" dirty="0"/>
        </a:p>
      </dsp:txBody>
      <dsp:txXfrm>
        <a:off x="1909535" y="1418031"/>
        <a:ext cx="2830188" cy="527513"/>
      </dsp:txXfrm>
    </dsp:sp>
    <dsp:sp modelId="{32D735CB-9379-4F55-854B-5BD021FCAE37}">
      <dsp:nvSpPr>
        <dsp:cNvPr id="0" name=""/>
        <dsp:cNvSpPr/>
      </dsp:nvSpPr>
      <dsp:spPr>
        <a:xfrm>
          <a:off x="1616493" y="561113"/>
          <a:ext cx="276629" cy="1821098"/>
        </a:xfrm>
        <a:custGeom>
          <a:avLst/>
          <a:gdLst/>
          <a:ahLst/>
          <a:cxnLst/>
          <a:rect l="0" t="0" r="0" b="0"/>
          <a:pathLst>
            <a:path>
              <a:moveTo>
                <a:pt x="0" y="0"/>
              </a:moveTo>
              <a:lnTo>
                <a:pt x="0" y="1821098"/>
              </a:lnTo>
              <a:lnTo>
                <a:pt x="276629" y="18210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96CA96-1690-4C5C-BD1C-1ED1B547D946}">
      <dsp:nvSpPr>
        <dsp:cNvPr id="0" name=""/>
        <dsp:cNvSpPr/>
      </dsp:nvSpPr>
      <dsp:spPr>
        <a:xfrm>
          <a:off x="1893123" y="2102042"/>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CQL</a:t>
          </a:r>
          <a:endParaRPr lang="en-CA" sz="1800" kern="1200" dirty="0"/>
        </a:p>
      </dsp:txBody>
      <dsp:txXfrm>
        <a:off x="1909535" y="2118454"/>
        <a:ext cx="2830188" cy="527513"/>
      </dsp:txXfrm>
    </dsp:sp>
    <dsp:sp modelId="{2895527E-CD92-40EB-B2D9-AD3C10336918}">
      <dsp:nvSpPr>
        <dsp:cNvPr id="0" name=""/>
        <dsp:cNvSpPr/>
      </dsp:nvSpPr>
      <dsp:spPr>
        <a:xfrm>
          <a:off x="1616493" y="561113"/>
          <a:ext cx="276629" cy="2521520"/>
        </a:xfrm>
        <a:custGeom>
          <a:avLst/>
          <a:gdLst/>
          <a:ahLst/>
          <a:cxnLst/>
          <a:rect l="0" t="0" r="0" b="0"/>
          <a:pathLst>
            <a:path>
              <a:moveTo>
                <a:pt x="0" y="0"/>
              </a:moveTo>
              <a:lnTo>
                <a:pt x="0" y="2521520"/>
              </a:lnTo>
              <a:lnTo>
                <a:pt x="276629" y="25215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704B2-FA22-4EE3-984E-858E5EAB6DE7}">
      <dsp:nvSpPr>
        <dsp:cNvPr id="0" name=""/>
        <dsp:cNvSpPr/>
      </dsp:nvSpPr>
      <dsp:spPr>
        <a:xfrm>
          <a:off x="1893123" y="2802464"/>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Expression Considerations</a:t>
          </a:r>
          <a:endParaRPr lang="en-CA" sz="1800" kern="1200" dirty="0"/>
        </a:p>
      </dsp:txBody>
      <dsp:txXfrm>
        <a:off x="1909535" y="2818876"/>
        <a:ext cx="2830188" cy="527513"/>
      </dsp:txXfrm>
    </dsp:sp>
    <dsp:sp modelId="{8E1030CD-02DB-4F6F-A18F-7AF9D8830B11}">
      <dsp:nvSpPr>
        <dsp:cNvPr id="0" name=""/>
        <dsp:cNvSpPr/>
      </dsp:nvSpPr>
      <dsp:spPr>
        <a:xfrm>
          <a:off x="1616493" y="561113"/>
          <a:ext cx="276629" cy="3221942"/>
        </a:xfrm>
        <a:custGeom>
          <a:avLst/>
          <a:gdLst/>
          <a:ahLst/>
          <a:cxnLst/>
          <a:rect l="0" t="0" r="0" b="0"/>
          <a:pathLst>
            <a:path>
              <a:moveTo>
                <a:pt x="0" y="0"/>
              </a:moveTo>
              <a:lnTo>
                <a:pt x="0" y="3221942"/>
              </a:lnTo>
              <a:lnTo>
                <a:pt x="276629" y="3221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E969A7-3C44-469D-AE9B-C9DFCD9F079E}">
      <dsp:nvSpPr>
        <dsp:cNvPr id="0" name=""/>
        <dsp:cNvSpPr/>
      </dsp:nvSpPr>
      <dsp:spPr>
        <a:xfrm>
          <a:off x="1893123" y="3502886"/>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Expression Exercises</a:t>
          </a:r>
          <a:endParaRPr lang="en-CA" sz="1800" kern="1200" dirty="0"/>
        </a:p>
      </dsp:txBody>
      <dsp:txXfrm>
        <a:off x="1909535" y="3519298"/>
        <a:ext cx="2830188" cy="5275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B63BF-4EDD-49EB-BA0A-84B2FFF2B1A8}">
      <dsp:nvSpPr>
        <dsp:cNvPr id="0" name=""/>
        <dsp:cNvSpPr/>
      </dsp:nvSpPr>
      <dsp:spPr>
        <a:xfrm>
          <a:off x="1339863" y="775"/>
          <a:ext cx="2766298" cy="5603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SDC Expressions Outline</a:t>
          </a:r>
          <a:endParaRPr lang="en-CA" sz="1800" kern="1200" dirty="0"/>
        </a:p>
      </dsp:txBody>
      <dsp:txXfrm>
        <a:off x="1356275" y="17187"/>
        <a:ext cx="2733474" cy="527513"/>
      </dsp:txXfrm>
    </dsp:sp>
    <dsp:sp modelId="{680758B4-19DE-4819-8118-7E49A782BEB5}">
      <dsp:nvSpPr>
        <dsp:cNvPr id="0" name=""/>
        <dsp:cNvSpPr/>
      </dsp:nvSpPr>
      <dsp:spPr>
        <a:xfrm>
          <a:off x="1616493" y="561113"/>
          <a:ext cx="276629" cy="420253"/>
        </a:xfrm>
        <a:custGeom>
          <a:avLst/>
          <a:gdLst/>
          <a:ahLst/>
          <a:cxnLst/>
          <a:rect l="0" t="0" r="0" b="0"/>
          <a:pathLst>
            <a:path>
              <a:moveTo>
                <a:pt x="0" y="0"/>
              </a:moveTo>
              <a:lnTo>
                <a:pt x="0" y="420253"/>
              </a:lnTo>
              <a:lnTo>
                <a:pt x="276629" y="4202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D87F99-4E28-41E7-A30A-39AF0D0AA6C7}">
      <dsp:nvSpPr>
        <dsp:cNvPr id="0" name=""/>
        <dsp:cNvSpPr/>
      </dsp:nvSpPr>
      <dsp:spPr>
        <a:xfrm>
          <a:off x="1893123" y="701197"/>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FHIRPath</a:t>
          </a:r>
          <a:endParaRPr lang="en-CA" sz="1800" kern="1200" dirty="0"/>
        </a:p>
      </dsp:txBody>
      <dsp:txXfrm>
        <a:off x="1909535" y="717609"/>
        <a:ext cx="2830188" cy="527513"/>
      </dsp:txXfrm>
    </dsp:sp>
    <dsp:sp modelId="{B9A7FB86-C3B8-4B16-AD79-53B68F7BF5C2}">
      <dsp:nvSpPr>
        <dsp:cNvPr id="0" name=""/>
        <dsp:cNvSpPr/>
      </dsp:nvSpPr>
      <dsp:spPr>
        <a:xfrm>
          <a:off x="1616493" y="561113"/>
          <a:ext cx="276629" cy="1120675"/>
        </a:xfrm>
        <a:custGeom>
          <a:avLst/>
          <a:gdLst/>
          <a:ahLst/>
          <a:cxnLst/>
          <a:rect l="0" t="0" r="0" b="0"/>
          <a:pathLst>
            <a:path>
              <a:moveTo>
                <a:pt x="0" y="0"/>
              </a:moveTo>
              <a:lnTo>
                <a:pt x="0" y="1120675"/>
              </a:lnTo>
              <a:lnTo>
                <a:pt x="276629" y="1120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8CF520-481D-4C87-8CD0-3DD8C9DE5282}">
      <dsp:nvSpPr>
        <dsp:cNvPr id="0" name=""/>
        <dsp:cNvSpPr/>
      </dsp:nvSpPr>
      <dsp:spPr>
        <a:xfrm>
          <a:off x="1893123" y="1401619"/>
          <a:ext cx="2863012" cy="560337"/>
        </a:xfrm>
        <a:prstGeom prst="roundRect">
          <a:avLst>
            <a:gd name="adj" fmla="val 10000"/>
          </a:avLst>
        </a:prstGeom>
        <a:solidFill>
          <a:schemeClr val="lt1">
            <a:alpha val="90000"/>
            <a:hueOff val="0"/>
            <a:satOff val="0"/>
            <a:lumOff val="0"/>
            <a:alphaOff val="0"/>
          </a:schemeClr>
        </a:solidFill>
        <a:ln w="5715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x-</a:t>
          </a:r>
          <a:r>
            <a:rPr lang="en-US" sz="1800" kern="1200" dirty="0" err="1"/>
            <a:t>fhir</a:t>
          </a:r>
          <a:r>
            <a:rPr lang="en-US" sz="1800" kern="1200" dirty="0"/>
            <a:t>-query</a:t>
          </a:r>
          <a:endParaRPr lang="en-CA" sz="1800" kern="1200" dirty="0"/>
        </a:p>
      </dsp:txBody>
      <dsp:txXfrm>
        <a:off x="1909535" y="1418031"/>
        <a:ext cx="2830188" cy="527513"/>
      </dsp:txXfrm>
    </dsp:sp>
    <dsp:sp modelId="{32D735CB-9379-4F55-854B-5BD021FCAE37}">
      <dsp:nvSpPr>
        <dsp:cNvPr id="0" name=""/>
        <dsp:cNvSpPr/>
      </dsp:nvSpPr>
      <dsp:spPr>
        <a:xfrm>
          <a:off x="1616493" y="561113"/>
          <a:ext cx="276629" cy="1821098"/>
        </a:xfrm>
        <a:custGeom>
          <a:avLst/>
          <a:gdLst/>
          <a:ahLst/>
          <a:cxnLst/>
          <a:rect l="0" t="0" r="0" b="0"/>
          <a:pathLst>
            <a:path>
              <a:moveTo>
                <a:pt x="0" y="0"/>
              </a:moveTo>
              <a:lnTo>
                <a:pt x="0" y="1821098"/>
              </a:lnTo>
              <a:lnTo>
                <a:pt x="276629" y="18210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96CA96-1690-4C5C-BD1C-1ED1B547D946}">
      <dsp:nvSpPr>
        <dsp:cNvPr id="0" name=""/>
        <dsp:cNvSpPr/>
      </dsp:nvSpPr>
      <dsp:spPr>
        <a:xfrm>
          <a:off x="1893123" y="2102042"/>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CQL</a:t>
          </a:r>
          <a:endParaRPr lang="en-CA" sz="1800" kern="1200" dirty="0"/>
        </a:p>
      </dsp:txBody>
      <dsp:txXfrm>
        <a:off x="1909535" y="2118454"/>
        <a:ext cx="2830188" cy="527513"/>
      </dsp:txXfrm>
    </dsp:sp>
    <dsp:sp modelId="{2895527E-CD92-40EB-B2D9-AD3C10336918}">
      <dsp:nvSpPr>
        <dsp:cNvPr id="0" name=""/>
        <dsp:cNvSpPr/>
      </dsp:nvSpPr>
      <dsp:spPr>
        <a:xfrm>
          <a:off x="1616493" y="561113"/>
          <a:ext cx="276629" cy="2521520"/>
        </a:xfrm>
        <a:custGeom>
          <a:avLst/>
          <a:gdLst/>
          <a:ahLst/>
          <a:cxnLst/>
          <a:rect l="0" t="0" r="0" b="0"/>
          <a:pathLst>
            <a:path>
              <a:moveTo>
                <a:pt x="0" y="0"/>
              </a:moveTo>
              <a:lnTo>
                <a:pt x="0" y="2521520"/>
              </a:lnTo>
              <a:lnTo>
                <a:pt x="276629" y="25215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704B2-FA22-4EE3-984E-858E5EAB6DE7}">
      <dsp:nvSpPr>
        <dsp:cNvPr id="0" name=""/>
        <dsp:cNvSpPr/>
      </dsp:nvSpPr>
      <dsp:spPr>
        <a:xfrm>
          <a:off x="1893123" y="2802464"/>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Expression Considerations</a:t>
          </a:r>
          <a:endParaRPr lang="en-CA" sz="1800" kern="1200" dirty="0"/>
        </a:p>
      </dsp:txBody>
      <dsp:txXfrm>
        <a:off x="1909535" y="2818876"/>
        <a:ext cx="2830188" cy="527513"/>
      </dsp:txXfrm>
    </dsp:sp>
    <dsp:sp modelId="{8E1030CD-02DB-4F6F-A18F-7AF9D8830B11}">
      <dsp:nvSpPr>
        <dsp:cNvPr id="0" name=""/>
        <dsp:cNvSpPr/>
      </dsp:nvSpPr>
      <dsp:spPr>
        <a:xfrm>
          <a:off x="1616493" y="561113"/>
          <a:ext cx="276629" cy="3221942"/>
        </a:xfrm>
        <a:custGeom>
          <a:avLst/>
          <a:gdLst/>
          <a:ahLst/>
          <a:cxnLst/>
          <a:rect l="0" t="0" r="0" b="0"/>
          <a:pathLst>
            <a:path>
              <a:moveTo>
                <a:pt x="0" y="0"/>
              </a:moveTo>
              <a:lnTo>
                <a:pt x="0" y="3221942"/>
              </a:lnTo>
              <a:lnTo>
                <a:pt x="276629" y="3221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E969A7-3C44-469D-AE9B-C9DFCD9F079E}">
      <dsp:nvSpPr>
        <dsp:cNvPr id="0" name=""/>
        <dsp:cNvSpPr/>
      </dsp:nvSpPr>
      <dsp:spPr>
        <a:xfrm>
          <a:off x="1893123" y="3502886"/>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Expression Exercises</a:t>
          </a:r>
          <a:endParaRPr lang="en-CA" sz="1800" kern="1200" dirty="0"/>
        </a:p>
      </dsp:txBody>
      <dsp:txXfrm>
        <a:off x="1909535" y="3519298"/>
        <a:ext cx="2830188" cy="5275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B63BF-4EDD-49EB-BA0A-84B2FFF2B1A8}">
      <dsp:nvSpPr>
        <dsp:cNvPr id="0" name=""/>
        <dsp:cNvSpPr/>
      </dsp:nvSpPr>
      <dsp:spPr>
        <a:xfrm>
          <a:off x="1339863" y="775"/>
          <a:ext cx="2766298" cy="5603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SDC Expressions Outline</a:t>
          </a:r>
          <a:endParaRPr lang="en-CA" sz="1800" kern="1200" dirty="0"/>
        </a:p>
      </dsp:txBody>
      <dsp:txXfrm>
        <a:off x="1356275" y="17187"/>
        <a:ext cx="2733474" cy="527513"/>
      </dsp:txXfrm>
    </dsp:sp>
    <dsp:sp modelId="{680758B4-19DE-4819-8118-7E49A782BEB5}">
      <dsp:nvSpPr>
        <dsp:cNvPr id="0" name=""/>
        <dsp:cNvSpPr/>
      </dsp:nvSpPr>
      <dsp:spPr>
        <a:xfrm>
          <a:off x="1616493" y="561113"/>
          <a:ext cx="276629" cy="420253"/>
        </a:xfrm>
        <a:custGeom>
          <a:avLst/>
          <a:gdLst/>
          <a:ahLst/>
          <a:cxnLst/>
          <a:rect l="0" t="0" r="0" b="0"/>
          <a:pathLst>
            <a:path>
              <a:moveTo>
                <a:pt x="0" y="0"/>
              </a:moveTo>
              <a:lnTo>
                <a:pt x="0" y="420253"/>
              </a:lnTo>
              <a:lnTo>
                <a:pt x="276629" y="4202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D87F99-4E28-41E7-A30A-39AF0D0AA6C7}">
      <dsp:nvSpPr>
        <dsp:cNvPr id="0" name=""/>
        <dsp:cNvSpPr/>
      </dsp:nvSpPr>
      <dsp:spPr>
        <a:xfrm>
          <a:off x="1893123" y="701197"/>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FHIRPath</a:t>
          </a:r>
          <a:endParaRPr lang="en-CA" sz="1800" kern="1200" dirty="0"/>
        </a:p>
      </dsp:txBody>
      <dsp:txXfrm>
        <a:off x="1909535" y="717609"/>
        <a:ext cx="2830188" cy="527513"/>
      </dsp:txXfrm>
    </dsp:sp>
    <dsp:sp modelId="{B9A7FB86-C3B8-4B16-AD79-53B68F7BF5C2}">
      <dsp:nvSpPr>
        <dsp:cNvPr id="0" name=""/>
        <dsp:cNvSpPr/>
      </dsp:nvSpPr>
      <dsp:spPr>
        <a:xfrm>
          <a:off x="1616493" y="561113"/>
          <a:ext cx="276629" cy="1120675"/>
        </a:xfrm>
        <a:custGeom>
          <a:avLst/>
          <a:gdLst/>
          <a:ahLst/>
          <a:cxnLst/>
          <a:rect l="0" t="0" r="0" b="0"/>
          <a:pathLst>
            <a:path>
              <a:moveTo>
                <a:pt x="0" y="0"/>
              </a:moveTo>
              <a:lnTo>
                <a:pt x="0" y="1120675"/>
              </a:lnTo>
              <a:lnTo>
                <a:pt x="276629" y="1120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8CF520-481D-4C87-8CD0-3DD8C9DE5282}">
      <dsp:nvSpPr>
        <dsp:cNvPr id="0" name=""/>
        <dsp:cNvSpPr/>
      </dsp:nvSpPr>
      <dsp:spPr>
        <a:xfrm>
          <a:off x="1893123" y="1401619"/>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x-</a:t>
          </a:r>
          <a:r>
            <a:rPr lang="en-US" sz="1800" kern="1200" dirty="0" err="1"/>
            <a:t>fhir</a:t>
          </a:r>
          <a:r>
            <a:rPr lang="en-US" sz="1800" kern="1200" dirty="0"/>
            <a:t>-query</a:t>
          </a:r>
          <a:endParaRPr lang="en-CA" sz="1800" kern="1200" dirty="0"/>
        </a:p>
      </dsp:txBody>
      <dsp:txXfrm>
        <a:off x="1909535" y="1418031"/>
        <a:ext cx="2830188" cy="527513"/>
      </dsp:txXfrm>
    </dsp:sp>
    <dsp:sp modelId="{32D735CB-9379-4F55-854B-5BD021FCAE37}">
      <dsp:nvSpPr>
        <dsp:cNvPr id="0" name=""/>
        <dsp:cNvSpPr/>
      </dsp:nvSpPr>
      <dsp:spPr>
        <a:xfrm>
          <a:off x="1616493" y="561113"/>
          <a:ext cx="276629" cy="1821098"/>
        </a:xfrm>
        <a:custGeom>
          <a:avLst/>
          <a:gdLst/>
          <a:ahLst/>
          <a:cxnLst/>
          <a:rect l="0" t="0" r="0" b="0"/>
          <a:pathLst>
            <a:path>
              <a:moveTo>
                <a:pt x="0" y="0"/>
              </a:moveTo>
              <a:lnTo>
                <a:pt x="0" y="1821098"/>
              </a:lnTo>
              <a:lnTo>
                <a:pt x="276629" y="18210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96CA96-1690-4C5C-BD1C-1ED1B547D946}">
      <dsp:nvSpPr>
        <dsp:cNvPr id="0" name=""/>
        <dsp:cNvSpPr/>
      </dsp:nvSpPr>
      <dsp:spPr>
        <a:xfrm>
          <a:off x="1893123" y="2102042"/>
          <a:ext cx="2863012" cy="560337"/>
        </a:xfrm>
        <a:prstGeom prst="roundRect">
          <a:avLst>
            <a:gd name="adj" fmla="val 10000"/>
          </a:avLst>
        </a:prstGeom>
        <a:solidFill>
          <a:schemeClr val="lt1">
            <a:alpha val="90000"/>
            <a:hueOff val="0"/>
            <a:satOff val="0"/>
            <a:lumOff val="0"/>
            <a:alphaOff val="0"/>
          </a:schemeClr>
        </a:solidFill>
        <a:ln w="5715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CQL</a:t>
          </a:r>
          <a:endParaRPr lang="en-CA" sz="1800" kern="1200" dirty="0"/>
        </a:p>
      </dsp:txBody>
      <dsp:txXfrm>
        <a:off x="1909535" y="2118454"/>
        <a:ext cx="2830188" cy="527513"/>
      </dsp:txXfrm>
    </dsp:sp>
    <dsp:sp modelId="{2895527E-CD92-40EB-B2D9-AD3C10336918}">
      <dsp:nvSpPr>
        <dsp:cNvPr id="0" name=""/>
        <dsp:cNvSpPr/>
      </dsp:nvSpPr>
      <dsp:spPr>
        <a:xfrm>
          <a:off x="1616493" y="561113"/>
          <a:ext cx="276629" cy="2521520"/>
        </a:xfrm>
        <a:custGeom>
          <a:avLst/>
          <a:gdLst/>
          <a:ahLst/>
          <a:cxnLst/>
          <a:rect l="0" t="0" r="0" b="0"/>
          <a:pathLst>
            <a:path>
              <a:moveTo>
                <a:pt x="0" y="0"/>
              </a:moveTo>
              <a:lnTo>
                <a:pt x="0" y="2521520"/>
              </a:lnTo>
              <a:lnTo>
                <a:pt x="276629" y="25215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704B2-FA22-4EE3-984E-858E5EAB6DE7}">
      <dsp:nvSpPr>
        <dsp:cNvPr id="0" name=""/>
        <dsp:cNvSpPr/>
      </dsp:nvSpPr>
      <dsp:spPr>
        <a:xfrm>
          <a:off x="1893123" y="2802464"/>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Expression Considerations</a:t>
          </a:r>
          <a:endParaRPr lang="en-CA" sz="1800" kern="1200" dirty="0"/>
        </a:p>
      </dsp:txBody>
      <dsp:txXfrm>
        <a:off x="1909535" y="2818876"/>
        <a:ext cx="2830188" cy="527513"/>
      </dsp:txXfrm>
    </dsp:sp>
    <dsp:sp modelId="{8E1030CD-02DB-4F6F-A18F-7AF9D8830B11}">
      <dsp:nvSpPr>
        <dsp:cNvPr id="0" name=""/>
        <dsp:cNvSpPr/>
      </dsp:nvSpPr>
      <dsp:spPr>
        <a:xfrm>
          <a:off x="1616493" y="561113"/>
          <a:ext cx="276629" cy="3221942"/>
        </a:xfrm>
        <a:custGeom>
          <a:avLst/>
          <a:gdLst/>
          <a:ahLst/>
          <a:cxnLst/>
          <a:rect l="0" t="0" r="0" b="0"/>
          <a:pathLst>
            <a:path>
              <a:moveTo>
                <a:pt x="0" y="0"/>
              </a:moveTo>
              <a:lnTo>
                <a:pt x="0" y="3221942"/>
              </a:lnTo>
              <a:lnTo>
                <a:pt x="276629" y="3221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E969A7-3C44-469D-AE9B-C9DFCD9F079E}">
      <dsp:nvSpPr>
        <dsp:cNvPr id="0" name=""/>
        <dsp:cNvSpPr/>
      </dsp:nvSpPr>
      <dsp:spPr>
        <a:xfrm>
          <a:off x="1893123" y="3502886"/>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Expression Exercises</a:t>
          </a:r>
          <a:endParaRPr lang="en-CA" sz="1800" kern="1200" dirty="0"/>
        </a:p>
      </dsp:txBody>
      <dsp:txXfrm>
        <a:off x="1909535" y="3519298"/>
        <a:ext cx="2830188" cy="5275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B63BF-4EDD-49EB-BA0A-84B2FFF2B1A8}">
      <dsp:nvSpPr>
        <dsp:cNvPr id="0" name=""/>
        <dsp:cNvSpPr/>
      </dsp:nvSpPr>
      <dsp:spPr>
        <a:xfrm>
          <a:off x="1339863" y="775"/>
          <a:ext cx="2766298" cy="5603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SDC Expressions Outline</a:t>
          </a:r>
          <a:endParaRPr lang="en-CA" sz="1800" kern="1200" dirty="0"/>
        </a:p>
      </dsp:txBody>
      <dsp:txXfrm>
        <a:off x="1356275" y="17187"/>
        <a:ext cx="2733474" cy="527513"/>
      </dsp:txXfrm>
    </dsp:sp>
    <dsp:sp modelId="{680758B4-19DE-4819-8118-7E49A782BEB5}">
      <dsp:nvSpPr>
        <dsp:cNvPr id="0" name=""/>
        <dsp:cNvSpPr/>
      </dsp:nvSpPr>
      <dsp:spPr>
        <a:xfrm>
          <a:off x="1616493" y="561113"/>
          <a:ext cx="276629" cy="420253"/>
        </a:xfrm>
        <a:custGeom>
          <a:avLst/>
          <a:gdLst/>
          <a:ahLst/>
          <a:cxnLst/>
          <a:rect l="0" t="0" r="0" b="0"/>
          <a:pathLst>
            <a:path>
              <a:moveTo>
                <a:pt x="0" y="0"/>
              </a:moveTo>
              <a:lnTo>
                <a:pt x="0" y="420253"/>
              </a:lnTo>
              <a:lnTo>
                <a:pt x="276629" y="4202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D87F99-4E28-41E7-A30A-39AF0D0AA6C7}">
      <dsp:nvSpPr>
        <dsp:cNvPr id="0" name=""/>
        <dsp:cNvSpPr/>
      </dsp:nvSpPr>
      <dsp:spPr>
        <a:xfrm>
          <a:off x="1893123" y="701197"/>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FHIRPath</a:t>
          </a:r>
          <a:endParaRPr lang="en-CA" sz="1800" kern="1200" dirty="0"/>
        </a:p>
      </dsp:txBody>
      <dsp:txXfrm>
        <a:off x="1909535" y="717609"/>
        <a:ext cx="2830188" cy="527513"/>
      </dsp:txXfrm>
    </dsp:sp>
    <dsp:sp modelId="{B9A7FB86-C3B8-4B16-AD79-53B68F7BF5C2}">
      <dsp:nvSpPr>
        <dsp:cNvPr id="0" name=""/>
        <dsp:cNvSpPr/>
      </dsp:nvSpPr>
      <dsp:spPr>
        <a:xfrm>
          <a:off x="1616493" y="561113"/>
          <a:ext cx="276629" cy="1120675"/>
        </a:xfrm>
        <a:custGeom>
          <a:avLst/>
          <a:gdLst/>
          <a:ahLst/>
          <a:cxnLst/>
          <a:rect l="0" t="0" r="0" b="0"/>
          <a:pathLst>
            <a:path>
              <a:moveTo>
                <a:pt x="0" y="0"/>
              </a:moveTo>
              <a:lnTo>
                <a:pt x="0" y="1120675"/>
              </a:lnTo>
              <a:lnTo>
                <a:pt x="276629" y="1120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8CF520-481D-4C87-8CD0-3DD8C9DE5282}">
      <dsp:nvSpPr>
        <dsp:cNvPr id="0" name=""/>
        <dsp:cNvSpPr/>
      </dsp:nvSpPr>
      <dsp:spPr>
        <a:xfrm>
          <a:off x="1893123" y="1401619"/>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x-</a:t>
          </a:r>
          <a:r>
            <a:rPr lang="en-US" sz="1800" kern="1200" dirty="0" err="1"/>
            <a:t>fhir</a:t>
          </a:r>
          <a:r>
            <a:rPr lang="en-US" sz="1800" kern="1200" dirty="0"/>
            <a:t>-query</a:t>
          </a:r>
          <a:endParaRPr lang="en-CA" sz="1800" kern="1200" dirty="0"/>
        </a:p>
      </dsp:txBody>
      <dsp:txXfrm>
        <a:off x="1909535" y="1418031"/>
        <a:ext cx="2830188" cy="527513"/>
      </dsp:txXfrm>
    </dsp:sp>
    <dsp:sp modelId="{32D735CB-9379-4F55-854B-5BD021FCAE37}">
      <dsp:nvSpPr>
        <dsp:cNvPr id="0" name=""/>
        <dsp:cNvSpPr/>
      </dsp:nvSpPr>
      <dsp:spPr>
        <a:xfrm>
          <a:off x="1616493" y="561113"/>
          <a:ext cx="276629" cy="1821098"/>
        </a:xfrm>
        <a:custGeom>
          <a:avLst/>
          <a:gdLst/>
          <a:ahLst/>
          <a:cxnLst/>
          <a:rect l="0" t="0" r="0" b="0"/>
          <a:pathLst>
            <a:path>
              <a:moveTo>
                <a:pt x="0" y="0"/>
              </a:moveTo>
              <a:lnTo>
                <a:pt x="0" y="1821098"/>
              </a:lnTo>
              <a:lnTo>
                <a:pt x="276629" y="18210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96CA96-1690-4C5C-BD1C-1ED1B547D946}">
      <dsp:nvSpPr>
        <dsp:cNvPr id="0" name=""/>
        <dsp:cNvSpPr/>
      </dsp:nvSpPr>
      <dsp:spPr>
        <a:xfrm>
          <a:off x="1893123" y="2102042"/>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CQL</a:t>
          </a:r>
          <a:endParaRPr lang="en-CA" sz="1800" kern="1200" dirty="0"/>
        </a:p>
      </dsp:txBody>
      <dsp:txXfrm>
        <a:off x="1909535" y="2118454"/>
        <a:ext cx="2830188" cy="527513"/>
      </dsp:txXfrm>
    </dsp:sp>
    <dsp:sp modelId="{2895527E-CD92-40EB-B2D9-AD3C10336918}">
      <dsp:nvSpPr>
        <dsp:cNvPr id="0" name=""/>
        <dsp:cNvSpPr/>
      </dsp:nvSpPr>
      <dsp:spPr>
        <a:xfrm>
          <a:off x="1616493" y="561113"/>
          <a:ext cx="276629" cy="2521520"/>
        </a:xfrm>
        <a:custGeom>
          <a:avLst/>
          <a:gdLst/>
          <a:ahLst/>
          <a:cxnLst/>
          <a:rect l="0" t="0" r="0" b="0"/>
          <a:pathLst>
            <a:path>
              <a:moveTo>
                <a:pt x="0" y="0"/>
              </a:moveTo>
              <a:lnTo>
                <a:pt x="0" y="2521520"/>
              </a:lnTo>
              <a:lnTo>
                <a:pt x="276629" y="25215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704B2-FA22-4EE3-984E-858E5EAB6DE7}">
      <dsp:nvSpPr>
        <dsp:cNvPr id="0" name=""/>
        <dsp:cNvSpPr/>
      </dsp:nvSpPr>
      <dsp:spPr>
        <a:xfrm>
          <a:off x="1893123" y="2802464"/>
          <a:ext cx="2863012" cy="560337"/>
        </a:xfrm>
        <a:prstGeom prst="roundRect">
          <a:avLst>
            <a:gd name="adj" fmla="val 10000"/>
          </a:avLst>
        </a:prstGeom>
        <a:solidFill>
          <a:schemeClr val="lt1">
            <a:alpha val="90000"/>
            <a:hueOff val="0"/>
            <a:satOff val="0"/>
            <a:lumOff val="0"/>
            <a:alphaOff val="0"/>
          </a:schemeClr>
        </a:solidFill>
        <a:ln w="5715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Expression Considerations</a:t>
          </a:r>
          <a:endParaRPr lang="en-CA" sz="1800" kern="1200" dirty="0"/>
        </a:p>
      </dsp:txBody>
      <dsp:txXfrm>
        <a:off x="1909535" y="2818876"/>
        <a:ext cx="2830188" cy="527513"/>
      </dsp:txXfrm>
    </dsp:sp>
    <dsp:sp modelId="{8E1030CD-02DB-4F6F-A18F-7AF9D8830B11}">
      <dsp:nvSpPr>
        <dsp:cNvPr id="0" name=""/>
        <dsp:cNvSpPr/>
      </dsp:nvSpPr>
      <dsp:spPr>
        <a:xfrm>
          <a:off x="1616493" y="561113"/>
          <a:ext cx="276629" cy="3221942"/>
        </a:xfrm>
        <a:custGeom>
          <a:avLst/>
          <a:gdLst/>
          <a:ahLst/>
          <a:cxnLst/>
          <a:rect l="0" t="0" r="0" b="0"/>
          <a:pathLst>
            <a:path>
              <a:moveTo>
                <a:pt x="0" y="0"/>
              </a:moveTo>
              <a:lnTo>
                <a:pt x="0" y="3221942"/>
              </a:lnTo>
              <a:lnTo>
                <a:pt x="276629" y="3221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E969A7-3C44-469D-AE9B-C9DFCD9F079E}">
      <dsp:nvSpPr>
        <dsp:cNvPr id="0" name=""/>
        <dsp:cNvSpPr/>
      </dsp:nvSpPr>
      <dsp:spPr>
        <a:xfrm>
          <a:off x="1893123" y="3502886"/>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Expression Exercises</a:t>
          </a:r>
          <a:endParaRPr lang="en-CA" sz="1800" kern="1200" dirty="0"/>
        </a:p>
      </dsp:txBody>
      <dsp:txXfrm>
        <a:off x="1909535" y="3519298"/>
        <a:ext cx="2830188" cy="5275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B63BF-4EDD-49EB-BA0A-84B2FFF2B1A8}">
      <dsp:nvSpPr>
        <dsp:cNvPr id="0" name=""/>
        <dsp:cNvSpPr/>
      </dsp:nvSpPr>
      <dsp:spPr>
        <a:xfrm>
          <a:off x="1339863" y="775"/>
          <a:ext cx="2766298" cy="56033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SDC Expressions Outline</a:t>
          </a:r>
          <a:endParaRPr lang="en-CA" sz="1800" kern="1200" dirty="0"/>
        </a:p>
      </dsp:txBody>
      <dsp:txXfrm>
        <a:off x="1356275" y="17187"/>
        <a:ext cx="2733474" cy="527513"/>
      </dsp:txXfrm>
    </dsp:sp>
    <dsp:sp modelId="{680758B4-19DE-4819-8118-7E49A782BEB5}">
      <dsp:nvSpPr>
        <dsp:cNvPr id="0" name=""/>
        <dsp:cNvSpPr/>
      </dsp:nvSpPr>
      <dsp:spPr>
        <a:xfrm>
          <a:off x="1616493" y="561113"/>
          <a:ext cx="276629" cy="420253"/>
        </a:xfrm>
        <a:custGeom>
          <a:avLst/>
          <a:gdLst/>
          <a:ahLst/>
          <a:cxnLst/>
          <a:rect l="0" t="0" r="0" b="0"/>
          <a:pathLst>
            <a:path>
              <a:moveTo>
                <a:pt x="0" y="0"/>
              </a:moveTo>
              <a:lnTo>
                <a:pt x="0" y="420253"/>
              </a:lnTo>
              <a:lnTo>
                <a:pt x="276629" y="4202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D87F99-4E28-41E7-A30A-39AF0D0AA6C7}">
      <dsp:nvSpPr>
        <dsp:cNvPr id="0" name=""/>
        <dsp:cNvSpPr/>
      </dsp:nvSpPr>
      <dsp:spPr>
        <a:xfrm>
          <a:off x="1893123" y="701197"/>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FHIRPath</a:t>
          </a:r>
          <a:endParaRPr lang="en-CA" sz="1800" kern="1200" dirty="0"/>
        </a:p>
      </dsp:txBody>
      <dsp:txXfrm>
        <a:off x="1909535" y="717609"/>
        <a:ext cx="2830188" cy="527513"/>
      </dsp:txXfrm>
    </dsp:sp>
    <dsp:sp modelId="{B9A7FB86-C3B8-4B16-AD79-53B68F7BF5C2}">
      <dsp:nvSpPr>
        <dsp:cNvPr id="0" name=""/>
        <dsp:cNvSpPr/>
      </dsp:nvSpPr>
      <dsp:spPr>
        <a:xfrm>
          <a:off x="1616493" y="561113"/>
          <a:ext cx="276629" cy="1120675"/>
        </a:xfrm>
        <a:custGeom>
          <a:avLst/>
          <a:gdLst/>
          <a:ahLst/>
          <a:cxnLst/>
          <a:rect l="0" t="0" r="0" b="0"/>
          <a:pathLst>
            <a:path>
              <a:moveTo>
                <a:pt x="0" y="0"/>
              </a:moveTo>
              <a:lnTo>
                <a:pt x="0" y="1120675"/>
              </a:lnTo>
              <a:lnTo>
                <a:pt x="276629" y="1120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8CF520-481D-4C87-8CD0-3DD8C9DE5282}">
      <dsp:nvSpPr>
        <dsp:cNvPr id="0" name=""/>
        <dsp:cNvSpPr/>
      </dsp:nvSpPr>
      <dsp:spPr>
        <a:xfrm>
          <a:off x="1893123" y="1401619"/>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x-</a:t>
          </a:r>
          <a:r>
            <a:rPr lang="en-US" sz="1800" kern="1200" dirty="0" err="1"/>
            <a:t>fhir</a:t>
          </a:r>
          <a:r>
            <a:rPr lang="en-US" sz="1800" kern="1200" dirty="0"/>
            <a:t>-query</a:t>
          </a:r>
          <a:endParaRPr lang="en-CA" sz="1800" kern="1200" dirty="0"/>
        </a:p>
      </dsp:txBody>
      <dsp:txXfrm>
        <a:off x="1909535" y="1418031"/>
        <a:ext cx="2830188" cy="527513"/>
      </dsp:txXfrm>
    </dsp:sp>
    <dsp:sp modelId="{32D735CB-9379-4F55-854B-5BD021FCAE37}">
      <dsp:nvSpPr>
        <dsp:cNvPr id="0" name=""/>
        <dsp:cNvSpPr/>
      </dsp:nvSpPr>
      <dsp:spPr>
        <a:xfrm>
          <a:off x="1616493" y="561113"/>
          <a:ext cx="276629" cy="1821098"/>
        </a:xfrm>
        <a:custGeom>
          <a:avLst/>
          <a:gdLst/>
          <a:ahLst/>
          <a:cxnLst/>
          <a:rect l="0" t="0" r="0" b="0"/>
          <a:pathLst>
            <a:path>
              <a:moveTo>
                <a:pt x="0" y="0"/>
              </a:moveTo>
              <a:lnTo>
                <a:pt x="0" y="1821098"/>
              </a:lnTo>
              <a:lnTo>
                <a:pt x="276629" y="18210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96CA96-1690-4C5C-BD1C-1ED1B547D946}">
      <dsp:nvSpPr>
        <dsp:cNvPr id="0" name=""/>
        <dsp:cNvSpPr/>
      </dsp:nvSpPr>
      <dsp:spPr>
        <a:xfrm>
          <a:off x="1893123" y="2102042"/>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CQL</a:t>
          </a:r>
          <a:endParaRPr lang="en-CA" sz="1800" kern="1200" dirty="0"/>
        </a:p>
      </dsp:txBody>
      <dsp:txXfrm>
        <a:off x="1909535" y="2118454"/>
        <a:ext cx="2830188" cy="527513"/>
      </dsp:txXfrm>
    </dsp:sp>
    <dsp:sp modelId="{2895527E-CD92-40EB-B2D9-AD3C10336918}">
      <dsp:nvSpPr>
        <dsp:cNvPr id="0" name=""/>
        <dsp:cNvSpPr/>
      </dsp:nvSpPr>
      <dsp:spPr>
        <a:xfrm>
          <a:off x="1616493" y="561113"/>
          <a:ext cx="276629" cy="2521520"/>
        </a:xfrm>
        <a:custGeom>
          <a:avLst/>
          <a:gdLst/>
          <a:ahLst/>
          <a:cxnLst/>
          <a:rect l="0" t="0" r="0" b="0"/>
          <a:pathLst>
            <a:path>
              <a:moveTo>
                <a:pt x="0" y="0"/>
              </a:moveTo>
              <a:lnTo>
                <a:pt x="0" y="2521520"/>
              </a:lnTo>
              <a:lnTo>
                <a:pt x="276629" y="25215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704B2-FA22-4EE3-984E-858E5EAB6DE7}">
      <dsp:nvSpPr>
        <dsp:cNvPr id="0" name=""/>
        <dsp:cNvSpPr/>
      </dsp:nvSpPr>
      <dsp:spPr>
        <a:xfrm>
          <a:off x="1893123" y="2802464"/>
          <a:ext cx="2863012" cy="560337"/>
        </a:xfrm>
        <a:prstGeom prst="roundRect">
          <a:avLst>
            <a:gd name="adj" fmla="val 10000"/>
          </a:avLst>
        </a:prstGeom>
        <a:solidFill>
          <a:schemeClr val="lt1">
            <a:alpha val="90000"/>
            <a:hueOff val="0"/>
            <a:satOff val="0"/>
            <a:lumOff val="0"/>
            <a:alphaOff val="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Expression Considerations</a:t>
          </a:r>
          <a:endParaRPr lang="en-CA" sz="1800" kern="1200" dirty="0"/>
        </a:p>
      </dsp:txBody>
      <dsp:txXfrm>
        <a:off x="1909535" y="2818876"/>
        <a:ext cx="2830188" cy="527513"/>
      </dsp:txXfrm>
    </dsp:sp>
    <dsp:sp modelId="{8E1030CD-02DB-4F6F-A18F-7AF9D8830B11}">
      <dsp:nvSpPr>
        <dsp:cNvPr id="0" name=""/>
        <dsp:cNvSpPr/>
      </dsp:nvSpPr>
      <dsp:spPr>
        <a:xfrm>
          <a:off x="1616493" y="561113"/>
          <a:ext cx="276629" cy="3221942"/>
        </a:xfrm>
        <a:custGeom>
          <a:avLst/>
          <a:gdLst/>
          <a:ahLst/>
          <a:cxnLst/>
          <a:rect l="0" t="0" r="0" b="0"/>
          <a:pathLst>
            <a:path>
              <a:moveTo>
                <a:pt x="0" y="0"/>
              </a:moveTo>
              <a:lnTo>
                <a:pt x="0" y="3221942"/>
              </a:lnTo>
              <a:lnTo>
                <a:pt x="276629" y="3221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E969A7-3C44-469D-AE9B-C9DFCD9F079E}">
      <dsp:nvSpPr>
        <dsp:cNvPr id="0" name=""/>
        <dsp:cNvSpPr/>
      </dsp:nvSpPr>
      <dsp:spPr>
        <a:xfrm>
          <a:off x="1893123" y="3502886"/>
          <a:ext cx="2863012" cy="560337"/>
        </a:xfrm>
        <a:prstGeom prst="roundRect">
          <a:avLst>
            <a:gd name="adj" fmla="val 10000"/>
          </a:avLst>
        </a:prstGeom>
        <a:solidFill>
          <a:schemeClr val="lt1">
            <a:alpha val="90000"/>
            <a:hueOff val="0"/>
            <a:satOff val="0"/>
            <a:lumOff val="0"/>
            <a:alphaOff val="0"/>
          </a:schemeClr>
        </a:solidFill>
        <a:ln w="57150"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Expression Exercises</a:t>
          </a:r>
          <a:endParaRPr lang="en-CA" sz="1800" kern="1200" dirty="0"/>
        </a:p>
      </dsp:txBody>
      <dsp:txXfrm>
        <a:off x="1909535" y="3519298"/>
        <a:ext cx="2830188" cy="5275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1C933-A3A7-4819-936C-08BC92B92FB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7357D131-690E-4A4C-981C-5576EB4502F2}"/>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BCE7D1B-E2D6-42EC-A46F-6B8D8AB722EA}" type="datetime1">
              <a:rPr lang="en-US" altLang="en-US"/>
              <a:pPr/>
              <a:t>12/18/2024</a:t>
            </a:fld>
            <a:endParaRPr lang="en-US" altLang="en-US"/>
          </a:p>
        </p:txBody>
      </p:sp>
      <p:sp>
        <p:nvSpPr>
          <p:cNvPr id="4" name="Footer Placeholder 3">
            <a:extLst>
              <a:ext uri="{FF2B5EF4-FFF2-40B4-BE49-F238E27FC236}">
                <a16:creationId xmlns:a16="http://schemas.microsoft.com/office/drawing/2014/main" id="{9C1D8EA6-9C86-4F7F-B7C5-070E4D9F8F7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a:extLst>
              <a:ext uri="{FF2B5EF4-FFF2-40B4-BE49-F238E27FC236}">
                <a16:creationId xmlns:a16="http://schemas.microsoft.com/office/drawing/2014/main" id="{D9B6D92A-0A5F-4AA1-95B8-1326F4D535D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EE606E1-2B5C-4ABE-86A7-571D882BB72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7166A2-FEF6-4EC8-84B3-A76311A6FF5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CE67BC3C-A21A-48F0-A2C9-8D7DD406C7BB}"/>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60D4D74E-7671-46E5-9A5B-14F31A4C0D2E}" type="datetime1">
              <a:rPr lang="en-US" altLang="en-US"/>
              <a:pPr/>
              <a:t>12/18/2024</a:t>
            </a:fld>
            <a:endParaRPr lang="en-US" altLang="en-US"/>
          </a:p>
        </p:txBody>
      </p:sp>
      <p:sp>
        <p:nvSpPr>
          <p:cNvPr id="4" name="Slide Image Placeholder 3">
            <a:extLst>
              <a:ext uri="{FF2B5EF4-FFF2-40B4-BE49-F238E27FC236}">
                <a16:creationId xmlns:a16="http://schemas.microsoft.com/office/drawing/2014/main" id="{E9E93702-94BE-4671-89D2-9C4D526405B7}"/>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8EB7E0D-EC1C-459D-9D11-7E7BC045C40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E37DDC7-F62A-471B-8BFE-AA3887246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3680F202-6235-4914-8937-DCBF6EA68FC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F4A7F80-F256-4EC8-A9CC-1A842C6C514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ヒラギノ角ゴ Pro W3" pitchFamily="-126" charset="-128"/>
        <a:cs typeface="+mn-cs"/>
      </a:defRPr>
    </a:lvl1pPr>
    <a:lvl2pPr marL="4572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1</a:t>
            </a:fld>
            <a:endParaRPr lang="en-US"/>
          </a:p>
        </p:txBody>
      </p:sp>
      <p:sp>
        <p:nvSpPr>
          <p:cNvPr id="5122" name="Rectangle 2"/>
          <p:cNvSpPr>
            <a:spLocks noGrp="1" noRot="1" noChangeAspect="1" noChangeArrowheads="1" noTextEdit="1"/>
          </p:cNvSpPr>
          <p:nvPr>
            <p:ph type="sldImg"/>
          </p:nvPr>
        </p:nvSpPr>
        <p:spPr>
          <a:xfrm>
            <a:off x="381000" y="685800"/>
            <a:ext cx="6096000" cy="3429000"/>
          </a:xfrm>
          <a:ln/>
        </p:spPr>
      </p:sp>
      <p:sp>
        <p:nvSpPr>
          <p:cNvPr id="5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5730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51</a:t>
            </a:fld>
            <a:endParaRPr lang="en-US" altLang="en-US"/>
          </a:p>
        </p:txBody>
      </p:sp>
    </p:spTree>
    <p:extLst>
      <p:ext uri="{BB962C8B-B14F-4D97-AF65-F5344CB8AC3E}">
        <p14:creationId xmlns:p14="http://schemas.microsoft.com/office/powerpoint/2010/main" val="3927020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FHIR Path is an expression language that can navigate a </a:t>
            </a:r>
            <a:r>
              <a:rPr lang="en-AU" dirty="0" err="1"/>
              <a:t>fhir</a:t>
            </a:r>
            <a:r>
              <a:rPr lang="en-AU" dirty="0"/>
              <a:t> resource and evaluate a result. It can manipulate the result or perform tests along the way in a fluent style.</a:t>
            </a:r>
          </a:p>
          <a:p>
            <a:r>
              <a:rPr lang="en-AU" dirty="0"/>
              <a:t>Could return a collection of nodes from the resource, a single Boolean value, or even a concatenation of multiple fields.</a:t>
            </a:r>
          </a:p>
          <a:p>
            <a:r>
              <a:rPr lang="en-AU" dirty="0"/>
              <a:t>It’s </a:t>
            </a:r>
            <a:r>
              <a:rPr lang="en-AU" dirty="0" err="1"/>
              <a:t>kindof</a:t>
            </a:r>
            <a:r>
              <a:rPr lang="en-AU" dirty="0"/>
              <a:t> like XSLT or XPath or </a:t>
            </a:r>
            <a:r>
              <a:rPr lang="en-AU" dirty="0" err="1"/>
              <a:t>JsonPath</a:t>
            </a:r>
            <a:r>
              <a:rPr lang="en-AU" dirty="0"/>
              <a:t> or .NET’s </a:t>
            </a:r>
            <a:r>
              <a:rPr lang="en-AU" dirty="0" err="1"/>
              <a:t>LinQ</a:t>
            </a:r>
            <a:endParaRPr lang="en-AU" dirty="0"/>
          </a:p>
          <a:p>
            <a:r>
              <a:rPr lang="en-AU" dirty="0"/>
              <a:t>We didn’t use any of these options as we needed an answer that would work for both XML and JSON (or direct object models) without needing to perform translations to another format to operate.</a:t>
            </a:r>
          </a:p>
          <a:p>
            <a:r>
              <a:rPr lang="en-AU" dirty="0"/>
              <a:t>Has a formal grammar</a:t>
            </a:r>
          </a:p>
          <a:p>
            <a:endParaRPr lang="en-AU" dirty="0"/>
          </a:p>
        </p:txBody>
      </p:sp>
      <p:sp>
        <p:nvSpPr>
          <p:cNvPr id="4" name="Slide Number Placeholder 3"/>
          <p:cNvSpPr>
            <a:spLocks noGrp="1"/>
          </p:cNvSpPr>
          <p:nvPr>
            <p:ph type="sldNum" sz="quarter" idx="5"/>
          </p:nvPr>
        </p:nvSpPr>
        <p:spPr/>
        <p:txBody>
          <a:bodyPr/>
          <a:lstStyle/>
          <a:p>
            <a:fld id="{A69C946F-C9B2-9B49-8DCA-D38D97C43A2F}" type="slidenum">
              <a:rPr lang="en-US" smtClean="0"/>
              <a:t>9</a:t>
            </a:fld>
            <a:endParaRPr lang="en-US"/>
          </a:p>
        </p:txBody>
      </p:sp>
    </p:spTree>
    <p:extLst>
      <p:ext uri="{BB962C8B-B14F-4D97-AF65-F5344CB8AC3E}">
        <p14:creationId xmlns:p14="http://schemas.microsoft.com/office/powerpoint/2010/main" val="2223787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FHIR we use it to describe validation expressions (invariants/constraints) in </a:t>
            </a:r>
            <a:r>
              <a:rPr lang="en-AU" dirty="0" err="1"/>
              <a:t>StructureDefintions</a:t>
            </a:r>
            <a:r>
              <a:rPr lang="en-AU" dirty="0"/>
              <a:t> and Questionnaires, and to define what data is to be indexed in search parameters, and lots of dynamic ways in questionnaires (hope you were able to see my session on Questionnaires or pre-population earlier in the week)</a:t>
            </a:r>
          </a:p>
          <a:p>
            <a:endParaRPr lang="en-AU" dirty="0"/>
          </a:p>
          <a:p>
            <a:r>
              <a:rPr lang="en-AU" b="1" i="0" dirty="0">
                <a:solidFill>
                  <a:srgbClr val="FFFFFF"/>
                </a:solidFill>
                <a:effectLst/>
                <a:highlight>
                  <a:srgbClr val="2B2B2B"/>
                </a:highlight>
                <a:latin typeface="SegoeUIVariable"/>
              </a:rPr>
              <a:t>Resource Model</a:t>
            </a:r>
            <a:r>
              <a:rPr lang="en-AU" b="0" i="0" dirty="0">
                <a:solidFill>
                  <a:srgbClr val="FFFFFF"/>
                </a:solidFill>
                <a:effectLst/>
                <a:highlight>
                  <a:srgbClr val="2B2B2B"/>
                </a:highlight>
                <a:latin typeface="SegoeUIVariable"/>
              </a:rPr>
              <a:t>: </a:t>
            </a:r>
            <a:r>
              <a:rPr lang="en-GB" b="0" i="0" dirty="0" err="1">
                <a:solidFill>
                  <a:srgbClr val="FFFFFF"/>
                </a:solidFill>
                <a:effectLst/>
                <a:highlight>
                  <a:srgbClr val="2B2B2B"/>
                </a:highlight>
                <a:latin typeface="SegoeUIVariable"/>
              </a:rPr>
              <a:t>FHIRPath</a:t>
            </a:r>
            <a:r>
              <a:rPr lang="en-GB" b="0" i="0" dirty="0">
                <a:solidFill>
                  <a:srgbClr val="FFFFFF"/>
                </a:solidFill>
                <a:effectLst/>
                <a:highlight>
                  <a:srgbClr val="2B2B2B"/>
                </a:highlight>
                <a:latin typeface="SegoeUIVariable"/>
              </a:rPr>
              <a:t> uses a tree model based on the logical views of FHIR resources and data types, rather than the specific JSON or XML formats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FFFFFF"/>
                </a:solidFill>
                <a:effectLst/>
                <a:highlight>
                  <a:srgbClr val="2B2B2B"/>
                </a:highlight>
                <a:latin typeface="SegoeUIVariable"/>
              </a:rPr>
              <a:t>Polymorphism</a:t>
            </a:r>
            <a:r>
              <a:rPr lang="en-GB" b="0" i="0" dirty="0">
                <a:solidFill>
                  <a:srgbClr val="FFFFFF"/>
                </a:solidFill>
                <a:effectLst/>
                <a:highlight>
                  <a:srgbClr val="2B2B2B"/>
                </a:highlight>
                <a:latin typeface="SegoeUIVariable"/>
              </a:rPr>
              <a:t>: It handles choice elements (e.g., </a:t>
            </a:r>
            <a:r>
              <a:rPr lang="en-GB" b="0" i="0" dirty="0" err="1">
                <a:solidFill>
                  <a:srgbClr val="FFFFFF"/>
                </a:solidFill>
                <a:effectLst/>
                <a:highlight>
                  <a:srgbClr val="2B2B2B"/>
                </a:highlight>
                <a:latin typeface="SegoeUIVariable"/>
              </a:rPr>
              <a:t>Patient.deceased</a:t>
            </a:r>
            <a:r>
              <a:rPr lang="en-GB" b="0" i="0" dirty="0">
                <a:solidFill>
                  <a:srgbClr val="FFFFFF"/>
                </a:solidFill>
                <a:effectLst/>
                <a:highlight>
                  <a:srgbClr val="2B2B2B"/>
                </a:highlight>
                <a:latin typeface="SegoeUIVariable"/>
              </a:rPr>
              <a:t>[x]) by allowing explicit treatment of specific types using the as operation.</a:t>
            </a:r>
          </a:p>
          <a:p>
            <a:endParaRPr lang="en-AU" dirty="0"/>
          </a:p>
        </p:txBody>
      </p:sp>
      <p:sp>
        <p:nvSpPr>
          <p:cNvPr id="4" name="Slide Number Placeholder 3"/>
          <p:cNvSpPr>
            <a:spLocks noGrp="1"/>
          </p:cNvSpPr>
          <p:nvPr>
            <p:ph type="sldNum" sz="quarter" idx="5"/>
          </p:nvPr>
        </p:nvSpPr>
        <p:spPr/>
        <p:txBody>
          <a:bodyPr/>
          <a:lstStyle/>
          <a:p>
            <a:fld id="{A69C946F-C9B2-9B49-8DCA-D38D97C43A2F}" type="slidenum">
              <a:rPr lang="en-US" smtClean="0"/>
              <a:t>10</a:t>
            </a:fld>
            <a:endParaRPr lang="en-US"/>
          </a:p>
        </p:txBody>
      </p:sp>
    </p:spTree>
    <p:extLst>
      <p:ext uri="{BB962C8B-B14F-4D97-AF65-F5344CB8AC3E}">
        <p14:creationId xmlns:p14="http://schemas.microsoft.com/office/powerpoint/2010/main" val="744182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Refer to the resource as a property tree, not a specific format. This can apply to multiple formats.</a:t>
            </a:r>
          </a:p>
          <a:p>
            <a:r>
              <a:rPr lang="en-AU" dirty="0"/>
              <a:t>Quickly mention polymorphic types and extension shortcut</a:t>
            </a:r>
          </a:p>
          <a:p>
            <a:r>
              <a:rPr lang="en-AU" dirty="0"/>
              <a:t>Also mention everything is a collection</a:t>
            </a:r>
          </a:p>
        </p:txBody>
      </p:sp>
      <p:sp>
        <p:nvSpPr>
          <p:cNvPr id="4" name="Slide Number Placeholder 3"/>
          <p:cNvSpPr>
            <a:spLocks noGrp="1"/>
          </p:cNvSpPr>
          <p:nvPr>
            <p:ph type="sldNum" sz="quarter" idx="5"/>
          </p:nvPr>
        </p:nvSpPr>
        <p:spPr/>
        <p:txBody>
          <a:bodyPr/>
          <a:lstStyle/>
          <a:p>
            <a:fld id="{A69C946F-C9B2-9B49-8DCA-D38D97C43A2F}" type="slidenum">
              <a:rPr lang="en-US" smtClean="0"/>
              <a:t>11</a:t>
            </a:fld>
            <a:endParaRPr lang="en-US"/>
          </a:p>
        </p:txBody>
      </p:sp>
    </p:spTree>
    <p:extLst>
      <p:ext uri="{BB962C8B-B14F-4D97-AF65-F5344CB8AC3E}">
        <p14:creationId xmlns:p14="http://schemas.microsoft.com/office/powerpoint/2010/main" val="1948826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Highlight the order of operation, i.e. don’t stop navigating just because the collection is empty, as the function at the end might be an exists() call.</a:t>
            </a:r>
          </a:p>
        </p:txBody>
      </p:sp>
      <p:sp>
        <p:nvSpPr>
          <p:cNvPr id="4" name="Slide Number Placeholder 3"/>
          <p:cNvSpPr>
            <a:spLocks noGrp="1"/>
          </p:cNvSpPr>
          <p:nvPr>
            <p:ph type="sldNum" sz="quarter" idx="5"/>
          </p:nvPr>
        </p:nvSpPr>
        <p:spPr/>
        <p:txBody>
          <a:bodyPr/>
          <a:lstStyle/>
          <a:p>
            <a:fld id="{A69C946F-C9B2-9B49-8DCA-D38D97C43A2F}" type="slidenum">
              <a:rPr lang="en-US" smtClean="0"/>
              <a:t>13</a:t>
            </a:fld>
            <a:endParaRPr lang="en-US"/>
          </a:p>
        </p:txBody>
      </p:sp>
    </p:spTree>
    <p:extLst>
      <p:ext uri="{BB962C8B-B14F-4D97-AF65-F5344CB8AC3E}">
        <p14:creationId xmlns:p14="http://schemas.microsoft.com/office/powerpoint/2010/main" val="458411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69C946F-C9B2-9B49-8DCA-D38D97C43A2F}" type="slidenum">
              <a:rPr lang="en-US" smtClean="0"/>
              <a:t>14</a:t>
            </a:fld>
            <a:endParaRPr lang="en-US"/>
          </a:p>
        </p:txBody>
      </p:sp>
    </p:spTree>
    <p:extLst>
      <p:ext uri="{BB962C8B-B14F-4D97-AF65-F5344CB8AC3E}">
        <p14:creationId xmlns:p14="http://schemas.microsoft.com/office/powerpoint/2010/main" val="154351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Before we dive in and explore $this in more detail, it’s important that we understand context variables</a:t>
            </a:r>
          </a:p>
        </p:txBody>
      </p:sp>
      <p:sp>
        <p:nvSpPr>
          <p:cNvPr id="4" name="Slide Number Placeholder 3"/>
          <p:cNvSpPr>
            <a:spLocks noGrp="1"/>
          </p:cNvSpPr>
          <p:nvPr>
            <p:ph type="sldNum" sz="quarter" idx="5"/>
          </p:nvPr>
        </p:nvSpPr>
        <p:spPr/>
        <p:txBody>
          <a:bodyPr/>
          <a:lstStyle/>
          <a:p>
            <a:fld id="{A69C946F-C9B2-9B49-8DCA-D38D97C43A2F}" type="slidenum">
              <a:rPr lang="en-US" smtClean="0"/>
              <a:t>15</a:t>
            </a:fld>
            <a:endParaRPr lang="en-US"/>
          </a:p>
        </p:txBody>
      </p:sp>
    </p:spTree>
    <p:extLst>
      <p:ext uri="{BB962C8B-B14F-4D97-AF65-F5344CB8AC3E}">
        <p14:creationId xmlns:p14="http://schemas.microsoft.com/office/powerpoint/2010/main" val="3731062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dirty="0"/>
              <a:t>Tracing</a:t>
            </a:r>
          </a:p>
          <a:p>
            <a:r>
              <a:rPr lang="en-AU" dirty="0"/>
              <a:t>Variables</a:t>
            </a:r>
          </a:p>
          <a:p>
            <a:r>
              <a:rPr lang="en-AU" dirty="0"/>
              <a:t>Different Engines – Validation from the .NET engine</a:t>
            </a:r>
          </a:p>
          <a:p>
            <a:r>
              <a:rPr lang="en-AU" dirty="0"/>
              <a:t>Abstract Syntax Tree – function hyperlinks to spec</a:t>
            </a:r>
          </a:p>
          <a:p>
            <a:r>
              <a:rPr lang="en-AU" dirty="0"/>
              <a:t>Save the AI Chat for later</a:t>
            </a:r>
          </a:p>
        </p:txBody>
      </p:sp>
      <p:sp>
        <p:nvSpPr>
          <p:cNvPr id="4" name="Slide Number Placeholder 3"/>
          <p:cNvSpPr>
            <a:spLocks noGrp="1"/>
          </p:cNvSpPr>
          <p:nvPr>
            <p:ph type="sldNum" sz="quarter" idx="5"/>
          </p:nvPr>
        </p:nvSpPr>
        <p:spPr/>
        <p:txBody>
          <a:bodyPr/>
          <a:lstStyle/>
          <a:p>
            <a:fld id="{A69C946F-C9B2-9B49-8DCA-D38D97C43A2F}" type="slidenum">
              <a:rPr lang="en-US" smtClean="0"/>
              <a:t>18</a:t>
            </a:fld>
            <a:endParaRPr lang="en-US"/>
          </a:p>
        </p:txBody>
      </p:sp>
    </p:spTree>
    <p:extLst>
      <p:ext uri="{BB962C8B-B14F-4D97-AF65-F5344CB8AC3E}">
        <p14:creationId xmlns:p14="http://schemas.microsoft.com/office/powerpoint/2010/main" val="628026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Trace is the console.log or </a:t>
            </a:r>
            <a:r>
              <a:rPr lang="en-AU" dirty="0" err="1"/>
              <a:t>printf</a:t>
            </a:r>
            <a:r>
              <a:rPr lang="en-AU" dirty="0"/>
              <a:t> of the </a:t>
            </a:r>
            <a:r>
              <a:rPr lang="en-AU" dirty="0" err="1"/>
              <a:t>fhirpath</a:t>
            </a:r>
            <a:r>
              <a:rPr lang="en-AU" dirty="0"/>
              <a:t> world</a:t>
            </a:r>
          </a:p>
          <a:p>
            <a:endParaRPr lang="en-AU" dirty="0"/>
          </a:p>
          <a:p>
            <a:r>
              <a:rPr lang="en-AU" dirty="0"/>
              <a:t>How can we debug this expression with several cases – This use case for this expression is to select the first of the values if it exists in the code: </a:t>
            </a:r>
            <a:r>
              <a:rPr lang="en-AU" dirty="0" err="1"/>
              <a:t>snomed</a:t>
            </a:r>
            <a:r>
              <a:rPr lang="en-AU" dirty="0"/>
              <a:t> concept, other concept, or free text.</a:t>
            </a:r>
          </a:p>
        </p:txBody>
      </p:sp>
      <p:sp>
        <p:nvSpPr>
          <p:cNvPr id="4" name="Slide Number Placeholder 3"/>
          <p:cNvSpPr>
            <a:spLocks noGrp="1"/>
          </p:cNvSpPr>
          <p:nvPr>
            <p:ph type="sldNum" sz="quarter" idx="5"/>
          </p:nvPr>
        </p:nvSpPr>
        <p:spPr/>
        <p:txBody>
          <a:bodyPr/>
          <a:lstStyle/>
          <a:p>
            <a:fld id="{A69C946F-C9B2-9B49-8DCA-D38D97C43A2F}" type="slidenum">
              <a:rPr lang="en-US" smtClean="0"/>
              <a:t>19</a:t>
            </a:fld>
            <a:endParaRPr lang="en-US"/>
          </a:p>
        </p:txBody>
      </p:sp>
    </p:spTree>
    <p:extLst>
      <p:ext uri="{BB962C8B-B14F-4D97-AF65-F5344CB8AC3E}">
        <p14:creationId xmlns:p14="http://schemas.microsoft.com/office/powerpoint/2010/main" val="2111282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DE7049-8656-4A52-909A-CA015733F8B7}"/>
              </a:ext>
            </a:extLst>
          </p:cNvPr>
          <p:cNvSpPr/>
          <p:nvPr/>
        </p:nvSpPr>
        <p:spPr>
          <a:xfrm>
            <a:off x="457200" y="0"/>
            <a:ext cx="5703888" cy="51435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6" name="Picture 7">
            <a:extLst>
              <a:ext uri="{FF2B5EF4-FFF2-40B4-BE49-F238E27FC236}">
                <a16:creationId xmlns:a16="http://schemas.microsoft.com/office/drawing/2014/main" id="{C8AE2DB7-DAEF-4F3E-85D5-E352F4BCAC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7037" y="1440857"/>
            <a:ext cx="17319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949C8297-3E7F-4E22-8269-869CEA5AABB8}"/>
              </a:ext>
            </a:extLst>
          </p:cNvPr>
          <p:cNvCxnSpPr/>
          <p:nvPr/>
        </p:nvCxnSpPr>
        <p:spPr>
          <a:xfrm>
            <a:off x="833438" y="874713"/>
            <a:ext cx="0" cy="2125662"/>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1180870" y="895551"/>
            <a:ext cx="4738447" cy="1151670"/>
          </a:xfrm>
        </p:spPr>
        <p:txBody>
          <a:bodyPr anchor="b">
            <a:noAutofit/>
          </a:bodyPr>
          <a:lstStyle>
            <a:lvl1pPr algn="l">
              <a:defRPr sz="3000" b="1" i="0" spc="120">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180870" y="2287197"/>
            <a:ext cx="4668695" cy="877213"/>
          </a:xfrm>
        </p:spPr>
        <p:txBody>
          <a:bodyPr>
            <a:noAutofit/>
          </a:bodyPr>
          <a:lstStyle>
            <a:lvl1pPr marL="0" indent="0" algn="l">
              <a:buNone/>
              <a:defRPr sz="2400">
                <a:solidFill>
                  <a:srgbClr val="EC222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20" name="Text Placeholder 19"/>
          <p:cNvSpPr>
            <a:spLocks noGrp="1"/>
          </p:cNvSpPr>
          <p:nvPr>
            <p:ph type="body" sz="quarter" idx="10"/>
          </p:nvPr>
        </p:nvSpPr>
        <p:spPr>
          <a:xfrm>
            <a:off x="1181100" y="3721208"/>
            <a:ext cx="4026440" cy="412750"/>
          </a:xfrm>
        </p:spPr>
        <p:txBody>
          <a:bodyPr anchor="b">
            <a:noAutofit/>
          </a:bodyPr>
          <a:lstStyle>
            <a:lvl1pPr marL="0" marR="0" indent="0" algn="l" defTabSz="457200" rtl="0" eaLnBrk="1" fontAlgn="auto" latinLnBrk="0" hangingPunct="1">
              <a:lnSpc>
                <a:spcPct val="100000"/>
              </a:lnSpc>
              <a:spcBef>
                <a:spcPts val="0"/>
              </a:spcBef>
              <a:spcAft>
                <a:spcPts val="0"/>
              </a:spcAft>
              <a:buClrTx/>
              <a:buSzTx/>
              <a:buFontTx/>
              <a:buNone/>
              <a:tabLst/>
              <a:defRPr sz="2000"/>
            </a:lvl1pPr>
          </a:lstStyle>
          <a:p>
            <a:pPr lvl="0"/>
            <a:r>
              <a:rPr lang="en-US" noProof="0" dirty="0"/>
              <a:t>Click to edit Master text styles</a:t>
            </a:r>
          </a:p>
        </p:txBody>
      </p:sp>
      <p:sp>
        <p:nvSpPr>
          <p:cNvPr id="8" name="Footer Placeholder 4">
            <a:extLst>
              <a:ext uri="{FF2B5EF4-FFF2-40B4-BE49-F238E27FC236}">
                <a16:creationId xmlns:a16="http://schemas.microsoft.com/office/drawing/2014/main" id="{8E2087E9-637C-4C09-8985-3BAE95EB3A0C}"/>
              </a:ext>
            </a:extLst>
          </p:cNvPr>
          <p:cNvSpPr>
            <a:spLocks noGrp="1"/>
          </p:cNvSpPr>
          <p:nvPr>
            <p:ph type="ftr" sz="quarter" idx="11"/>
          </p:nvPr>
        </p:nvSpPr>
        <p:spPr>
          <a:xfrm>
            <a:off x="1071563" y="4827588"/>
            <a:ext cx="4729162" cy="157162"/>
          </a:xfrm>
        </p:spPr>
        <p:txBody>
          <a:bodyPr>
            <a:noAutofit/>
          </a:bodyPr>
          <a:lstStyle>
            <a:lvl1pPr>
              <a:defRPr/>
            </a:lvl1pPr>
          </a:lstStyle>
          <a:p>
            <a:r>
              <a:rPr lang="en-CA" b="1" dirty="0"/>
              <a:t>© 2024 Health Level Seven ® International. All Rights Reserved. Published under the Creative Commons 3.0 Attribution </a:t>
            </a:r>
            <a:r>
              <a:rPr lang="en-CA" b="1" dirty="0" err="1"/>
              <a:t>Unported</a:t>
            </a:r>
            <a:r>
              <a:rPr lang="en-CA" b="1" dirty="0"/>
              <a:t> license</a:t>
            </a:r>
            <a:endParaRPr lang="en-US" b="1" dirty="0"/>
          </a:p>
        </p:txBody>
      </p:sp>
      <p:sp>
        <p:nvSpPr>
          <p:cNvPr id="9" name="Date Placeholder 3">
            <a:extLst>
              <a:ext uri="{FF2B5EF4-FFF2-40B4-BE49-F238E27FC236}">
                <a16:creationId xmlns:a16="http://schemas.microsoft.com/office/drawing/2014/main" id="{AEAF7E73-D995-4378-86E2-E0B1F5C1F622}"/>
              </a:ext>
            </a:extLst>
          </p:cNvPr>
          <p:cNvSpPr>
            <a:spLocks noGrp="1"/>
          </p:cNvSpPr>
          <p:nvPr>
            <p:ph type="dt" sz="half" idx="12"/>
          </p:nvPr>
        </p:nvSpPr>
        <p:spPr>
          <a:xfrm>
            <a:off x="1181100" y="4252913"/>
            <a:ext cx="1304925" cy="207962"/>
          </a:xfrm>
        </p:spPr>
        <p:txBody>
          <a:bodyPr lIns="0" tIns="0" rIns="0" bIns="0" anchor="b">
            <a:noAutofit/>
          </a:bodyPr>
          <a:lstStyle>
            <a:lvl1pPr>
              <a:defRPr sz="1800"/>
            </a:lvl1pPr>
          </a:lstStyle>
          <a:p>
            <a:endParaRPr lang="en-US" altLang="en-US" dirty="0"/>
          </a:p>
        </p:txBody>
      </p:sp>
      <p:grpSp>
        <p:nvGrpSpPr>
          <p:cNvPr id="13" name="Group 12">
            <a:extLst>
              <a:ext uri="{FF2B5EF4-FFF2-40B4-BE49-F238E27FC236}">
                <a16:creationId xmlns:a16="http://schemas.microsoft.com/office/drawing/2014/main" id="{8A99FD18-1303-4E12-ABA1-B30CBBB3B10A}"/>
              </a:ext>
            </a:extLst>
          </p:cNvPr>
          <p:cNvGrpSpPr/>
          <p:nvPr userDrawn="1"/>
        </p:nvGrpSpPr>
        <p:grpSpPr>
          <a:xfrm>
            <a:off x="6645645" y="3000375"/>
            <a:ext cx="2056517" cy="1252151"/>
            <a:chOff x="6630283" y="795070"/>
            <a:chExt cx="2056517" cy="1252151"/>
          </a:xfrm>
        </p:grpSpPr>
        <p:pic>
          <p:nvPicPr>
            <p:cNvPr id="10" name="Picture 9">
              <a:extLst>
                <a:ext uri="{FF2B5EF4-FFF2-40B4-BE49-F238E27FC236}">
                  <a16:creationId xmlns:a16="http://schemas.microsoft.com/office/drawing/2014/main" id="{62F04412-3440-441C-8799-7AB8A90AFB9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4" name="TextBox 3">
              <a:extLst>
                <a:ext uri="{FF2B5EF4-FFF2-40B4-BE49-F238E27FC236}">
                  <a16:creationId xmlns:a16="http://schemas.microsoft.com/office/drawing/2014/main" id="{199A414C-D2EB-4759-97E6-ED87C3525D36}"/>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2" name="TextBox 11">
              <a:extLst>
                <a:ext uri="{FF2B5EF4-FFF2-40B4-BE49-F238E27FC236}">
                  <a16:creationId xmlns:a16="http://schemas.microsoft.com/office/drawing/2014/main" id="{DB29983A-86AA-4395-862B-35F54B597C08}"/>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pic>
        <p:nvPicPr>
          <p:cNvPr id="15" name="Picture 14" descr="Creative Commons Licence">
            <a:extLst>
              <a:ext uri="{FF2B5EF4-FFF2-40B4-BE49-F238E27FC236}">
                <a16:creationId xmlns:a16="http://schemas.microsoft.com/office/drawing/2014/main" id="{B400A948-C3CD-4AB8-A0B0-5E7E9538E39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087932" y="4679950"/>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845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Column Text with Intr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66D48E-528D-484A-A925-566493FD62D7}"/>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246479"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0" name="Text Placeholder 9"/>
          <p:cNvSpPr>
            <a:spLocks noGrp="1"/>
          </p:cNvSpPr>
          <p:nvPr>
            <p:ph type="body" sz="quarter" idx="16"/>
          </p:nvPr>
        </p:nvSpPr>
        <p:spPr>
          <a:xfrm>
            <a:off x="613648" y="1378635"/>
            <a:ext cx="3879312" cy="2667682"/>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9"/>
          <p:cNvSpPr>
            <a:spLocks noGrp="1"/>
          </p:cNvSpPr>
          <p:nvPr>
            <p:ph type="body" sz="quarter" idx="17"/>
          </p:nvPr>
        </p:nvSpPr>
        <p:spPr>
          <a:xfrm>
            <a:off x="4813123" y="1378635"/>
            <a:ext cx="3878748" cy="2667681"/>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3" name="Picture 7">
            <a:extLst>
              <a:ext uri="{FF2B5EF4-FFF2-40B4-BE49-F238E27FC236}">
                <a16:creationId xmlns:a16="http://schemas.microsoft.com/office/drawing/2014/main" id="{6706B998-D951-4F97-BE9F-3BD5E562471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B75F1D15-790E-4D43-B620-7A5D6CBCA9E0}"/>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1B1954A0-3B1F-45BD-8FA9-A14758770218}"/>
              </a:ext>
            </a:extLst>
          </p:cNvPr>
          <p:cNvSpPr>
            <a:spLocks noGrp="1"/>
          </p:cNvSpPr>
          <p:nvPr>
            <p:ph type="ftr" sz="quarter" idx="10"/>
          </p:nvPr>
        </p:nvSpPr>
        <p:spPr>
          <a:xfrm>
            <a:off x="1200150" y="4792663"/>
            <a:ext cx="4530725" cy="158750"/>
          </a:xfrm>
        </p:spPr>
        <p:txBody>
          <a:bodyPr>
            <a:noAutofit/>
          </a:bodyPr>
          <a:lstStyle>
            <a:lvl1pPr>
              <a:defRPr/>
            </a:lvl1pPr>
          </a:lstStyle>
          <a:p>
            <a:r>
              <a:rPr lang="en-CA" b="1" dirty="0"/>
              <a:t>© 2024 Health Level Seven ® International. All Rights Reserved. Published under the Creative Commons 3.0 Attribution </a:t>
            </a:r>
            <a:r>
              <a:rPr lang="en-CA" b="1" dirty="0" err="1"/>
              <a:t>Unported</a:t>
            </a:r>
            <a:r>
              <a:rPr lang="en-CA" b="1" dirty="0"/>
              <a:t> license</a:t>
            </a:r>
            <a:endParaRPr lang="en-US" b="1" dirty="0"/>
          </a:p>
        </p:txBody>
      </p:sp>
      <p:grpSp>
        <p:nvGrpSpPr>
          <p:cNvPr id="29" name="Group 28">
            <a:extLst>
              <a:ext uri="{FF2B5EF4-FFF2-40B4-BE49-F238E27FC236}">
                <a16:creationId xmlns:a16="http://schemas.microsoft.com/office/drawing/2014/main" id="{85BCC205-8E7B-4AA3-95ED-09EC96073ECB}"/>
              </a:ext>
            </a:extLst>
          </p:cNvPr>
          <p:cNvGrpSpPr/>
          <p:nvPr userDrawn="1"/>
        </p:nvGrpSpPr>
        <p:grpSpPr>
          <a:xfrm>
            <a:off x="8164512" y="4638675"/>
            <a:ext cx="760443" cy="463011"/>
            <a:chOff x="6630283" y="795070"/>
            <a:chExt cx="2056517" cy="1252151"/>
          </a:xfrm>
        </p:grpSpPr>
        <p:pic>
          <p:nvPicPr>
            <p:cNvPr id="30" name="Picture 29">
              <a:extLst>
                <a:ext uri="{FF2B5EF4-FFF2-40B4-BE49-F238E27FC236}">
                  <a16:creationId xmlns:a16="http://schemas.microsoft.com/office/drawing/2014/main" id="{DCF979AB-4E21-41A9-8B50-C00610DA7178}"/>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31" name="TextBox 30">
              <a:extLst>
                <a:ext uri="{FF2B5EF4-FFF2-40B4-BE49-F238E27FC236}">
                  <a16:creationId xmlns:a16="http://schemas.microsoft.com/office/drawing/2014/main" id="{B1140687-0519-41DE-8FC8-8A628288D981}"/>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32" name="TextBox 31">
              <a:extLst>
                <a:ext uri="{FF2B5EF4-FFF2-40B4-BE49-F238E27FC236}">
                  <a16:creationId xmlns:a16="http://schemas.microsoft.com/office/drawing/2014/main" id="{1C5EFE6E-97AF-425C-859B-E543AB8780C0}"/>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6" name="Straight Connector 15">
            <a:extLst>
              <a:ext uri="{FF2B5EF4-FFF2-40B4-BE49-F238E27FC236}">
                <a16:creationId xmlns:a16="http://schemas.microsoft.com/office/drawing/2014/main" id="{20862BAA-696F-4798-800F-9A4D69F70BB1}"/>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5">
            <a:extLst>
              <a:ext uri="{FF2B5EF4-FFF2-40B4-BE49-F238E27FC236}">
                <a16:creationId xmlns:a16="http://schemas.microsoft.com/office/drawing/2014/main" id="{42AAD881-7F35-423D-8412-E6533C3EE11C}"/>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150980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Column Te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CD3726-52B7-4D64-8B2A-E9ECFDF6DFE8}"/>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8137726" cy="779921"/>
          </a:xfrm>
        </p:spPr>
        <p:txBody>
          <a:bodyPr>
            <a:noAutofit/>
          </a:bodyPr>
          <a:lstStyle>
            <a:lvl1pPr algn="l">
              <a:defRPr sz="3000" b="1">
                <a:solidFill>
                  <a:srgbClr val="EC2227"/>
                </a:solidFill>
              </a:defRPr>
            </a:lvl1pPr>
          </a:lstStyle>
          <a:p>
            <a:r>
              <a:rPr lang="en-US" dirty="0"/>
              <a:t>Click to edit Master title style</a:t>
            </a:r>
          </a:p>
        </p:txBody>
      </p:sp>
      <p:sp>
        <p:nvSpPr>
          <p:cNvPr id="10" name="Text Placeholder 9"/>
          <p:cNvSpPr>
            <a:spLocks noGrp="1"/>
          </p:cNvSpPr>
          <p:nvPr>
            <p:ph type="body" sz="quarter" idx="16"/>
          </p:nvPr>
        </p:nvSpPr>
        <p:spPr>
          <a:xfrm>
            <a:off x="613649" y="1294229"/>
            <a:ext cx="2636010" cy="2752088"/>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2" name="Text Placeholder 9"/>
          <p:cNvSpPr>
            <a:spLocks noGrp="1"/>
          </p:cNvSpPr>
          <p:nvPr>
            <p:ph type="body" sz="quarter" idx="17"/>
          </p:nvPr>
        </p:nvSpPr>
        <p:spPr>
          <a:xfrm>
            <a:off x="6147649" y="1294229"/>
            <a:ext cx="2636010" cy="2752087"/>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4" name="Text Placeholder 9"/>
          <p:cNvSpPr>
            <a:spLocks noGrp="1"/>
          </p:cNvSpPr>
          <p:nvPr>
            <p:ph type="body" sz="quarter" idx="18"/>
          </p:nvPr>
        </p:nvSpPr>
        <p:spPr>
          <a:xfrm>
            <a:off x="3378235" y="1294229"/>
            <a:ext cx="2636010" cy="2752088"/>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pic>
        <p:nvPicPr>
          <p:cNvPr id="24" name="Picture 7">
            <a:extLst>
              <a:ext uri="{FF2B5EF4-FFF2-40B4-BE49-F238E27FC236}">
                <a16:creationId xmlns:a16="http://schemas.microsoft.com/office/drawing/2014/main" id="{604E4302-EBCD-43F8-87C1-3B809E0D7B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E02F4A6A-E078-44C5-8E0D-7BCEDBC74B2C}"/>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3E9F65D5-F0E8-4EA4-B4AD-024D025D4000}"/>
              </a:ext>
            </a:extLst>
          </p:cNvPr>
          <p:cNvSpPr>
            <a:spLocks noGrp="1"/>
          </p:cNvSpPr>
          <p:nvPr>
            <p:ph type="ftr" sz="quarter" idx="10"/>
          </p:nvPr>
        </p:nvSpPr>
        <p:spPr>
          <a:xfrm>
            <a:off x="1200150" y="4792663"/>
            <a:ext cx="4530725" cy="158750"/>
          </a:xfrm>
        </p:spPr>
        <p:txBody>
          <a:bodyPr>
            <a:noAutofit/>
          </a:bodyPr>
          <a:lstStyle>
            <a:lvl1pPr>
              <a:defRPr/>
            </a:lvl1pPr>
          </a:lstStyle>
          <a:p>
            <a:r>
              <a:rPr lang="en-CA" b="1" dirty="0"/>
              <a:t>© 2024 Health Level Seven ® International. All Rights Reserved. Published under the Creative Commons 3.0 Attribution </a:t>
            </a:r>
            <a:r>
              <a:rPr lang="en-CA" b="1" dirty="0" err="1"/>
              <a:t>Unported</a:t>
            </a:r>
            <a:r>
              <a:rPr lang="en-CA" b="1" dirty="0"/>
              <a:t> license</a:t>
            </a:r>
            <a:endParaRPr lang="en-US" b="1" dirty="0"/>
          </a:p>
        </p:txBody>
      </p:sp>
      <p:grpSp>
        <p:nvGrpSpPr>
          <p:cNvPr id="29" name="Group 28">
            <a:extLst>
              <a:ext uri="{FF2B5EF4-FFF2-40B4-BE49-F238E27FC236}">
                <a16:creationId xmlns:a16="http://schemas.microsoft.com/office/drawing/2014/main" id="{E49FDB1F-A010-4A85-8A85-34BA74CA4C77}"/>
              </a:ext>
            </a:extLst>
          </p:cNvPr>
          <p:cNvGrpSpPr/>
          <p:nvPr userDrawn="1"/>
        </p:nvGrpSpPr>
        <p:grpSpPr>
          <a:xfrm>
            <a:off x="8164512" y="4638675"/>
            <a:ext cx="760443" cy="463011"/>
            <a:chOff x="6630283" y="795070"/>
            <a:chExt cx="2056517" cy="1252151"/>
          </a:xfrm>
        </p:grpSpPr>
        <p:pic>
          <p:nvPicPr>
            <p:cNvPr id="30" name="Picture 29">
              <a:extLst>
                <a:ext uri="{FF2B5EF4-FFF2-40B4-BE49-F238E27FC236}">
                  <a16:creationId xmlns:a16="http://schemas.microsoft.com/office/drawing/2014/main" id="{0DC42F94-2A5A-4F74-A03C-8C60748FB50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31" name="TextBox 30">
              <a:extLst>
                <a:ext uri="{FF2B5EF4-FFF2-40B4-BE49-F238E27FC236}">
                  <a16:creationId xmlns:a16="http://schemas.microsoft.com/office/drawing/2014/main" id="{BFC46431-D3EF-41DF-8094-61ABF37BFE99}"/>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32" name="TextBox 31">
              <a:extLst>
                <a:ext uri="{FF2B5EF4-FFF2-40B4-BE49-F238E27FC236}">
                  <a16:creationId xmlns:a16="http://schemas.microsoft.com/office/drawing/2014/main" id="{3F05A8E2-A818-4CDB-8B7D-0239DF689819}"/>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6" name="Straight Connector 15">
            <a:extLst>
              <a:ext uri="{FF2B5EF4-FFF2-40B4-BE49-F238E27FC236}">
                <a16:creationId xmlns:a16="http://schemas.microsoft.com/office/drawing/2014/main" id="{02D54103-E15C-497F-AB5F-39E6AF10A3F0}"/>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7" name="Slide Number Placeholder 5">
            <a:extLst>
              <a:ext uri="{FF2B5EF4-FFF2-40B4-BE49-F238E27FC236}">
                <a16:creationId xmlns:a16="http://schemas.microsoft.com/office/drawing/2014/main" id="{80D2338D-25E7-46AC-B05A-D940D1C3E7C0}"/>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3002454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column with image">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57877E05-DEA4-4FC5-879E-20570832F5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E5C8F04-F07B-4668-9F9F-8BDD89357081}"/>
              </a:ext>
            </a:extLst>
          </p:cNvPr>
          <p:cNvCxnSpPr/>
          <p:nvPr/>
        </p:nvCxnSpPr>
        <p:spPr>
          <a:xfrm>
            <a:off x="4060825"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419A212-4F29-4E75-A434-E7B0CFE2C07F}"/>
              </a:ext>
            </a:extLst>
          </p:cNvPr>
          <p:cNvCxnSpPr/>
          <p:nvPr/>
        </p:nvCxnSpPr>
        <p:spPr>
          <a:xfrm>
            <a:off x="3221038"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378234" y="204787"/>
            <a:ext cx="5405423" cy="783519"/>
          </a:xfrm>
        </p:spPr>
        <p:txBody>
          <a:bodyPr>
            <a:noAutofit/>
          </a:bodyPr>
          <a:lstStyle>
            <a:lvl1pPr algn="l">
              <a:defRPr sz="3000" b="1">
                <a:solidFill>
                  <a:srgbClr val="EC2227"/>
                </a:solidFill>
              </a:defRPr>
            </a:lvl1pPr>
          </a:lstStyle>
          <a:p>
            <a:r>
              <a:rPr lang="en-US" dirty="0"/>
              <a:t>Click to edit Master title style</a:t>
            </a:r>
          </a:p>
        </p:txBody>
      </p:sp>
      <p:sp>
        <p:nvSpPr>
          <p:cNvPr id="4" name="Text Placeholder 3"/>
          <p:cNvSpPr>
            <a:spLocks noGrp="1"/>
          </p:cNvSpPr>
          <p:nvPr>
            <p:ph type="body" sz="half" idx="2"/>
          </p:nvPr>
        </p:nvSpPr>
        <p:spPr>
          <a:xfrm>
            <a:off x="3378235" y="1322372"/>
            <a:ext cx="5405424" cy="2967992"/>
          </a:xfrm>
        </p:spPr>
        <p:txBody>
          <a:bodyPr>
            <a:noAutofit/>
          </a:bodyPr>
          <a:lstStyle>
            <a:lvl1pPr marL="0" indent="0">
              <a:spcBef>
                <a:spcPts val="600"/>
              </a:spcBef>
              <a:spcAft>
                <a:spcPts val="0"/>
              </a:spcAft>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0" name="Picture Placeholder 19"/>
          <p:cNvSpPr>
            <a:spLocks noGrp="1"/>
          </p:cNvSpPr>
          <p:nvPr>
            <p:ph type="pic" sz="quarter" idx="13"/>
          </p:nvPr>
        </p:nvSpPr>
        <p:spPr>
          <a:xfrm>
            <a:off x="0" y="0"/>
            <a:ext cx="3025775" cy="5143500"/>
          </a:xfrm>
        </p:spPr>
        <p:txBody>
          <a:bodyPr rtlCol="0" anchor="ctr">
            <a:normAutofit/>
          </a:bodyPr>
          <a:lstStyle>
            <a:lvl1pPr algn="ctr">
              <a:defRPr sz="900"/>
            </a:lvl1pPr>
          </a:lstStyle>
          <a:p>
            <a:pPr lvl="0"/>
            <a:r>
              <a:rPr lang="en-US" noProof="0"/>
              <a:t>Click icon to add picture</a:t>
            </a:r>
            <a:endParaRPr lang="en-US" noProof="0" dirty="0"/>
          </a:p>
        </p:txBody>
      </p:sp>
      <p:sp>
        <p:nvSpPr>
          <p:cNvPr id="9" name="Footer Placeholder 5">
            <a:extLst>
              <a:ext uri="{FF2B5EF4-FFF2-40B4-BE49-F238E27FC236}">
                <a16:creationId xmlns:a16="http://schemas.microsoft.com/office/drawing/2014/main" id="{50BB96CA-A2ED-4646-843D-EEE743521AEF}"/>
              </a:ext>
            </a:extLst>
          </p:cNvPr>
          <p:cNvSpPr>
            <a:spLocks noGrp="1"/>
          </p:cNvSpPr>
          <p:nvPr>
            <p:ph type="ftr" sz="quarter" idx="14"/>
          </p:nvPr>
        </p:nvSpPr>
        <p:spPr>
          <a:xfrm>
            <a:off x="4281488" y="4787900"/>
            <a:ext cx="3103562" cy="200025"/>
          </a:xfrm>
        </p:spPr>
        <p:txBody>
          <a:bodyPr>
            <a:noAutofit/>
          </a:bodyPr>
          <a:lstStyle>
            <a:lvl1pPr>
              <a:defRPr/>
            </a:lvl1pPr>
          </a:lstStyle>
          <a:p>
            <a:r>
              <a:rPr lang="en-CA" b="1" dirty="0"/>
              <a:t>© 2024 Health Level Seven ® International. All Rights Reserved. Published under the Creative Commons 3.0 Attribution </a:t>
            </a:r>
            <a:r>
              <a:rPr lang="en-CA" b="1" dirty="0" err="1"/>
              <a:t>Unported</a:t>
            </a:r>
            <a:r>
              <a:rPr lang="en-CA" b="1" dirty="0"/>
              <a:t> license</a:t>
            </a:r>
            <a:endParaRPr lang="en-US" b="1" dirty="0"/>
          </a:p>
        </p:txBody>
      </p:sp>
      <p:grpSp>
        <p:nvGrpSpPr>
          <p:cNvPr id="15" name="Group 14">
            <a:extLst>
              <a:ext uri="{FF2B5EF4-FFF2-40B4-BE49-F238E27FC236}">
                <a16:creationId xmlns:a16="http://schemas.microsoft.com/office/drawing/2014/main" id="{E3ACDC7E-BC51-4A84-A7A5-9ED7214F4E17}"/>
              </a:ext>
            </a:extLst>
          </p:cNvPr>
          <p:cNvGrpSpPr/>
          <p:nvPr userDrawn="1"/>
        </p:nvGrpSpPr>
        <p:grpSpPr>
          <a:xfrm>
            <a:off x="8164512" y="4638675"/>
            <a:ext cx="760443" cy="463011"/>
            <a:chOff x="6630283" y="795070"/>
            <a:chExt cx="2056517" cy="1252151"/>
          </a:xfrm>
        </p:grpSpPr>
        <p:pic>
          <p:nvPicPr>
            <p:cNvPr id="16" name="Picture 15">
              <a:extLst>
                <a:ext uri="{FF2B5EF4-FFF2-40B4-BE49-F238E27FC236}">
                  <a16:creationId xmlns:a16="http://schemas.microsoft.com/office/drawing/2014/main" id="{EC768D59-702C-483F-AE48-6013A0C0CF5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17" name="TextBox 16">
              <a:extLst>
                <a:ext uri="{FF2B5EF4-FFF2-40B4-BE49-F238E27FC236}">
                  <a16:creationId xmlns:a16="http://schemas.microsoft.com/office/drawing/2014/main" id="{A584133E-9621-4DD2-AF35-FBC6A946937F}"/>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8" name="TextBox 17">
              <a:extLst>
                <a:ext uri="{FF2B5EF4-FFF2-40B4-BE49-F238E27FC236}">
                  <a16:creationId xmlns:a16="http://schemas.microsoft.com/office/drawing/2014/main" id="{6C71FA54-38E9-48CE-AF75-589DEE2388AD}"/>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22" name="Straight Connector 21">
            <a:extLst>
              <a:ext uri="{FF2B5EF4-FFF2-40B4-BE49-F238E27FC236}">
                <a16:creationId xmlns:a16="http://schemas.microsoft.com/office/drawing/2014/main" id="{E05B38CF-52E0-468B-90CC-CDE35D79B655}"/>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3" name="Slide Number Placeholder 5">
            <a:extLst>
              <a:ext uri="{FF2B5EF4-FFF2-40B4-BE49-F238E27FC236}">
                <a16:creationId xmlns:a16="http://schemas.microsoft.com/office/drawing/2014/main" id="{2C925748-E04E-428B-A679-11177909B2F5}"/>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211245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efault slide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75E3256-602A-9944-B375-6EBB43B9189F}"/>
              </a:ext>
            </a:extLst>
          </p:cNvPr>
          <p:cNvSpPr/>
          <p:nvPr userDrawn="1"/>
        </p:nvSpPr>
        <p:spPr>
          <a:xfrm>
            <a:off x="0" y="4867707"/>
            <a:ext cx="9144000" cy="16200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C29596E6-F01C-EB43-AA68-142474A855FB}"/>
              </a:ext>
            </a:extLst>
          </p:cNvPr>
          <p:cNvSpPr>
            <a:spLocks noGrp="1"/>
          </p:cNvSpPr>
          <p:nvPr>
            <p:ph type="title"/>
          </p:nvPr>
        </p:nvSpPr>
        <p:spPr>
          <a:xfrm>
            <a:off x="628650" y="782815"/>
            <a:ext cx="7886700" cy="665049"/>
          </a:xfrm>
          <a:prstGeom prst="rect">
            <a:avLst/>
          </a:prstGeom>
        </p:spPr>
        <p:txBody>
          <a:bodyPr/>
          <a:lstStyle>
            <a:lvl1pPr algn="l">
              <a:defRPr sz="2700">
                <a:solidFill>
                  <a:srgbClr val="0091B9"/>
                </a:solidFill>
                <a:latin typeface="Calibri" charset="0"/>
                <a:ea typeface="Calibri" charset="0"/>
                <a:cs typeface="Calibri" charset="0"/>
              </a:defRPr>
            </a:lvl1pPr>
          </a:lstStyle>
          <a:p>
            <a:r>
              <a:rPr lang="en-US" dirty="0"/>
              <a:t>Click to edit Master title style</a:t>
            </a:r>
          </a:p>
        </p:txBody>
      </p:sp>
      <p:sp>
        <p:nvSpPr>
          <p:cNvPr id="16" name="Text Placeholder 6">
            <a:extLst>
              <a:ext uri="{FF2B5EF4-FFF2-40B4-BE49-F238E27FC236}">
                <a16:creationId xmlns:a16="http://schemas.microsoft.com/office/drawing/2014/main" id="{F5341B44-179A-4F47-AA97-AB95A29955AB}"/>
              </a:ext>
            </a:extLst>
          </p:cNvPr>
          <p:cNvSpPr>
            <a:spLocks noGrp="1"/>
          </p:cNvSpPr>
          <p:nvPr>
            <p:ph type="body" sz="quarter" idx="10"/>
          </p:nvPr>
        </p:nvSpPr>
        <p:spPr>
          <a:xfrm>
            <a:off x="628650" y="1497928"/>
            <a:ext cx="4098472" cy="3168857"/>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8">
            <a:extLst>
              <a:ext uri="{FF2B5EF4-FFF2-40B4-BE49-F238E27FC236}">
                <a16:creationId xmlns:a16="http://schemas.microsoft.com/office/drawing/2014/main" id="{216E6ED0-8732-B942-88F9-219B1803ED2C}"/>
              </a:ext>
            </a:extLst>
          </p:cNvPr>
          <p:cNvSpPr>
            <a:spLocks noGrp="1"/>
          </p:cNvSpPr>
          <p:nvPr>
            <p:ph type="pic" sz="quarter" idx="11"/>
          </p:nvPr>
        </p:nvSpPr>
        <p:spPr>
          <a:xfrm>
            <a:off x="4858941" y="1497807"/>
            <a:ext cx="3656409" cy="3169444"/>
          </a:xfrm>
          <a:prstGeom prst="rect">
            <a:avLst/>
          </a:prstGeom>
        </p:spPr>
        <p:txBody>
          <a:bodyPr/>
          <a:lstStyle/>
          <a:p>
            <a:pPr marL="171450" marR="0" lvl="0" indent="-171450" algn="l" defTabSz="685800" rtl="0" eaLnBrk="1" fontAlgn="auto" latinLnBrk="0" hangingPunct="1">
              <a:lnSpc>
                <a:spcPct val="90000"/>
              </a:lnSpc>
              <a:spcBef>
                <a:spcPts val="750"/>
              </a:spcBef>
              <a:spcAft>
                <a:spcPts val="0"/>
              </a:spcAft>
              <a:buClrTx/>
              <a:buSzTx/>
              <a:buFont typeface="Arial"/>
              <a:buNone/>
              <a:tabLst/>
              <a:defRPr/>
            </a:pPr>
            <a:endParaRPr lang="en-US" dirty="0"/>
          </a:p>
        </p:txBody>
      </p:sp>
      <p:pic>
        <p:nvPicPr>
          <p:cNvPr id="18" name="Picture 17">
            <a:extLst>
              <a:ext uri="{FF2B5EF4-FFF2-40B4-BE49-F238E27FC236}">
                <a16:creationId xmlns:a16="http://schemas.microsoft.com/office/drawing/2014/main" id="{CF96A1AE-60A2-954D-93F9-C65349291699}"/>
              </a:ext>
            </a:extLst>
          </p:cNvPr>
          <p:cNvPicPr>
            <a:picLocks noChangeAspect="1"/>
          </p:cNvPicPr>
          <p:nvPr userDrawn="1"/>
        </p:nvPicPr>
        <p:blipFill>
          <a:blip r:embed="rId2"/>
          <a:srcRect/>
          <a:stretch/>
        </p:blipFill>
        <p:spPr>
          <a:xfrm>
            <a:off x="628649" y="62456"/>
            <a:ext cx="2080802" cy="326607"/>
          </a:xfrm>
          <a:prstGeom prst="rect">
            <a:avLst/>
          </a:prstGeom>
        </p:spPr>
      </p:pic>
      <p:sp>
        <p:nvSpPr>
          <p:cNvPr id="19" name="TextBox 18">
            <a:extLst>
              <a:ext uri="{FF2B5EF4-FFF2-40B4-BE49-F238E27FC236}">
                <a16:creationId xmlns:a16="http://schemas.microsoft.com/office/drawing/2014/main" id="{3269485B-D6D3-B946-B615-3E58FA9B176C}"/>
              </a:ext>
            </a:extLst>
          </p:cNvPr>
          <p:cNvSpPr txBox="1"/>
          <p:nvPr userDrawn="1"/>
        </p:nvSpPr>
        <p:spPr>
          <a:xfrm>
            <a:off x="8634943" y="4869097"/>
            <a:ext cx="307127" cy="160610"/>
          </a:xfrm>
          <a:prstGeom prst="rect">
            <a:avLst/>
          </a:prstGeom>
        </p:spPr>
        <p:txBody>
          <a:bodyPr wrap="square" lIns="0" tIns="0" rIns="0" bIns="0" rtlCol="0" anchor="ctr" anchorCtr="0">
            <a:noAutofit/>
          </a:bodyPr>
          <a:lstStyle/>
          <a:p>
            <a:pPr algn="r"/>
            <a:fld id="{DE63DE5B-D6E9-7B40-84C0-058E84E3C55A}" type="slidenum">
              <a:rPr lang="en-US" sz="900" b="0" cap="none" spc="0" baseline="0" smtClean="0">
                <a:ln w="0"/>
                <a:solidFill>
                  <a:schemeClr val="bg1"/>
                </a:solidFill>
                <a:effectLst/>
              </a:rPr>
              <a:pPr algn="r"/>
              <a:t>‹#›</a:t>
            </a:fld>
            <a:r>
              <a:rPr lang="en-US" sz="975" b="0" cap="none" spc="0" baseline="0" dirty="0">
                <a:ln w="0"/>
                <a:solidFill>
                  <a:schemeClr val="bg1"/>
                </a:solidFill>
                <a:effectLst/>
              </a:rPr>
              <a:t> </a:t>
            </a:r>
          </a:p>
        </p:txBody>
      </p:sp>
      <p:pic>
        <p:nvPicPr>
          <p:cNvPr id="2" name="Picture 1">
            <a:extLst>
              <a:ext uri="{FF2B5EF4-FFF2-40B4-BE49-F238E27FC236}">
                <a16:creationId xmlns:a16="http://schemas.microsoft.com/office/drawing/2014/main" id="{A8C5BD69-57D5-1D91-28BB-D3DE8C93570F}"/>
              </a:ext>
            </a:extLst>
          </p:cNvPr>
          <p:cNvPicPr>
            <a:picLocks noChangeAspect="1"/>
          </p:cNvPicPr>
          <p:nvPr userDrawn="1"/>
        </p:nvPicPr>
        <p:blipFill>
          <a:blip r:embed="rId3"/>
          <a:srcRect/>
          <a:stretch/>
        </p:blipFill>
        <p:spPr>
          <a:xfrm>
            <a:off x="7894578" y="49876"/>
            <a:ext cx="1142698" cy="393388"/>
          </a:xfrm>
          <a:prstGeom prst="rect">
            <a:avLst/>
          </a:prstGeom>
        </p:spPr>
      </p:pic>
      <p:sp>
        <p:nvSpPr>
          <p:cNvPr id="3" name="Rectangle 2">
            <a:extLst>
              <a:ext uri="{FF2B5EF4-FFF2-40B4-BE49-F238E27FC236}">
                <a16:creationId xmlns:a16="http://schemas.microsoft.com/office/drawing/2014/main" id="{57446816-B4B0-C077-A4E6-D2FC3C3B3DF2}"/>
              </a:ext>
            </a:extLst>
          </p:cNvPr>
          <p:cNvSpPr/>
          <p:nvPr userDrawn="1"/>
        </p:nvSpPr>
        <p:spPr>
          <a:xfrm>
            <a:off x="0" y="443264"/>
            <a:ext cx="9144000" cy="1004600"/>
          </a:xfrm>
          <a:prstGeom prst="rect">
            <a:avLst/>
          </a:prstGeom>
          <a:gradFill flip="none" rotWithShape="1">
            <a:gsLst>
              <a:gs pos="0">
                <a:srgbClr val="F2F2F2"/>
              </a:gs>
              <a:gs pos="34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764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ostly White single pan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EFF973-2C06-D542-8981-F37E7CDEC096}"/>
              </a:ext>
            </a:extLst>
          </p:cNvPr>
          <p:cNvSpPr/>
          <p:nvPr userDrawn="1"/>
        </p:nvSpPr>
        <p:spPr>
          <a:xfrm>
            <a:off x="0" y="443264"/>
            <a:ext cx="9144000" cy="1004600"/>
          </a:xfrm>
          <a:prstGeom prst="rect">
            <a:avLst/>
          </a:prstGeom>
          <a:gradFill flip="none" rotWithShape="1">
            <a:gsLst>
              <a:gs pos="0">
                <a:srgbClr val="F2F2F2"/>
              </a:gs>
              <a:gs pos="34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6E9A428-E265-304B-A132-D1DD107070AE}"/>
              </a:ext>
            </a:extLst>
          </p:cNvPr>
          <p:cNvSpPr/>
          <p:nvPr userDrawn="1"/>
        </p:nvSpPr>
        <p:spPr>
          <a:xfrm>
            <a:off x="0" y="4867707"/>
            <a:ext cx="9144000" cy="16200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BBEF625-8115-6343-AAB2-B14EA68348EB}"/>
              </a:ext>
            </a:extLst>
          </p:cNvPr>
          <p:cNvSpPr>
            <a:spLocks noGrp="1"/>
          </p:cNvSpPr>
          <p:nvPr>
            <p:ph type="title"/>
          </p:nvPr>
        </p:nvSpPr>
        <p:spPr>
          <a:xfrm>
            <a:off x="628650" y="782815"/>
            <a:ext cx="7886700" cy="665049"/>
          </a:xfrm>
          <a:prstGeom prst="rect">
            <a:avLst/>
          </a:prstGeom>
        </p:spPr>
        <p:txBody>
          <a:bodyPr/>
          <a:lstStyle>
            <a:lvl1pPr algn="l">
              <a:defRPr sz="2700">
                <a:solidFill>
                  <a:srgbClr val="0091B9"/>
                </a:solidFill>
                <a:latin typeface="Calibri" charset="0"/>
                <a:ea typeface="Calibri" charset="0"/>
                <a:cs typeface="Calibri" charset="0"/>
              </a:defRPr>
            </a:lvl1pPr>
          </a:lstStyle>
          <a:p>
            <a:r>
              <a:rPr lang="en-US" dirty="0"/>
              <a:t>Click to edit Master title style</a:t>
            </a:r>
          </a:p>
        </p:txBody>
      </p:sp>
      <p:sp>
        <p:nvSpPr>
          <p:cNvPr id="15" name="Text Placeholder 6">
            <a:extLst>
              <a:ext uri="{FF2B5EF4-FFF2-40B4-BE49-F238E27FC236}">
                <a16:creationId xmlns:a16="http://schemas.microsoft.com/office/drawing/2014/main" id="{6B998AB6-3D8D-0D43-85C3-D940C24B896F}"/>
              </a:ext>
            </a:extLst>
          </p:cNvPr>
          <p:cNvSpPr>
            <a:spLocks noGrp="1"/>
          </p:cNvSpPr>
          <p:nvPr>
            <p:ph type="body" sz="quarter" idx="10"/>
          </p:nvPr>
        </p:nvSpPr>
        <p:spPr>
          <a:xfrm>
            <a:off x="628649" y="1497928"/>
            <a:ext cx="7886700" cy="3168857"/>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a:extLst>
              <a:ext uri="{FF2B5EF4-FFF2-40B4-BE49-F238E27FC236}">
                <a16:creationId xmlns:a16="http://schemas.microsoft.com/office/drawing/2014/main" id="{5889E760-4062-2745-A3F6-2D1C5C712200}"/>
              </a:ext>
            </a:extLst>
          </p:cNvPr>
          <p:cNvPicPr>
            <a:picLocks noChangeAspect="1"/>
          </p:cNvPicPr>
          <p:nvPr userDrawn="1"/>
        </p:nvPicPr>
        <p:blipFill>
          <a:blip r:embed="rId2"/>
          <a:srcRect/>
          <a:stretch/>
        </p:blipFill>
        <p:spPr>
          <a:xfrm>
            <a:off x="628649" y="62456"/>
            <a:ext cx="2080802" cy="326607"/>
          </a:xfrm>
          <a:prstGeom prst="rect">
            <a:avLst/>
          </a:prstGeom>
        </p:spPr>
      </p:pic>
      <p:sp>
        <p:nvSpPr>
          <p:cNvPr id="17" name="TextBox 16">
            <a:extLst>
              <a:ext uri="{FF2B5EF4-FFF2-40B4-BE49-F238E27FC236}">
                <a16:creationId xmlns:a16="http://schemas.microsoft.com/office/drawing/2014/main" id="{FF0F5E62-64C0-2E4C-9F72-04EAF024CF30}"/>
              </a:ext>
            </a:extLst>
          </p:cNvPr>
          <p:cNvSpPr txBox="1"/>
          <p:nvPr userDrawn="1"/>
        </p:nvSpPr>
        <p:spPr>
          <a:xfrm>
            <a:off x="8634943" y="4869097"/>
            <a:ext cx="307127" cy="160610"/>
          </a:xfrm>
          <a:prstGeom prst="rect">
            <a:avLst/>
          </a:prstGeom>
        </p:spPr>
        <p:txBody>
          <a:bodyPr wrap="square" lIns="0" tIns="0" rIns="0" bIns="0" rtlCol="0" anchor="ctr" anchorCtr="0">
            <a:noAutofit/>
          </a:bodyPr>
          <a:lstStyle/>
          <a:p>
            <a:pPr algn="r"/>
            <a:fld id="{DE63DE5B-D6E9-7B40-84C0-058E84E3C55A}" type="slidenum">
              <a:rPr lang="en-US" sz="900" b="0" cap="none" spc="0" baseline="0" smtClean="0">
                <a:ln w="0"/>
                <a:solidFill>
                  <a:schemeClr val="bg1"/>
                </a:solidFill>
                <a:effectLst/>
              </a:rPr>
              <a:pPr algn="r"/>
              <a:t>‹#›</a:t>
            </a:fld>
            <a:r>
              <a:rPr lang="en-US" sz="975" b="0" cap="none" spc="0" baseline="0" dirty="0">
                <a:ln w="0"/>
                <a:solidFill>
                  <a:schemeClr val="bg1"/>
                </a:solidFill>
                <a:effectLst/>
              </a:rPr>
              <a:t> </a:t>
            </a:r>
          </a:p>
        </p:txBody>
      </p:sp>
      <p:pic>
        <p:nvPicPr>
          <p:cNvPr id="18" name="Picture 17">
            <a:extLst>
              <a:ext uri="{FF2B5EF4-FFF2-40B4-BE49-F238E27FC236}">
                <a16:creationId xmlns:a16="http://schemas.microsoft.com/office/drawing/2014/main" id="{42005699-151B-144F-B548-29C2BF77C767}"/>
              </a:ext>
            </a:extLst>
          </p:cNvPr>
          <p:cNvPicPr>
            <a:picLocks noChangeAspect="1"/>
          </p:cNvPicPr>
          <p:nvPr userDrawn="1"/>
        </p:nvPicPr>
        <p:blipFill>
          <a:blip r:embed="rId3"/>
          <a:srcRect/>
          <a:stretch/>
        </p:blipFill>
        <p:spPr>
          <a:xfrm>
            <a:off x="7894578" y="49876"/>
            <a:ext cx="1142698" cy="393388"/>
          </a:xfrm>
          <a:prstGeom prst="rect">
            <a:avLst/>
          </a:prstGeom>
        </p:spPr>
      </p:pic>
    </p:spTree>
    <p:extLst>
      <p:ext uri="{BB962C8B-B14F-4D97-AF65-F5344CB8AC3E}">
        <p14:creationId xmlns:p14="http://schemas.microsoft.com/office/powerpoint/2010/main" val="824434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Default slid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08024E-4361-1144-A38B-B52CE109AED5}"/>
              </a:ext>
            </a:extLst>
          </p:cNvPr>
          <p:cNvPicPr>
            <a:picLocks noChangeAspect="1"/>
          </p:cNvPicPr>
          <p:nvPr userDrawn="1"/>
        </p:nvPicPr>
        <p:blipFill>
          <a:blip r:embed="rId2"/>
          <a:srcRect/>
          <a:stretch/>
        </p:blipFill>
        <p:spPr>
          <a:xfrm>
            <a:off x="628649" y="62456"/>
            <a:ext cx="2080802" cy="326607"/>
          </a:xfrm>
          <a:prstGeom prst="rect">
            <a:avLst/>
          </a:prstGeom>
        </p:spPr>
      </p:pic>
      <p:sp>
        <p:nvSpPr>
          <p:cNvPr id="9" name="Rectangle 8">
            <a:extLst>
              <a:ext uri="{FF2B5EF4-FFF2-40B4-BE49-F238E27FC236}">
                <a16:creationId xmlns:a16="http://schemas.microsoft.com/office/drawing/2014/main" id="{55320EB9-8144-DE4C-8FF8-4C8858A070D2}"/>
              </a:ext>
            </a:extLst>
          </p:cNvPr>
          <p:cNvSpPr/>
          <p:nvPr userDrawn="1"/>
        </p:nvSpPr>
        <p:spPr>
          <a:xfrm>
            <a:off x="0" y="4867707"/>
            <a:ext cx="9144000" cy="16200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BAA410F-6254-3D47-8947-C8872551A9E9}"/>
              </a:ext>
            </a:extLst>
          </p:cNvPr>
          <p:cNvSpPr txBox="1"/>
          <p:nvPr userDrawn="1"/>
        </p:nvSpPr>
        <p:spPr>
          <a:xfrm>
            <a:off x="8634943" y="4869097"/>
            <a:ext cx="307127" cy="160610"/>
          </a:xfrm>
          <a:prstGeom prst="rect">
            <a:avLst/>
          </a:prstGeom>
        </p:spPr>
        <p:txBody>
          <a:bodyPr wrap="square" lIns="0" tIns="0" rIns="0" bIns="0" rtlCol="0" anchor="ctr" anchorCtr="0">
            <a:noAutofit/>
          </a:bodyPr>
          <a:lstStyle/>
          <a:p>
            <a:pPr algn="r"/>
            <a:fld id="{DE63DE5B-D6E9-7B40-84C0-058E84E3C55A}" type="slidenum">
              <a:rPr lang="en-US" sz="900" b="0" cap="none" spc="0" baseline="0" smtClean="0">
                <a:ln w="0"/>
                <a:solidFill>
                  <a:schemeClr val="bg1"/>
                </a:solidFill>
                <a:effectLst/>
              </a:rPr>
              <a:pPr algn="r"/>
              <a:t>‹#›</a:t>
            </a:fld>
            <a:r>
              <a:rPr lang="en-US" sz="975" b="0" cap="none" spc="0" baseline="0" dirty="0">
                <a:ln w="0"/>
                <a:solidFill>
                  <a:schemeClr val="bg1"/>
                </a:solidFill>
                <a:effectLst/>
              </a:rPr>
              <a:t> </a:t>
            </a:r>
          </a:p>
        </p:txBody>
      </p:sp>
      <p:pic>
        <p:nvPicPr>
          <p:cNvPr id="2" name="Picture 1">
            <a:extLst>
              <a:ext uri="{FF2B5EF4-FFF2-40B4-BE49-F238E27FC236}">
                <a16:creationId xmlns:a16="http://schemas.microsoft.com/office/drawing/2014/main" id="{A4DE29EF-C41F-E731-E0E3-D32489513FF3}"/>
              </a:ext>
            </a:extLst>
          </p:cNvPr>
          <p:cNvPicPr>
            <a:picLocks noChangeAspect="1"/>
          </p:cNvPicPr>
          <p:nvPr userDrawn="1"/>
        </p:nvPicPr>
        <p:blipFill>
          <a:blip r:embed="rId3"/>
          <a:srcRect/>
          <a:stretch/>
        </p:blipFill>
        <p:spPr>
          <a:xfrm>
            <a:off x="7894578" y="49876"/>
            <a:ext cx="1142698" cy="393388"/>
          </a:xfrm>
          <a:prstGeom prst="rect">
            <a:avLst/>
          </a:prstGeom>
        </p:spPr>
      </p:pic>
    </p:spTree>
    <p:extLst>
      <p:ext uri="{BB962C8B-B14F-4D97-AF65-F5344CB8AC3E}">
        <p14:creationId xmlns:p14="http://schemas.microsoft.com/office/powerpoint/2010/main" val="1871092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Column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1290EC1-56E5-41AA-BB51-B0967C010B48}"/>
              </a:ext>
            </a:extLst>
          </p:cNvPr>
          <p:cNvCxnSpPr/>
          <p:nvPr/>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FAAB74B0-5CB2-4BBC-8203-6628B3DCB920}"/>
              </a:ext>
            </a:extLst>
          </p:cNvPr>
          <p:cNvCxnSpPr/>
          <p:nvPr/>
        </p:nvCxnSpPr>
        <p:spPr>
          <a:xfrm>
            <a:off x="8439150" y="4787900"/>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9E222CE2-2441-4806-BD21-3C89814DB123}"/>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655665DA-D3CB-49B1-948F-1FFD1C783D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13647" y="205979"/>
            <a:ext cx="8229600" cy="782327"/>
          </a:xfrm>
        </p:spPr>
        <p:txBody>
          <a:bodyPr>
            <a:noAutofit/>
          </a:bodyPr>
          <a:lstStyle>
            <a:lvl1pPr algn="l">
              <a:defRPr sz="3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614363" y="1258111"/>
            <a:ext cx="8228884" cy="3326858"/>
          </a:xfrm>
        </p:spPr>
        <p:txBody>
          <a:bodyPr>
            <a:noAutofit/>
          </a:bodyPr>
          <a:lstStyle>
            <a:lvl1pPr marL="182880" indent="-182880" algn="l">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BF824C8E-8610-4338-8475-7343988CB865}"/>
              </a:ext>
            </a:extLst>
          </p:cNvPr>
          <p:cNvSpPr>
            <a:spLocks noGrp="1"/>
          </p:cNvSpPr>
          <p:nvPr>
            <p:ph type="ftr" sz="quarter" idx="14"/>
          </p:nvPr>
        </p:nvSpPr>
        <p:spPr/>
        <p:txBody>
          <a:bodyPr>
            <a:noAutofit/>
          </a:bodyPr>
          <a:lstStyle>
            <a:lvl1pPr>
              <a:defRPr/>
            </a:lvl1pPr>
          </a:lstStyle>
          <a:p>
            <a:r>
              <a:rPr lang="en-US" altLang="en-US"/>
              <a:t>® Health Level Seven and HL7 are registered trademarks of Health Level Seven International, registered with the United States Patent and Trademark Office.</a:t>
            </a:r>
          </a:p>
        </p:txBody>
      </p:sp>
      <p:sp>
        <p:nvSpPr>
          <p:cNvPr id="9" name="Slide Number Placeholder 8">
            <a:extLst>
              <a:ext uri="{FF2B5EF4-FFF2-40B4-BE49-F238E27FC236}">
                <a16:creationId xmlns:a16="http://schemas.microsoft.com/office/drawing/2014/main" id="{4AE94CCA-0C38-4E82-B227-0A17C9436527}"/>
              </a:ext>
            </a:extLst>
          </p:cNvPr>
          <p:cNvSpPr>
            <a:spLocks noGrp="1"/>
          </p:cNvSpPr>
          <p:nvPr>
            <p:ph type="sldNum" sz="quarter" idx="15"/>
          </p:nvPr>
        </p:nvSpPr>
        <p:spPr/>
        <p:txBody>
          <a:bodyPr/>
          <a:lstStyle>
            <a:lvl1pPr>
              <a:defRPr/>
            </a:lvl1pPr>
          </a:lstStyle>
          <a:p>
            <a:fld id="{73B22ABC-0FED-4D64-8F5D-7D0F97264170}" type="slidenum">
              <a:rPr lang="en-US" altLang="en-US"/>
              <a:pPr/>
              <a:t>‹#›</a:t>
            </a:fld>
            <a:endParaRPr lang="en-US" altLang="en-US"/>
          </a:p>
        </p:txBody>
      </p:sp>
    </p:spTree>
    <p:extLst>
      <p:ext uri="{BB962C8B-B14F-4D97-AF65-F5344CB8AC3E}">
        <p14:creationId xmlns:p14="http://schemas.microsoft.com/office/powerpoint/2010/main" val="3779516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EA17-2754-44B0-A863-18EF09569D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67B1A6-717F-4637-830A-B6DB9AD2D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CCCE6-BDB8-4D28-A17C-E36651DD2C57}"/>
              </a:ext>
            </a:extLst>
          </p:cNvPr>
          <p:cNvSpPr>
            <a:spLocks noGrp="1"/>
          </p:cNvSpPr>
          <p:nvPr>
            <p:ph type="dt" sz="half" idx="10"/>
          </p:nvPr>
        </p:nvSpPr>
        <p:spPr/>
        <p:txBody>
          <a:bodyPr/>
          <a:lstStyle/>
          <a:p>
            <a:fld id="{D83995C2-806B-4997-8C0A-E780F2B14CC7}" type="datetimeFigureOut">
              <a:rPr lang="en-US" smtClean="0"/>
              <a:t>12/19/2024</a:t>
            </a:fld>
            <a:endParaRPr lang="en-US"/>
          </a:p>
        </p:txBody>
      </p:sp>
      <p:sp>
        <p:nvSpPr>
          <p:cNvPr id="5" name="Footer Placeholder 4">
            <a:extLst>
              <a:ext uri="{FF2B5EF4-FFF2-40B4-BE49-F238E27FC236}">
                <a16:creationId xmlns:a16="http://schemas.microsoft.com/office/drawing/2014/main" id="{AE64F2A9-B910-41CD-911A-245BEA270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A4569-2F20-486D-8F78-C9DDBACC22B7}"/>
              </a:ext>
            </a:extLst>
          </p:cNvPr>
          <p:cNvSpPr>
            <a:spLocks noGrp="1"/>
          </p:cNvSpPr>
          <p:nvPr>
            <p:ph type="sldNum" sz="quarter" idx="12"/>
          </p:nvPr>
        </p:nvSpPr>
        <p:spPr/>
        <p:txBody>
          <a:bodyPr/>
          <a:lstStyle/>
          <a:p>
            <a:fld id="{EBBF39F9-1A4D-4CBA-92D7-C7A88A03551C}" type="slidenum">
              <a:rPr lang="en-US" smtClean="0"/>
              <a:t>‹#›</a:t>
            </a:fld>
            <a:endParaRPr lang="en-US"/>
          </a:p>
        </p:txBody>
      </p:sp>
    </p:spTree>
    <p:extLst>
      <p:ext uri="{BB962C8B-B14F-4D97-AF65-F5344CB8AC3E}">
        <p14:creationId xmlns:p14="http://schemas.microsoft.com/office/powerpoint/2010/main" val="7116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772DE4-7B37-4BBF-9A7D-6A9C4C776CAE}"/>
              </a:ext>
            </a:extLst>
          </p:cNvPr>
          <p:cNvSpPr/>
          <p:nvPr/>
        </p:nvSpPr>
        <p:spPr>
          <a:xfrm>
            <a:off x="0" y="725488"/>
            <a:ext cx="9144000" cy="234315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4" name="Picture 7">
            <a:extLst>
              <a:ext uri="{FF2B5EF4-FFF2-40B4-BE49-F238E27FC236}">
                <a16:creationId xmlns:a16="http://schemas.microsoft.com/office/drawing/2014/main" id="{2A8297D7-F64D-40E5-9A05-32B16C0C76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73FCBA1A-7FAD-4191-9B4F-C104C0F01C31}"/>
              </a:ext>
            </a:extLst>
          </p:cNvPr>
          <p:cNvCxnSpPr/>
          <p:nvPr/>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E36367C-A9EE-4A42-8187-82709238888C}"/>
              </a:ext>
            </a:extLst>
          </p:cNvPr>
          <p:cNvCxnSpPr/>
          <p:nvPr/>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36E5EE3-C0A6-45E3-B498-80B24E58FEBC}"/>
              </a:ext>
            </a:extLst>
          </p:cNvPr>
          <p:cNvCxnSpPr/>
          <p:nvPr/>
        </p:nvCxnSpPr>
        <p:spPr>
          <a:xfrm>
            <a:off x="457200" y="1090613"/>
            <a:ext cx="0" cy="16129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880485"/>
            <a:ext cx="8061346" cy="2033120"/>
          </a:xfrm>
        </p:spPr>
        <p:txBody>
          <a:bodyPr>
            <a:noAutofit/>
          </a:bodyPr>
          <a:lstStyle>
            <a:lvl1pPr marL="0" marR="0" indent="0" algn="l" defTabSz="457200" rtl="0" eaLnBrk="1" fontAlgn="auto" latinLnBrk="0" hangingPunct="1">
              <a:lnSpc>
                <a:spcPct val="100000"/>
              </a:lnSpc>
              <a:spcBef>
                <a:spcPct val="0"/>
              </a:spcBef>
              <a:spcAft>
                <a:spcPts val="0"/>
              </a:spcAft>
              <a:buClrTx/>
              <a:buSzTx/>
              <a:buFontTx/>
              <a:buNone/>
              <a:tabLst/>
              <a:defRPr sz="3000" b="1" cap="all" spc="120"/>
            </a:lvl1pPr>
          </a:lstStyle>
          <a:p>
            <a:r>
              <a:rPr lang="en-US" dirty="0"/>
              <a:t>Click to edit Master title style</a:t>
            </a:r>
          </a:p>
        </p:txBody>
      </p:sp>
      <p:sp>
        <p:nvSpPr>
          <p:cNvPr id="8" name="Footer Placeholder 4">
            <a:extLst>
              <a:ext uri="{FF2B5EF4-FFF2-40B4-BE49-F238E27FC236}">
                <a16:creationId xmlns:a16="http://schemas.microsoft.com/office/drawing/2014/main" id="{9170F17B-552A-4993-A6F0-1A6FE335872E}"/>
              </a:ext>
            </a:extLst>
          </p:cNvPr>
          <p:cNvSpPr>
            <a:spLocks noGrp="1"/>
          </p:cNvSpPr>
          <p:nvPr>
            <p:ph type="ftr" sz="quarter" idx="10"/>
          </p:nvPr>
        </p:nvSpPr>
        <p:spPr/>
        <p:txBody>
          <a:bodyPr>
            <a:noAutofit/>
          </a:bodyPr>
          <a:lstStyle>
            <a:lvl1pPr>
              <a:defRPr/>
            </a:lvl1pPr>
          </a:lstStyle>
          <a:p>
            <a:r>
              <a:rPr lang="en-CA" b="1" dirty="0"/>
              <a:t>© 2024 Health Level Seven ® International. All Rights Reserved. Published under the Creative Commons 3.0 Attribution </a:t>
            </a:r>
            <a:r>
              <a:rPr lang="en-CA" b="1" dirty="0" err="1"/>
              <a:t>Unported</a:t>
            </a:r>
            <a:r>
              <a:rPr lang="en-CA" b="1" dirty="0"/>
              <a:t> license</a:t>
            </a:r>
            <a:endParaRPr lang="en-US" b="1" dirty="0"/>
          </a:p>
        </p:txBody>
      </p:sp>
      <p:sp>
        <p:nvSpPr>
          <p:cNvPr id="9" name="Slide Number Placeholder 5">
            <a:extLst>
              <a:ext uri="{FF2B5EF4-FFF2-40B4-BE49-F238E27FC236}">
                <a16:creationId xmlns:a16="http://schemas.microsoft.com/office/drawing/2014/main" id="{BB0BA930-B0EF-47CE-BD25-2934A0B21EBF}"/>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grpSp>
        <p:nvGrpSpPr>
          <p:cNvPr id="10" name="Group 9">
            <a:extLst>
              <a:ext uri="{FF2B5EF4-FFF2-40B4-BE49-F238E27FC236}">
                <a16:creationId xmlns:a16="http://schemas.microsoft.com/office/drawing/2014/main" id="{5BFFAF6C-E531-4263-8B2F-5108DADF2807}"/>
              </a:ext>
            </a:extLst>
          </p:cNvPr>
          <p:cNvGrpSpPr/>
          <p:nvPr userDrawn="1"/>
        </p:nvGrpSpPr>
        <p:grpSpPr>
          <a:xfrm>
            <a:off x="8164512" y="4638675"/>
            <a:ext cx="760443" cy="463011"/>
            <a:chOff x="6630283" y="795070"/>
            <a:chExt cx="2056517" cy="1252151"/>
          </a:xfrm>
        </p:grpSpPr>
        <p:pic>
          <p:nvPicPr>
            <p:cNvPr id="11" name="Picture 10">
              <a:extLst>
                <a:ext uri="{FF2B5EF4-FFF2-40B4-BE49-F238E27FC236}">
                  <a16:creationId xmlns:a16="http://schemas.microsoft.com/office/drawing/2014/main" id="{DBCCE22E-B8DD-4202-B231-D694FC6E58E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12" name="TextBox 11">
              <a:extLst>
                <a:ext uri="{FF2B5EF4-FFF2-40B4-BE49-F238E27FC236}">
                  <a16:creationId xmlns:a16="http://schemas.microsoft.com/office/drawing/2014/main" id="{A0418CBC-F9C2-4E25-B898-AC26A9D6E395}"/>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3" name="TextBox 12">
              <a:extLst>
                <a:ext uri="{FF2B5EF4-FFF2-40B4-BE49-F238E27FC236}">
                  <a16:creationId xmlns:a16="http://schemas.microsoft.com/office/drawing/2014/main" id="{BAEDE521-8A7A-4F74-9337-2AAF56570CD1}"/>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spTree>
    <p:extLst>
      <p:ext uri="{BB962C8B-B14F-4D97-AF65-F5344CB8AC3E}">
        <p14:creationId xmlns:p14="http://schemas.microsoft.com/office/powerpoint/2010/main" val="376941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E222CE2-2441-4806-BD21-3C89814DB123}"/>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229600" cy="782327"/>
          </a:xfrm>
        </p:spPr>
        <p:txBody>
          <a:bodyPr>
            <a:noAutofit/>
          </a:bodyPr>
          <a:lstStyle>
            <a:lvl1pPr algn="l">
              <a:defRPr sz="3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614362" y="1357310"/>
            <a:ext cx="8228883" cy="3098780"/>
          </a:xfrm>
        </p:spPr>
        <p:txBody>
          <a:bodyPr>
            <a:noAutofit/>
          </a:bodyPr>
          <a:lstStyle>
            <a:lvl1pPr marL="182880" indent="-182880" algn="l">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Picture 7">
            <a:extLst>
              <a:ext uri="{FF2B5EF4-FFF2-40B4-BE49-F238E27FC236}">
                <a16:creationId xmlns:a16="http://schemas.microsoft.com/office/drawing/2014/main" id="{FF1A4796-4A3E-4E23-A65F-C2EDA7AAAA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a:extLst>
              <a:ext uri="{FF2B5EF4-FFF2-40B4-BE49-F238E27FC236}">
                <a16:creationId xmlns:a16="http://schemas.microsoft.com/office/drawing/2014/main" id="{9DDE4C12-BE4C-4EEF-82CA-ADF374584E2B}"/>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3" name="Footer Placeholder 4">
            <a:extLst>
              <a:ext uri="{FF2B5EF4-FFF2-40B4-BE49-F238E27FC236}">
                <a16:creationId xmlns:a16="http://schemas.microsoft.com/office/drawing/2014/main" id="{3278E695-3242-46C8-A5D0-91F98BE1AA7A}"/>
              </a:ext>
            </a:extLst>
          </p:cNvPr>
          <p:cNvSpPr>
            <a:spLocks noGrp="1"/>
          </p:cNvSpPr>
          <p:nvPr>
            <p:ph type="ftr" sz="quarter" idx="10"/>
          </p:nvPr>
        </p:nvSpPr>
        <p:spPr>
          <a:xfrm>
            <a:off x="1200150" y="4792663"/>
            <a:ext cx="4530725" cy="158750"/>
          </a:xfrm>
        </p:spPr>
        <p:txBody>
          <a:bodyPr>
            <a:noAutofit/>
          </a:bodyPr>
          <a:lstStyle>
            <a:lvl1pPr>
              <a:defRPr/>
            </a:lvl1pPr>
          </a:lstStyle>
          <a:p>
            <a:r>
              <a:rPr lang="en-CA" b="1" dirty="0"/>
              <a:t>© 2024 Health Level Seven ® International. All Rights Reserved. Published under the Creative Commons 3.0 Attribution </a:t>
            </a:r>
            <a:r>
              <a:rPr lang="en-CA" b="1" dirty="0" err="1"/>
              <a:t>Unported</a:t>
            </a:r>
            <a:r>
              <a:rPr lang="en-CA" b="1" dirty="0"/>
              <a:t> license</a:t>
            </a:r>
            <a:endParaRPr lang="en-US" b="1" dirty="0"/>
          </a:p>
        </p:txBody>
      </p:sp>
      <p:grpSp>
        <p:nvGrpSpPr>
          <p:cNvPr id="14" name="Group 13">
            <a:extLst>
              <a:ext uri="{FF2B5EF4-FFF2-40B4-BE49-F238E27FC236}">
                <a16:creationId xmlns:a16="http://schemas.microsoft.com/office/drawing/2014/main" id="{9FC04966-E497-4B50-BE75-B3F1857705DF}"/>
              </a:ext>
            </a:extLst>
          </p:cNvPr>
          <p:cNvGrpSpPr/>
          <p:nvPr userDrawn="1"/>
        </p:nvGrpSpPr>
        <p:grpSpPr>
          <a:xfrm>
            <a:off x="8164512" y="4638675"/>
            <a:ext cx="760443" cy="463011"/>
            <a:chOff x="6630283" y="795070"/>
            <a:chExt cx="2056517" cy="1252151"/>
          </a:xfrm>
        </p:grpSpPr>
        <p:pic>
          <p:nvPicPr>
            <p:cNvPr id="15" name="Picture 14">
              <a:extLst>
                <a:ext uri="{FF2B5EF4-FFF2-40B4-BE49-F238E27FC236}">
                  <a16:creationId xmlns:a16="http://schemas.microsoft.com/office/drawing/2014/main" id="{24B4C12C-0A10-43BB-920A-D35F65D1F33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16" name="TextBox 15">
              <a:extLst>
                <a:ext uri="{FF2B5EF4-FFF2-40B4-BE49-F238E27FC236}">
                  <a16:creationId xmlns:a16="http://schemas.microsoft.com/office/drawing/2014/main" id="{309DC9E0-0C20-45E5-9B0A-A7AAECFAB488}"/>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8" name="TextBox 17">
              <a:extLst>
                <a:ext uri="{FF2B5EF4-FFF2-40B4-BE49-F238E27FC236}">
                  <a16:creationId xmlns:a16="http://schemas.microsoft.com/office/drawing/2014/main" id="{D915C1D1-8DC0-4A71-9C55-4984F8DD6C10}"/>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9" name="Straight Connector 18">
            <a:extLst>
              <a:ext uri="{FF2B5EF4-FFF2-40B4-BE49-F238E27FC236}">
                <a16:creationId xmlns:a16="http://schemas.microsoft.com/office/drawing/2014/main" id="{668A9BA7-3DAF-4150-BB81-5B006AEB4EBE}"/>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9" name="Slide Number Placeholder 5">
            <a:extLst>
              <a:ext uri="{FF2B5EF4-FFF2-40B4-BE49-F238E27FC236}">
                <a16:creationId xmlns:a16="http://schemas.microsoft.com/office/drawing/2014/main" id="{20C38AF9-18A1-4909-95A2-5A57E57C69CE}"/>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406605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E222CE2-2441-4806-BD21-3C89814DB123}"/>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229600" cy="782327"/>
          </a:xfrm>
        </p:spPr>
        <p:txBody>
          <a:bodyPr>
            <a:noAutofit/>
          </a:bodyPr>
          <a:lstStyle>
            <a:lvl1pPr algn="l">
              <a:defRPr sz="3000" b="1">
                <a:solidFill>
                  <a:srgbClr val="EC2227"/>
                </a:solidFill>
              </a:defRPr>
            </a:lvl1pPr>
          </a:lstStyle>
          <a:p>
            <a:r>
              <a:rPr lang="en-US" dirty="0"/>
              <a:t>Click to edit Master title style</a:t>
            </a:r>
          </a:p>
        </p:txBody>
      </p:sp>
      <p:pic>
        <p:nvPicPr>
          <p:cNvPr id="20" name="Picture 7">
            <a:extLst>
              <a:ext uri="{FF2B5EF4-FFF2-40B4-BE49-F238E27FC236}">
                <a16:creationId xmlns:a16="http://schemas.microsoft.com/office/drawing/2014/main" id="{FF1A4796-4A3E-4E23-A65F-C2EDA7AAAA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a:extLst>
              <a:ext uri="{FF2B5EF4-FFF2-40B4-BE49-F238E27FC236}">
                <a16:creationId xmlns:a16="http://schemas.microsoft.com/office/drawing/2014/main" id="{9DDE4C12-BE4C-4EEF-82CA-ADF374584E2B}"/>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3" name="Footer Placeholder 4">
            <a:extLst>
              <a:ext uri="{FF2B5EF4-FFF2-40B4-BE49-F238E27FC236}">
                <a16:creationId xmlns:a16="http://schemas.microsoft.com/office/drawing/2014/main" id="{3278E695-3242-46C8-A5D0-91F98BE1AA7A}"/>
              </a:ext>
            </a:extLst>
          </p:cNvPr>
          <p:cNvSpPr>
            <a:spLocks noGrp="1"/>
          </p:cNvSpPr>
          <p:nvPr>
            <p:ph type="ftr" sz="quarter" idx="10"/>
          </p:nvPr>
        </p:nvSpPr>
        <p:spPr>
          <a:xfrm>
            <a:off x="1200150" y="4792663"/>
            <a:ext cx="4530725" cy="158750"/>
          </a:xfrm>
        </p:spPr>
        <p:txBody>
          <a:bodyPr>
            <a:noAutofit/>
          </a:bodyPr>
          <a:lstStyle>
            <a:lvl1pPr>
              <a:defRPr/>
            </a:lvl1pPr>
          </a:lstStyle>
          <a:p>
            <a:r>
              <a:rPr lang="en-CA" b="1" dirty="0"/>
              <a:t>© 2024 Health Level Seven ® International. All Rights Reserved. Published under the Creative Commons 3.0 Attribution </a:t>
            </a:r>
            <a:r>
              <a:rPr lang="en-CA" b="1" dirty="0" err="1"/>
              <a:t>Unported</a:t>
            </a:r>
            <a:r>
              <a:rPr lang="en-CA" b="1" dirty="0"/>
              <a:t> license</a:t>
            </a:r>
            <a:endParaRPr lang="en-US" b="1" dirty="0"/>
          </a:p>
        </p:txBody>
      </p:sp>
      <p:grpSp>
        <p:nvGrpSpPr>
          <p:cNvPr id="14" name="Group 13">
            <a:extLst>
              <a:ext uri="{FF2B5EF4-FFF2-40B4-BE49-F238E27FC236}">
                <a16:creationId xmlns:a16="http://schemas.microsoft.com/office/drawing/2014/main" id="{9FC04966-E497-4B50-BE75-B3F1857705DF}"/>
              </a:ext>
            </a:extLst>
          </p:cNvPr>
          <p:cNvGrpSpPr/>
          <p:nvPr userDrawn="1"/>
        </p:nvGrpSpPr>
        <p:grpSpPr>
          <a:xfrm>
            <a:off x="8164512" y="4638675"/>
            <a:ext cx="760443" cy="463011"/>
            <a:chOff x="6630283" y="795070"/>
            <a:chExt cx="2056517" cy="1252151"/>
          </a:xfrm>
        </p:grpSpPr>
        <p:pic>
          <p:nvPicPr>
            <p:cNvPr id="15" name="Picture 14">
              <a:extLst>
                <a:ext uri="{FF2B5EF4-FFF2-40B4-BE49-F238E27FC236}">
                  <a16:creationId xmlns:a16="http://schemas.microsoft.com/office/drawing/2014/main" id="{24B4C12C-0A10-43BB-920A-D35F65D1F33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16" name="TextBox 15">
              <a:extLst>
                <a:ext uri="{FF2B5EF4-FFF2-40B4-BE49-F238E27FC236}">
                  <a16:creationId xmlns:a16="http://schemas.microsoft.com/office/drawing/2014/main" id="{309DC9E0-0C20-45E5-9B0A-A7AAECFAB488}"/>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8" name="TextBox 17">
              <a:extLst>
                <a:ext uri="{FF2B5EF4-FFF2-40B4-BE49-F238E27FC236}">
                  <a16:creationId xmlns:a16="http://schemas.microsoft.com/office/drawing/2014/main" id="{D915C1D1-8DC0-4A71-9C55-4984F8DD6C10}"/>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9" name="Straight Connector 18">
            <a:extLst>
              <a:ext uri="{FF2B5EF4-FFF2-40B4-BE49-F238E27FC236}">
                <a16:creationId xmlns:a16="http://schemas.microsoft.com/office/drawing/2014/main" id="{668A9BA7-3DAF-4150-BB81-5B006AEB4EBE}"/>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9" name="Slide Number Placeholder 5">
            <a:extLst>
              <a:ext uri="{FF2B5EF4-FFF2-40B4-BE49-F238E27FC236}">
                <a16:creationId xmlns:a16="http://schemas.microsoft.com/office/drawing/2014/main" id="{20C38AF9-18A1-4909-95A2-5A57E57C69CE}"/>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422869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E222CE2-2441-4806-BD21-3C89814DB123}"/>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229600" cy="782327"/>
          </a:xfrm>
        </p:spPr>
        <p:txBody>
          <a:bodyPr>
            <a:noAutofit/>
          </a:bodyPr>
          <a:lstStyle>
            <a:lvl1pPr algn="l">
              <a:defRPr sz="3000" b="1">
                <a:solidFill>
                  <a:srgbClr val="EC2227"/>
                </a:solidFill>
              </a:defRPr>
            </a:lvl1pPr>
          </a:lstStyle>
          <a:p>
            <a:r>
              <a:rPr lang="en-US" dirty="0"/>
              <a:t>Click to edit Master title style</a:t>
            </a:r>
          </a:p>
        </p:txBody>
      </p:sp>
      <p:pic>
        <p:nvPicPr>
          <p:cNvPr id="20" name="Picture 7">
            <a:extLst>
              <a:ext uri="{FF2B5EF4-FFF2-40B4-BE49-F238E27FC236}">
                <a16:creationId xmlns:a16="http://schemas.microsoft.com/office/drawing/2014/main" id="{FF1A4796-4A3E-4E23-A65F-C2EDA7AAAA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a:extLst>
              <a:ext uri="{FF2B5EF4-FFF2-40B4-BE49-F238E27FC236}">
                <a16:creationId xmlns:a16="http://schemas.microsoft.com/office/drawing/2014/main" id="{9DDE4C12-BE4C-4EEF-82CA-ADF374584E2B}"/>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3" name="Footer Placeholder 4">
            <a:extLst>
              <a:ext uri="{FF2B5EF4-FFF2-40B4-BE49-F238E27FC236}">
                <a16:creationId xmlns:a16="http://schemas.microsoft.com/office/drawing/2014/main" id="{3278E695-3242-46C8-A5D0-91F98BE1AA7A}"/>
              </a:ext>
            </a:extLst>
          </p:cNvPr>
          <p:cNvSpPr>
            <a:spLocks noGrp="1"/>
          </p:cNvSpPr>
          <p:nvPr>
            <p:ph type="ftr" sz="quarter" idx="10"/>
          </p:nvPr>
        </p:nvSpPr>
        <p:spPr>
          <a:xfrm>
            <a:off x="1200150" y="4792663"/>
            <a:ext cx="4530725" cy="158750"/>
          </a:xfrm>
        </p:spPr>
        <p:txBody>
          <a:bodyPr>
            <a:noAutofit/>
          </a:bodyPr>
          <a:lstStyle>
            <a:lvl1pPr>
              <a:defRPr/>
            </a:lvl1pPr>
          </a:lstStyle>
          <a:p>
            <a:r>
              <a:rPr lang="en-CA" b="1" dirty="0"/>
              <a:t>© 2024 Health Level Seven ® International. All Rights Reserved. Published under the Creative Commons 3.0 Attribution </a:t>
            </a:r>
            <a:r>
              <a:rPr lang="en-CA" b="1" dirty="0" err="1"/>
              <a:t>Unported</a:t>
            </a:r>
            <a:r>
              <a:rPr lang="en-CA" b="1" dirty="0"/>
              <a:t> license</a:t>
            </a:r>
            <a:endParaRPr lang="en-US" b="1" dirty="0"/>
          </a:p>
        </p:txBody>
      </p:sp>
      <p:grpSp>
        <p:nvGrpSpPr>
          <p:cNvPr id="14" name="Group 13">
            <a:extLst>
              <a:ext uri="{FF2B5EF4-FFF2-40B4-BE49-F238E27FC236}">
                <a16:creationId xmlns:a16="http://schemas.microsoft.com/office/drawing/2014/main" id="{9FC04966-E497-4B50-BE75-B3F1857705DF}"/>
              </a:ext>
            </a:extLst>
          </p:cNvPr>
          <p:cNvGrpSpPr/>
          <p:nvPr userDrawn="1"/>
        </p:nvGrpSpPr>
        <p:grpSpPr>
          <a:xfrm>
            <a:off x="8164512" y="4638675"/>
            <a:ext cx="760443" cy="463011"/>
            <a:chOff x="6630283" y="795070"/>
            <a:chExt cx="2056517" cy="1252151"/>
          </a:xfrm>
        </p:grpSpPr>
        <p:pic>
          <p:nvPicPr>
            <p:cNvPr id="15" name="Picture 14">
              <a:extLst>
                <a:ext uri="{FF2B5EF4-FFF2-40B4-BE49-F238E27FC236}">
                  <a16:creationId xmlns:a16="http://schemas.microsoft.com/office/drawing/2014/main" id="{24B4C12C-0A10-43BB-920A-D35F65D1F33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16" name="TextBox 15">
              <a:extLst>
                <a:ext uri="{FF2B5EF4-FFF2-40B4-BE49-F238E27FC236}">
                  <a16:creationId xmlns:a16="http://schemas.microsoft.com/office/drawing/2014/main" id="{309DC9E0-0C20-45E5-9B0A-A7AAECFAB488}"/>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8" name="TextBox 17">
              <a:extLst>
                <a:ext uri="{FF2B5EF4-FFF2-40B4-BE49-F238E27FC236}">
                  <a16:creationId xmlns:a16="http://schemas.microsoft.com/office/drawing/2014/main" id="{D915C1D1-8DC0-4A71-9C55-4984F8DD6C10}"/>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9" name="Straight Connector 18">
            <a:extLst>
              <a:ext uri="{FF2B5EF4-FFF2-40B4-BE49-F238E27FC236}">
                <a16:creationId xmlns:a16="http://schemas.microsoft.com/office/drawing/2014/main" id="{668A9BA7-3DAF-4150-BB81-5B006AEB4EBE}"/>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9" name="Slide Number Placeholder 5">
            <a:extLst>
              <a:ext uri="{FF2B5EF4-FFF2-40B4-BE49-F238E27FC236}">
                <a16:creationId xmlns:a16="http://schemas.microsoft.com/office/drawing/2014/main" id="{20C38AF9-18A1-4909-95A2-5A57E57C69CE}"/>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
        <p:nvSpPr>
          <p:cNvPr id="13" name="Text Placeholder 2">
            <a:extLst>
              <a:ext uri="{FF2B5EF4-FFF2-40B4-BE49-F238E27FC236}">
                <a16:creationId xmlns:a16="http://schemas.microsoft.com/office/drawing/2014/main" id="{B02BA210-377F-40B6-BC83-21E5F682E6BA}"/>
              </a:ext>
            </a:extLst>
          </p:cNvPr>
          <p:cNvSpPr>
            <a:spLocks noGrp="1"/>
          </p:cNvSpPr>
          <p:nvPr>
            <p:ph type="body" idx="1"/>
          </p:nvPr>
        </p:nvSpPr>
        <p:spPr>
          <a:xfrm>
            <a:off x="467544" y="1132990"/>
            <a:ext cx="4040188" cy="479822"/>
          </a:xfrm>
        </p:spPr>
        <p:txBody>
          <a:bodyPr anchor="ct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7" name="Content Placeholder 3">
            <a:extLst>
              <a:ext uri="{FF2B5EF4-FFF2-40B4-BE49-F238E27FC236}">
                <a16:creationId xmlns:a16="http://schemas.microsoft.com/office/drawing/2014/main" id="{C228694F-11C9-4083-A0AB-0F2262CADE0C}"/>
              </a:ext>
            </a:extLst>
          </p:cNvPr>
          <p:cNvSpPr>
            <a:spLocks noGrp="1"/>
          </p:cNvSpPr>
          <p:nvPr>
            <p:ph sz="half" idx="2"/>
          </p:nvPr>
        </p:nvSpPr>
        <p:spPr>
          <a:xfrm>
            <a:off x="457200" y="1619676"/>
            <a:ext cx="4040188" cy="307147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EB188F0A-06CB-4C4E-BFA8-582E29129CD8}"/>
              </a:ext>
            </a:extLst>
          </p:cNvPr>
          <p:cNvSpPr>
            <a:spLocks noGrp="1"/>
          </p:cNvSpPr>
          <p:nvPr>
            <p:ph type="body" sz="quarter" idx="3"/>
          </p:nvPr>
        </p:nvSpPr>
        <p:spPr>
          <a:xfrm>
            <a:off x="4645026" y="1132990"/>
            <a:ext cx="4041775" cy="479822"/>
          </a:xfrm>
        </p:spPr>
        <p:txBody>
          <a:bodyPr anchor="ct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40FDEFA2-BA6F-4322-B58B-B7A922CFAA3C}"/>
              </a:ext>
            </a:extLst>
          </p:cNvPr>
          <p:cNvSpPr>
            <a:spLocks noGrp="1"/>
          </p:cNvSpPr>
          <p:nvPr>
            <p:ph sz="quarter" idx="4"/>
          </p:nvPr>
        </p:nvSpPr>
        <p:spPr>
          <a:xfrm>
            <a:off x="4645026" y="1619676"/>
            <a:ext cx="4041775" cy="307147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559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pic>
        <p:nvPicPr>
          <p:cNvPr id="16" name="Picture 7">
            <a:extLst>
              <a:ext uri="{FF2B5EF4-FFF2-40B4-BE49-F238E27FC236}">
                <a16:creationId xmlns:a16="http://schemas.microsoft.com/office/drawing/2014/main" id="{438007AB-9407-42C5-AF1D-FDCF3B49A26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6">
            <a:extLst>
              <a:ext uri="{FF2B5EF4-FFF2-40B4-BE49-F238E27FC236}">
                <a16:creationId xmlns:a16="http://schemas.microsoft.com/office/drawing/2014/main" id="{B4832B80-8B2A-4954-A529-4265A63CAB4D}"/>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19" name="Footer Placeholder 4">
            <a:extLst>
              <a:ext uri="{FF2B5EF4-FFF2-40B4-BE49-F238E27FC236}">
                <a16:creationId xmlns:a16="http://schemas.microsoft.com/office/drawing/2014/main" id="{736339CA-3043-4229-B59B-66EFA864600D}"/>
              </a:ext>
            </a:extLst>
          </p:cNvPr>
          <p:cNvSpPr>
            <a:spLocks noGrp="1"/>
          </p:cNvSpPr>
          <p:nvPr>
            <p:ph type="ftr" sz="quarter" idx="10"/>
          </p:nvPr>
        </p:nvSpPr>
        <p:spPr>
          <a:xfrm>
            <a:off x="1200150" y="4792663"/>
            <a:ext cx="4530725" cy="158750"/>
          </a:xfrm>
        </p:spPr>
        <p:txBody>
          <a:bodyPr>
            <a:noAutofit/>
          </a:bodyPr>
          <a:lstStyle>
            <a:lvl1pPr>
              <a:defRPr/>
            </a:lvl1pPr>
          </a:lstStyle>
          <a:p>
            <a:r>
              <a:rPr lang="en-CA" b="1" dirty="0"/>
              <a:t>© 2024 Health Level Seven ® International. All Rights Reserved. Published under the Creative Commons 3.0 Attribution </a:t>
            </a:r>
            <a:r>
              <a:rPr lang="en-CA" b="1" dirty="0" err="1"/>
              <a:t>Unported</a:t>
            </a:r>
            <a:r>
              <a:rPr lang="en-CA" b="1" dirty="0"/>
              <a:t> license</a:t>
            </a:r>
            <a:endParaRPr lang="en-US" b="1" dirty="0"/>
          </a:p>
        </p:txBody>
      </p:sp>
      <p:grpSp>
        <p:nvGrpSpPr>
          <p:cNvPr id="21" name="Group 20">
            <a:extLst>
              <a:ext uri="{FF2B5EF4-FFF2-40B4-BE49-F238E27FC236}">
                <a16:creationId xmlns:a16="http://schemas.microsoft.com/office/drawing/2014/main" id="{E5F24621-FF5E-4367-89ED-1FF4EF021AB5}"/>
              </a:ext>
            </a:extLst>
          </p:cNvPr>
          <p:cNvGrpSpPr/>
          <p:nvPr userDrawn="1"/>
        </p:nvGrpSpPr>
        <p:grpSpPr>
          <a:xfrm>
            <a:off x="8164512" y="4638675"/>
            <a:ext cx="760443" cy="463011"/>
            <a:chOff x="6630283" y="795070"/>
            <a:chExt cx="2056517" cy="1252151"/>
          </a:xfrm>
        </p:grpSpPr>
        <p:pic>
          <p:nvPicPr>
            <p:cNvPr id="22" name="Picture 21">
              <a:extLst>
                <a:ext uri="{FF2B5EF4-FFF2-40B4-BE49-F238E27FC236}">
                  <a16:creationId xmlns:a16="http://schemas.microsoft.com/office/drawing/2014/main" id="{A7E85232-B652-47BC-958F-0947FF5F825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23" name="TextBox 22">
              <a:extLst>
                <a:ext uri="{FF2B5EF4-FFF2-40B4-BE49-F238E27FC236}">
                  <a16:creationId xmlns:a16="http://schemas.microsoft.com/office/drawing/2014/main" id="{860AFD54-680E-4610-81B9-27342515F341}"/>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24" name="TextBox 23">
              <a:extLst>
                <a:ext uri="{FF2B5EF4-FFF2-40B4-BE49-F238E27FC236}">
                  <a16:creationId xmlns:a16="http://schemas.microsoft.com/office/drawing/2014/main" id="{BA419A9B-D55F-47E0-B812-995EF37E8659}"/>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1" name="Straight Connector 10">
            <a:extLst>
              <a:ext uri="{FF2B5EF4-FFF2-40B4-BE49-F238E27FC236}">
                <a16:creationId xmlns:a16="http://schemas.microsoft.com/office/drawing/2014/main" id="{062A631C-B692-4940-9EA9-5F6D3B36DF01}"/>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2" name="Slide Number Placeholder 5">
            <a:extLst>
              <a:ext uri="{FF2B5EF4-FFF2-40B4-BE49-F238E27FC236}">
                <a16:creationId xmlns:a16="http://schemas.microsoft.com/office/drawing/2014/main" id="{5F11B3A8-69B0-4A8B-B70F-FBF8ABAD7464}"/>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280916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81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BE319CE-C3E8-4959-82B4-EDCA67B60E60}"/>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187783"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9" name="Text Placeholder 18"/>
          <p:cNvSpPr>
            <a:spLocks noGrp="1"/>
          </p:cNvSpPr>
          <p:nvPr>
            <p:ph type="body" sz="quarter" idx="14"/>
          </p:nvPr>
        </p:nvSpPr>
        <p:spPr>
          <a:xfrm>
            <a:off x="3197225"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1" name="Picture Placeholder 20"/>
          <p:cNvSpPr>
            <a:spLocks noGrp="1"/>
          </p:cNvSpPr>
          <p:nvPr>
            <p:ph type="pic" sz="quarter" idx="15"/>
          </p:nvPr>
        </p:nvSpPr>
        <p:spPr>
          <a:xfrm>
            <a:off x="3197226" y="1527048"/>
            <a:ext cx="1599890" cy="1329376"/>
          </a:xfrm>
        </p:spPr>
        <p:txBody>
          <a:bodyPr rtlCol="0" anchor="ctr">
            <a:noAutofit/>
          </a:bodyPr>
          <a:lstStyle>
            <a:lvl1pPr algn="ctr">
              <a:defRPr sz="900"/>
            </a:lvl1pPr>
          </a:lstStyle>
          <a:p>
            <a:pPr lvl="0"/>
            <a:r>
              <a:rPr lang="en-US" noProof="0" dirty="0"/>
              <a:t>Click icon to add picture</a:t>
            </a:r>
          </a:p>
        </p:txBody>
      </p:sp>
      <p:sp>
        <p:nvSpPr>
          <p:cNvPr id="22" name="Text Placeholder 18"/>
          <p:cNvSpPr>
            <a:spLocks noGrp="1"/>
          </p:cNvSpPr>
          <p:nvPr>
            <p:ph type="body" sz="quarter" idx="16"/>
          </p:nvPr>
        </p:nvSpPr>
        <p:spPr>
          <a:xfrm>
            <a:off x="3197225"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9" name="Text Placeholder 18"/>
          <p:cNvSpPr>
            <a:spLocks noGrp="1"/>
          </p:cNvSpPr>
          <p:nvPr>
            <p:ph type="body" sz="quarter" idx="17"/>
          </p:nvPr>
        </p:nvSpPr>
        <p:spPr>
          <a:xfrm>
            <a:off x="7183768"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0" name="Picture Placeholder 20"/>
          <p:cNvSpPr>
            <a:spLocks noGrp="1"/>
          </p:cNvSpPr>
          <p:nvPr>
            <p:ph type="pic" sz="quarter" idx="18"/>
          </p:nvPr>
        </p:nvSpPr>
        <p:spPr>
          <a:xfrm>
            <a:off x="7183769"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1" name="Text Placeholder 18"/>
          <p:cNvSpPr>
            <a:spLocks noGrp="1"/>
          </p:cNvSpPr>
          <p:nvPr>
            <p:ph type="body" sz="quarter" idx="19"/>
          </p:nvPr>
        </p:nvSpPr>
        <p:spPr>
          <a:xfrm>
            <a:off x="7183768"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2" name="Text Placeholder 18"/>
          <p:cNvSpPr>
            <a:spLocks noGrp="1"/>
          </p:cNvSpPr>
          <p:nvPr>
            <p:ph type="body" sz="quarter" idx="20"/>
          </p:nvPr>
        </p:nvSpPr>
        <p:spPr>
          <a:xfrm>
            <a:off x="5188083"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33" name="Picture Placeholder 20"/>
          <p:cNvSpPr>
            <a:spLocks noGrp="1"/>
          </p:cNvSpPr>
          <p:nvPr>
            <p:ph type="pic" sz="quarter" idx="21"/>
          </p:nvPr>
        </p:nvSpPr>
        <p:spPr>
          <a:xfrm>
            <a:off x="5188084"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4" name="Text Placeholder 18"/>
          <p:cNvSpPr>
            <a:spLocks noGrp="1"/>
          </p:cNvSpPr>
          <p:nvPr>
            <p:ph type="body" sz="quarter" idx="22"/>
          </p:nvPr>
        </p:nvSpPr>
        <p:spPr>
          <a:xfrm>
            <a:off x="5188083"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pic>
        <p:nvPicPr>
          <p:cNvPr id="38" name="Picture 7">
            <a:extLst>
              <a:ext uri="{FF2B5EF4-FFF2-40B4-BE49-F238E27FC236}">
                <a16:creationId xmlns:a16="http://schemas.microsoft.com/office/drawing/2014/main" id="{A1F7B16F-FA00-4CF8-85FF-23562FF8C5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a:extLst>
              <a:ext uri="{FF2B5EF4-FFF2-40B4-BE49-F238E27FC236}">
                <a16:creationId xmlns:a16="http://schemas.microsoft.com/office/drawing/2014/main" id="{E7A3F6A3-4446-4B1D-8AE4-E339A1D12BF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41" name="Footer Placeholder 4">
            <a:extLst>
              <a:ext uri="{FF2B5EF4-FFF2-40B4-BE49-F238E27FC236}">
                <a16:creationId xmlns:a16="http://schemas.microsoft.com/office/drawing/2014/main" id="{86364F0F-A2BB-480B-88A7-F41748072267}"/>
              </a:ext>
            </a:extLst>
          </p:cNvPr>
          <p:cNvSpPr>
            <a:spLocks noGrp="1"/>
          </p:cNvSpPr>
          <p:nvPr>
            <p:ph type="ftr" sz="quarter" idx="10"/>
          </p:nvPr>
        </p:nvSpPr>
        <p:spPr>
          <a:xfrm>
            <a:off x="1200150" y="4792663"/>
            <a:ext cx="4530725" cy="158750"/>
          </a:xfrm>
        </p:spPr>
        <p:txBody>
          <a:bodyPr>
            <a:noAutofit/>
          </a:bodyPr>
          <a:lstStyle>
            <a:lvl1pPr>
              <a:defRPr/>
            </a:lvl1pPr>
          </a:lstStyle>
          <a:p>
            <a:r>
              <a:rPr lang="en-CA" b="1" dirty="0"/>
              <a:t>© 2024 Health Level Seven ® International. All Rights Reserved. Published under the Creative Commons 3.0 Attribution </a:t>
            </a:r>
            <a:r>
              <a:rPr lang="en-CA" b="1" dirty="0" err="1"/>
              <a:t>Unported</a:t>
            </a:r>
            <a:r>
              <a:rPr lang="en-CA" b="1" dirty="0"/>
              <a:t> license</a:t>
            </a:r>
            <a:endParaRPr lang="en-US" b="1" dirty="0"/>
          </a:p>
        </p:txBody>
      </p:sp>
      <p:grpSp>
        <p:nvGrpSpPr>
          <p:cNvPr id="43" name="Group 42">
            <a:extLst>
              <a:ext uri="{FF2B5EF4-FFF2-40B4-BE49-F238E27FC236}">
                <a16:creationId xmlns:a16="http://schemas.microsoft.com/office/drawing/2014/main" id="{355D75FA-CEFA-4526-B11A-E0FAA3B36686}"/>
              </a:ext>
            </a:extLst>
          </p:cNvPr>
          <p:cNvGrpSpPr/>
          <p:nvPr userDrawn="1"/>
        </p:nvGrpSpPr>
        <p:grpSpPr>
          <a:xfrm>
            <a:off x="8164512" y="4638675"/>
            <a:ext cx="760443" cy="463011"/>
            <a:chOff x="6630283" y="795070"/>
            <a:chExt cx="2056517" cy="1252151"/>
          </a:xfrm>
        </p:grpSpPr>
        <p:pic>
          <p:nvPicPr>
            <p:cNvPr id="44" name="Picture 43">
              <a:extLst>
                <a:ext uri="{FF2B5EF4-FFF2-40B4-BE49-F238E27FC236}">
                  <a16:creationId xmlns:a16="http://schemas.microsoft.com/office/drawing/2014/main" id="{E5251757-8055-4E8E-A601-736A653A3660}"/>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45" name="TextBox 44">
              <a:extLst>
                <a:ext uri="{FF2B5EF4-FFF2-40B4-BE49-F238E27FC236}">
                  <a16:creationId xmlns:a16="http://schemas.microsoft.com/office/drawing/2014/main" id="{02CCE245-C580-41A4-8461-A65EB4A208F4}"/>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46" name="TextBox 45">
              <a:extLst>
                <a:ext uri="{FF2B5EF4-FFF2-40B4-BE49-F238E27FC236}">
                  <a16:creationId xmlns:a16="http://schemas.microsoft.com/office/drawing/2014/main" id="{459C2914-E6CC-4ADB-9AEF-D358FAF04227}"/>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23" name="Straight Connector 22">
            <a:extLst>
              <a:ext uri="{FF2B5EF4-FFF2-40B4-BE49-F238E27FC236}">
                <a16:creationId xmlns:a16="http://schemas.microsoft.com/office/drawing/2014/main" id="{E12DF30C-A907-46B6-9318-E82A75F471B1}"/>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4" name="Slide Number Placeholder 5">
            <a:extLst>
              <a:ext uri="{FF2B5EF4-FFF2-40B4-BE49-F238E27FC236}">
                <a16:creationId xmlns:a16="http://schemas.microsoft.com/office/drawing/2014/main" id="{B6AD21BD-1F8B-4D6D-9EF7-775AF8162E34}"/>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182805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Introduction/About HL7">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D5359A-71C1-4F1C-B937-058A7F7778DA}"/>
              </a:ext>
            </a:extLst>
          </p:cNvPr>
          <p:cNvSpPr/>
          <p:nvPr/>
        </p:nvSpPr>
        <p:spPr>
          <a:xfrm>
            <a:off x="0" y="1531938"/>
            <a:ext cx="9144000" cy="2876550"/>
          </a:xfrm>
          <a:prstGeom prst="rect">
            <a:avLst/>
          </a:prstGeom>
          <a:solidFill>
            <a:srgbClr val="747679"/>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7327EDEA-85E0-43BD-98D1-4E2C554ABAE4}"/>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073153" cy="782327"/>
          </a:xfrm>
        </p:spPr>
        <p:txBody>
          <a:bodyPr>
            <a:noAutofit/>
          </a:bodyPr>
          <a:lstStyle>
            <a:lvl1pPr algn="l">
              <a:defRPr sz="3000" b="1" i="0" spc="20">
                <a:solidFill>
                  <a:srgbClr val="EC2227"/>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13647" y="1803660"/>
            <a:ext cx="3804608"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4914508" y="1803660"/>
            <a:ext cx="3836865"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2" name="Picture 7">
            <a:extLst>
              <a:ext uri="{FF2B5EF4-FFF2-40B4-BE49-F238E27FC236}">
                <a16:creationId xmlns:a16="http://schemas.microsoft.com/office/drawing/2014/main" id="{067910ED-D018-4319-88FD-DAB2B5D4BD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1B79FEF5-9CA3-4F0D-B630-32AFA2457A3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5" name="Footer Placeholder 4">
            <a:extLst>
              <a:ext uri="{FF2B5EF4-FFF2-40B4-BE49-F238E27FC236}">
                <a16:creationId xmlns:a16="http://schemas.microsoft.com/office/drawing/2014/main" id="{6C4765DB-7105-45CC-BD97-DDD21BCA1C4A}"/>
              </a:ext>
            </a:extLst>
          </p:cNvPr>
          <p:cNvSpPr>
            <a:spLocks noGrp="1"/>
          </p:cNvSpPr>
          <p:nvPr>
            <p:ph type="ftr" sz="quarter" idx="10"/>
          </p:nvPr>
        </p:nvSpPr>
        <p:spPr>
          <a:xfrm>
            <a:off x="1200150" y="4792663"/>
            <a:ext cx="4530725" cy="158750"/>
          </a:xfrm>
        </p:spPr>
        <p:txBody>
          <a:bodyPr>
            <a:noAutofit/>
          </a:bodyPr>
          <a:lstStyle>
            <a:lvl1pPr>
              <a:defRPr/>
            </a:lvl1pPr>
          </a:lstStyle>
          <a:p>
            <a:r>
              <a:rPr lang="en-CA" b="1" dirty="0"/>
              <a:t>© 2024 Health Level Seven ® International. All Rights Reserved. Published under the Creative Commons 3.0 Attribution </a:t>
            </a:r>
            <a:r>
              <a:rPr lang="en-CA" b="1" dirty="0" err="1"/>
              <a:t>Unported</a:t>
            </a:r>
            <a:r>
              <a:rPr lang="en-CA" b="1" dirty="0"/>
              <a:t> license</a:t>
            </a:r>
            <a:endParaRPr lang="en-US" b="1" dirty="0"/>
          </a:p>
        </p:txBody>
      </p:sp>
      <p:grpSp>
        <p:nvGrpSpPr>
          <p:cNvPr id="27" name="Group 26">
            <a:extLst>
              <a:ext uri="{FF2B5EF4-FFF2-40B4-BE49-F238E27FC236}">
                <a16:creationId xmlns:a16="http://schemas.microsoft.com/office/drawing/2014/main" id="{6831D46F-B6B2-4EFF-AF90-10F02E8E906F}"/>
              </a:ext>
            </a:extLst>
          </p:cNvPr>
          <p:cNvGrpSpPr/>
          <p:nvPr userDrawn="1"/>
        </p:nvGrpSpPr>
        <p:grpSpPr>
          <a:xfrm>
            <a:off x="8164512" y="4638675"/>
            <a:ext cx="760443" cy="463011"/>
            <a:chOff x="6630283" y="795070"/>
            <a:chExt cx="2056517" cy="1252151"/>
          </a:xfrm>
        </p:grpSpPr>
        <p:pic>
          <p:nvPicPr>
            <p:cNvPr id="28" name="Picture 27">
              <a:extLst>
                <a:ext uri="{FF2B5EF4-FFF2-40B4-BE49-F238E27FC236}">
                  <a16:creationId xmlns:a16="http://schemas.microsoft.com/office/drawing/2014/main" id="{3BB4535E-33EE-46FE-B34A-E1CAE8458A8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29" name="TextBox 28">
              <a:extLst>
                <a:ext uri="{FF2B5EF4-FFF2-40B4-BE49-F238E27FC236}">
                  <a16:creationId xmlns:a16="http://schemas.microsoft.com/office/drawing/2014/main" id="{EDB2EFDB-762C-4AC2-821F-20E807C32379}"/>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30" name="TextBox 29">
              <a:extLst>
                <a:ext uri="{FF2B5EF4-FFF2-40B4-BE49-F238E27FC236}">
                  <a16:creationId xmlns:a16="http://schemas.microsoft.com/office/drawing/2014/main" id="{84317F32-CA1E-4F18-BB57-446E87F2ED69}"/>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6" name="Straight Connector 15">
            <a:extLst>
              <a:ext uri="{FF2B5EF4-FFF2-40B4-BE49-F238E27FC236}">
                <a16:creationId xmlns:a16="http://schemas.microsoft.com/office/drawing/2014/main" id="{C82F5FE4-1C10-46CE-B0E7-02E7A8685781}"/>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7" name="Slide Number Placeholder 5">
            <a:extLst>
              <a:ext uri="{FF2B5EF4-FFF2-40B4-BE49-F238E27FC236}">
                <a16:creationId xmlns:a16="http://schemas.microsoft.com/office/drawing/2014/main" id="{CB6276D1-642D-4614-82A4-F43D106980CA}"/>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202442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61C90A7-CCEE-4CD4-A796-FAE18E5706C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734F8ABE-9AAD-4F94-B2B2-2FE8B41D2846}"/>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E3AFBDA-EF00-4D5A-B47F-2811257990CC}"/>
              </a:ext>
            </a:extLst>
          </p:cNvPr>
          <p:cNvSpPr>
            <a:spLocks noGrp="1"/>
          </p:cNvSpPr>
          <p:nvPr>
            <p:ph type="dt" sz="half" idx="2"/>
          </p:nvPr>
        </p:nvSpPr>
        <p:spPr>
          <a:xfrm>
            <a:off x="457200" y="44370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cs typeface="Arial" panose="020B0604020202020204" pitchFamily="34" charset="0"/>
              </a:defRPr>
            </a:lvl1pPr>
          </a:lstStyle>
          <a:p>
            <a:endParaRPr lang="en-US" altLang="en-US"/>
          </a:p>
        </p:txBody>
      </p:sp>
      <p:sp>
        <p:nvSpPr>
          <p:cNvPr id="5" name="Footer Placeholder 4">
            <a:extLst>
              <a:ext uri="{FF2B5EF4-FFF2-40B4-BE49-F238E27FC236}">
                <a16:creationId xmlns:a16="http://schemas.microsoft.com/office/drawing/2014/main" id="{B9753632-C492-4515-B901-41AFB25873CC}"/>
              </a:ext>
            </a:extLst>
          </p:cNvPr>
          <p:cNvSpPr>
            <a:spLocks noGrp="1"/>
          </p:cNvSpPr>
          <p:nvPr>
            <p:ph type="ftr" sz="quarter" idx="3"/>
          </p:nvPr>
        </p:nvSpPr>
        <p:spPr>
          <a:xfrm>
            <a:off x="1200150" y="4792663"/>
            <a:ext cx="4530725" cy="158750"/>
          </a:xfrm>
          <a:prstGeom prst="rect">
            <a:avLst/>
          </a:prstGeom>
        </p:spPr>
        <p:txBody>
          <a:bodyPr vert="horz" wrap="square" lIns="0" tIns="0" rIns="0" bIns="0" numCol="1" anchor="b" anchorCtr="0" compatLnSpc="1">
            <a:prstTxWarp prst="textNoShape">
              <a:avLst/>
            </a:prstTxWarp>
          </a:bodyPr>
          <a:lstStyle>
            <a:lvl1pPr>
              <a:defRPr sz="500">
                <a:solidFill>
                  <a:srgbClr val="747679"/>
                </a:solidFill>
                <a:cs typeface="Arial" panose="020B0604020202020204" pitchFamily="34" charset="0"/>
              </a:defRPr>
            </a:lvl1pPr>
          </a:lstStyle>
          <a:p>
            <a:r>
              <a:rPr lang="en-CA" b="1" dirty="0"/>
              <a:t>© 2024 Health Level Seven ® International. All Rights Reserved. Published under the Creative Commons 3.0 Attribution </a:t>
            </a:r>
            <a:r>
              <a:rPr lang="en-CA" b="1" dirty="0" err="1"/>
              <a:t>Unported</a:t>
            </a:r>
            <a:r>
              <a:rPr lang="en-CA" b="1" dirty="0"/>
              <a:t> license</a:t>
            </a:r>
            <a:endParaRPr lang="en-US" b="1" dirty="0"/>
          </a:p>
        </p:txBody>
      </p:sp>
      <p:sp>
        <p:nvSpPr>
          <p:cNvPr id="6" name="Slide Number Placeholder 5">
            <a:extLst>
              <a:ext uri="{FF2B5EF4-FFF2-40B4-BE49-F238E27FC236}">
                <a16:creationId xmlns:a16="http://schemas.microsoft.com/office/drawing/2014/main" id="{F71A2006-CD71-435D-B767-98CFF7C45BE9}"/>
              </a:ext>
            </a:extLst>
          </p:cNvPr>
          <p:cNvSpPr>
            <a:spLocks noGrp="1"/>
          </p:cNvSpPr>
          <p:nvPr>
            <p:ph type="sldNum" sz="quarter" idx="4"/>
          </p:nvPr>
        </p:nvSpPr>
        <p:spPr>
          <a:xfrm>
            <a:off x="8480425" y="4792663"/>
            <a:ext cx="271463" cy="158750"/>
          </a:xfrm>
          <a:prstGeom prst="rect">
            <a:avLst/>
          </a:prstGeom>
        </p:spPr>
        <p:txBody>
          <a:bodyPr vert="horz" wrap="square" lIns="0" tIns="0" rIns="0" bIns="0" numCol="1" anchor="b" anchorCtr="0" compatLnSpc="1">
            <a:prstTxWarp prst="textNoShape">
              <a:avLst/>
            </a:prstTxWarp>
          </a:bodyPr>
          <a:lstStyle>
            <a:lvl1pPr algn="ctr">
              <a:defRPr sz="700">
                <a:cs typeface="Arial" panose="020B0604020202020204" pitchFamily="34" charset="0"/>
              </a:defRPr>
            </a:lvl1pPr>
          </a:lstStyle>
          <a:p>
            <a:fld id="{1D7CB6CA-6139-4024-BF52-A3AF11B6BCF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6" r:id="rId3"/>
    <p:sldLayoutId id="2147483699" r:id="rId4"/>
    <p:sldLayoutId id="2147483700" r:id="rId5"/>
    <p:sldLayoutId id="2147483690" r:id="rId6"/>
    <p:sldLayoutId id="2147483691" r:id="rId7"/>
    <p:sldLayoutId id="2147483685" r:id="rId8"/>
    <p:sldLayoutId id="2147483684" r:id="rId9"/>
    <p:sldLayoutId id="2147483687" r:id="rId10"/>
    <p:sldLayoutId id="2147483688" r:id="rId11"/>
    <p:sldLayoutId id="2147483689" r:id="rId12"/>
    <p:sldLayoutId id="2147483701" r:id="rId13"/>
    <p:sldLayoutId id="2147483702" r:id="rId14"/>
    <p:sldLayoutId id="2147483704" r:id="rId15"/>
    <p:sldLayoutId id="2147483705" r:id="rId16"/>
    <p:sldLayoutId id="2147483706" r:id="rId17"/>
  </p:sldLayoutIdLst>
  <p:hf hdr="0" dt="0"/>
  <p:txStyles>
    <p:titleStyle>
      <a:lvl1pPr algn="ctr" defTabSz="457200" rtl="0" eaLnBrk="1" fontAlgn="base" hangingPunct="1">
        <a:spcBef>
          <a:spcPct val="0"/>
        </a:spcBef>
        <a:spcAft>
          <a:spcPct val="0"/>
        </a:spcAft>
        <a:defRPr sz="4400" kern="1200">
          <a:solidFill>
            <a:schemeClr val="tx1"/>
          </a:solidFill>
          <a:latin typeface="Arial"/>
          <a:ea typeface="ヒラギノ角ゴ Pro W3" pitchFamily="-126" charset="-128"/>
          <a:cs typeface="Arial"/>
        </a:defRPr>
      </a:lvl1pPr>
      <a:lvl2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2pPr>
      <a:lvl3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3pPr>
      <a:lvl4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4pPr>
      <a:lvl5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5pPr>
      <a:lvl6pPr marL="4572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6pPr>
      <a:lvl7pPr marL="9144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7pPr>
      <a:lvl8pPr marL="13716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8pPr>
      <a:lvl9pPr marL="18288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9pPr>
    </p:titleStyle>
    <p:bodyStyle>
      <a:lvl1pPr marL="342900" indent="-342900" algn="l" defTabSz="457200" rtl="0" eaLnBrk="1" fontAlgn="base" hangingPunct="1">
        <a:spcBef>
          <a:spcPts val="600"/>
        </a:spcBef>
        <a:spcAft>
          <a:spcPct val="0"/>
        </a:spcAft>
        <a:buFont typeface="Arial" panose="020B0604020202020204" pitchFamily="34" charset="0"/>
        <a:buChar char="•"/>
        <a:defRPr sz="3200" kern="1200">
          <a:solidFill>
            <a:schemeClr val="tx1"/>
          </a:solidFill>
          <a:latin typeface="Arial"/>
          <a:ea typeface="ヒラギノ角ゴ Pro W3" pitchFamily="-126" charset="-128"/>
          <a:cs typeface="Arial"/>
        </a:defRPr>
      </a:lvl1pPr>
      <a:lvl2pPr marL="742950" indent="-285750" algn="l" defTabSz="457200" rtl="0" eaLnBrk="1" fontAlgn="base" hangingPunct="1">
        <a:spcBef>
          <a:spcPts val="600"/>
        </a:spcBef>
        <a:spcAft>
          <a:spcPct val="0"/>
        </a:spcAft>
        <a:buFont typeface="Arial" panose="020B0604020202020204" pitchFamily="34" charset="0"/>
        <a:buChar char="–"/>
        <a:defRPr sz="2800" kern="1200">
          <a:solidFill>
            <a:schemeClr val="tx1"/>
          </a:solidFill>
          <a:latin typeface="Arial"/>
          <a:ea typeface="ヒラギノ角ゴ Pro W3" pitchFamily="-126" charset="-128"/>
          <a:cs typeface="Arial"/>
        </a:defRPr>
      </a:lvl2pPr>
      <a:lvl3pPr marL="1143000" indent="-228600" algn="l" defTabSz="457200" rtl="0" eaLnBrk="1" fontAlgn="base" hangingPunct="1">
        <a:spcBef>
          <a:spcPts val="600"/>
        </a:spcBef>
        <a:spcAft>
          <a:spcPct val="0"/>
        </a:spcAft>
        <a:buFont typeface="Arial" panose="020B0604020202020204" pitchFamily="34" charset="0"/>
        <a:buChar char="•"/>
        <a:defRPr sz="2400" kern="1200">
          <a:solidFill>
            <a:schemeClr val="tx1"/>
          </a:solidFill>
          <a:latin typeface="Arial"/>
          <a:ea typeface="ヒラギノ角ゴ Pro W3" pitchFamily="-126" charset="-128"/>
          <a:cs typeface="Arial"/>
        </a:defRPr>
      </a:lvl3pPr>
      <a:lvl4pPr marL="16002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4pPr>
      <a:lvl5pPr marL="20574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build.fhir.org/ig/HL7/FHIRPath/#filtering-and-projecti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build.fhir.org/ig/HL7/FHIRPath/#functions" TargetMode="External"/><Relationship Id="rId4" Type="http://schemas.openxmlformats.org/officeDocument/2006/relationships/hyperlink" Target="https://build.fhir.org/ig/HL7/FHIRPath/#existenc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build.fhir.org/ig/HL7/FHIRPath/#filtering-and-projectio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hl7.org/fhir/fhirpath.html#variables"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jira.hl7.org/browse/FHIR-44601"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fhirpath-lab.com/FhirPath?parameters=N4IgpgHgDgTmDO8CWB7AdiAXCAxigJmAHTxgA2YOALgBQ175JoDmRA7gBZhw3wCe8KmAC2AXgDkHKlSiYA9HPhoUwsPiJMAZikXVxASgAEAH0MMmrTtzC8BQ4QEIJUmfMXLV6rTvh79RTSQYQRojUyEIKkN-QODafX0QABpwFiYwLBAiADkAUQAVQxpY8j5ElKEYYSYUMhRmPgBlbgA3bkyXKHg3eABHOrRNDiCAWhgAFiIAQwAvAFc4NjAAI2QheCI0MCo5IaDkkBapmCQp5Yp4LABtAF0UuHgUBZwwAClHjGxgAB0QB6eYC98nwoGBfphfgBhdCMKioNC-JK-JD4cG-SBTYRQCiI34MMFYH64AgWcFXIn8QQiNEgTpuDFYihEFAwZhyOo4KZkfHwXHEwg0gCCfMY8GxUz4NIAkvZDMKQABfJIUuzUrC-OkKJQqNQaQY+ah8-E03wARhFSDFZAlNMaHjUhlF4r4hiOZDmBIVd1+ESoNMIwhQvwVCsVQA"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chat.fhir.org/#narrow/stream/179298-fhirpath.2Ejs" TargetMode="External"/><Relationship Id="rId2" Type="http://schemas.openxmlformats.org/officeDocument/2006/relationships/hyperlink" Target="https://chat.fhir.org/#narrow/stream/179266-fhirpath"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fhirpath-lab.com/FhirPath" TargetMode="Externa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hl7.org/fhir/fhirpath.html"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build.fhir.org/ig/HL7/sdc/expressions.html#fhirpath-supplement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tree/master/presentations/2024-10"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3" Type="http://schemas.openxmlformats.org/officeDocument/2006/relationships/hyperlink" Target="http://cql.hl7.org/" TargetMode="External"/><Relationship Id="rId2" Type="http://schemas.openxmlformats.org/officeDocument/2006/relationships/hyperlink" Target="http://www.hl7.org/implement/standards/product_brief.cfm?product_id=400" TargetMode="Externa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hyperlink" Target="https://cql.hl7.org/" TargetMode="External"/><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de.visualstudio.com/" TargetMode="Externa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thanks-thank-you-message-grateful-1314887/" TargetMode="External"/><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cql-runner.dataphoria.org/" TargetMode="External"/><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vectors/check-mark-check-box-green-mark-303498/"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hl7.org/fhir/uv/sdc" TargetMode="External"/><Relationship Id="rId7" Type="http://schemas.openxmlformats.org/officeDocument/2006/relationships/image" Target="../media/image31.png"/><Relationship Id="rId2" Type="http://schemas.openxmlformats.org/officeDocument/2006/relationships/hyperlink" Target="mailto:lloyd@dogwoodhealthconsulting.com" TargetMode="Externa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chat.fhir.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target-dart-aim-success-goal-1414775/"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hyperlink" Target="https://hl7.org/fhirpath"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build.fhir.org/ig/HL7/FHIRPat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AU" dirty="0"/>
              <a:t>Structured Data Capture</a:t>
            </a:r>
            <a:endParaRPr lang="en-US" dirty="0"/>
          </a:p>
        </p:txBody>
      </p:sp>
      <p:sp>
        <p:nvSpPr>
          <p:cNvPr id="4" name="Subtitle 3"/>
          <p:cNvSpPr>
            <a:spLocks noGrp="1"/>
          </p:cNvSpPr>
          <p:nvPr>
            <p:ph type="subTitle" idx="1"/>
          </p:nvPr>
        </p:nvSpPr>
        <p:spPr/>
        <p:txBody>
          <a:bodyPr/>
          <a:lstStyle/>
          <a:p>
            <a:r>
              <a:rPr lang="en-US" altLang="en-US" dirty="0"/>
              <a:t>Expressions</a:t>
            </a:r>
          </a:p>
        </p:txBody>
      </p:sp>
      <p:sp>
        <p:nvSpPr>
          <p:cNvPr id="8" name="Text Placeholder 7">
            <a:extLst>
              <a:ext uri="{FF2B5EF4-FFF2-40B4-BE49-F238E27FC236}">
                <a16:creationId xmlns:a16="http://schemas.microsoft.com/office/drawing/2014/main" id="{62EAEE4D-DFDC-4EFC-B01D-4E1EAA084740}"/>
              </a:ext>
            </a:extLst>
          </p:cNvPr>
          <p:cNvSpPr>
            <a:spLocks noGrp="1"/>
          </p:cNvSpPr>
          <p:nvPr>
            <p:ph type="body" sz="quarter" idx="10"/>
          </p:nvPr>
        </p:nvSpPr>
        <p:spPr/>
        <p:txBody>
          <a:bodyPr/>
          <a:lstStyle/>
          <a:p>
            <a:r>
              <a:rPr lang="en-US" dirty="0"/>
              <a:t>Lloyd McKenzie</a:t>
            </a:r>
          </a:p>
          <a:p>
            <a:r>
              <a:rPr lang="en-US" dirty="0"/>
              <a:t>??Date??</a:t>
            </a:r>
          </a:p>
        </p:txBody>
      </p:sp>
      <p:sp>
        <p:nvSpPr>
          <p:cNvPr id="2" name="Footer Placeholder 1">
            <a:extLst>
              <a:ext uri="{FF2B5EF4-FFF2-40B4-BE49-F238E27FC236}">
                <a16:creationId xmlns:a16="http://schemas.microsoft.com/office/drawing/2014/main" id="{2DB8BFEF-A591-4AA8-9418-E34A204D637F}"/>
              </a:ext>
            </a:extLst>
          </p:cNvPr>
          <p:cNvSpPr>
            <a:spLocks noGrp="1"/>
          </p:cNvSpPr>
          <p:nvPr>
            <p:ph type="ftr" sz="quarter" idx="11"/>
          </p:nvPr>
        </p:nvSpPr>
        <p:spPr/>
        <p:txBody>
          <a:bodyPr/>
          <a:lstStyle/>
          <a:p>
            <a:r>
              <a:rPr lang="en-CA" dirty="0"/>
              <a:t>© 2024 Health Level Seven ® International. All Rights Reserved. Published under the Creative Commons 3.0 Attribution </a:t>
            </a:r>
            <a:r>
              <a:rPr lang="en-CA" dirty="0" err="1"/>
              <a:t>Unported</a:t>
            </a:r>
            <a:r>
              <a:rPr lang="en-CA" dirty="0"/>
              <a:t> license</a:t>
            </a:r>
            <a:endParaRPr lang="en-US" dirty="0"/>
          </a:p>
        </p:txBody>
      </p:sp>
      <p:sp>
        <p:nvSpPr>
          <p:cNvPr id="7" name="Slide Number Placeholder 6">
            <a:extLst>
              <a:ext uri="{FF2B5EF4-FFF2-40B4-BE49-F238E27FC236}">
                <a16:creationId xmlns:a16="http://schemas.microsoft.com/office/drawing/2014/main" id="{03B02A91-314E-47EE-9F6F-3A18A2FFF0EC}"/>
              </a:ext>
            </a:extLst>
          </p:cNvPr>
          <p:cNvSpPr>
            <a:spLocks noGrp="1"/>
          </p:cNvSpPr>
          <p:nvPr>
            <p:ph type="sldNum" sz="quarter" idx="4294967295"/>
          </p:nvPr>
        </p:nvSpPr>
        <p:spPr>
          <a:xfrm>
            <a:off x="8872538" y="4792663"/>
            <a:ext cx="271462" cy="158750"/>
          </a:xfrm>
        </p:spPr>
        <p:txBody>
          <a:bodyPr/>
          <a:lstStyle/>
          <a:p>
            <a:fld id="{DD8FDF0E-2772-4D89-9F72-F3CB15D8B8AB}" type="slidenum">
              <a:rPr lang="en-US" smtClean="0"/>
              <a:pPr/>
              <a:t>1</a:t>
            </a:fld>
            <a:endParaRPr lang="en-US" dirty="0"/>
          </a:p>
        </p:txBody>
      </p:sp>
    </p:spTree>
    <p:extLst>
      <p:ext uri="{BB962C8B-B14F-4D97-AF65-F5344CB8AC3E}">
        <p14:creationId xmlns:p14="http://schemas.microsoft.com/office/powerpoint/2010/main" val="1226924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FhirPath uses in FHIR</a:t>
            </a:r>
          </a:p>
        </p:txBody>
      </p:sp>
      <p:sp>
        <p:nvSpPr>
          <p:cNvPr id="3" name="Text Placeholder 2"/>
          <p:cNvSpPr>
            <a:spLocks noGrp="1"/>
          </p:cNvSpPr>
          <p:nvPr>
            <p:ph type="body" sz="quarter" idx="13"/>
          </p:nvPr>
        </p:nvSpPr>
        <p:spPr>
          <a:xfrm>
            <a:off x="614362" y="1197919"/>
            <a:ext cx="8228883" cy="3098780"/>
          </a:xfrm>
          <a:prstGeom prst="rect">
            <a:avLst/>
          </a:prstGeom>
        </p:spPr>
        <p:txBody>
          <a:bodyPr/>
          <a:lstStyle/>
          <a:p>
            <a:r>
              <a:rPr lang="en-US" sz="1500" dirty="0" err="1"/>
              <a:t>StructureDefinitions</a:t>
            </a:r>
            <a:endParaRPr lang="en-US" sz="1500" dirty="0"/>
          </a:p>
          <a:p>
            <a:pPr lvl="1"/>
            <a:r>
              <a:rPr lang="en-US" sz="1350" dirty="0"/>
              <a:t>Invariants </a:t>
            </a:r>
            <a:r>
              <a:rPr lang="en-US" sz="1350" i="1" dirty="0"/>
              <a:t>(</a:t>
            </a:r>
            <a:r>
              <a:rPr lang="en-US" sz="1350" i="1" dirty="0" err="1"/>
              <a:t>boolean</a:t>
            </a:r>
            <a:r>
              <a:rPr lang="en-US" sz="1350" i="1" dirty="0"/>
              <a:t> result)</a:t>
            </a:r>
          </a:p>
          <a:p>
            <a:r>
              <a:rPr lang="en-US" sz="1500" dirty="0"/>
              <a:t>Search Parameters</a:t>
            </a:r>
          </a:p>
          <a:p>
            <a:pPr lvl="1"/>
            <a:r>
              <a:rPr lang="en-US" sz="1350" dirty="0"/>
              <a:t>Value to index </a:t>
            </a:r>
            <a:r>
              <a:rPr lang="en-US" sz="1350" i="1" dirty="0"/>
              <a:t>(extraction)</a:t>
            </a:r>
          </a:p>
          <a:p>
            <a:r>
              <a:rPr lang="en-US" sz="1500" dirty="0"/>
              <a:t>Questionnaires</a:t>
            </a:r>
          </a:p>
          <a:p>
            <a:pPr lvl="1"/>
            <a:r>
              <a:rPr lang="en-US" sz="1350" dirty="0"/>
              <a:t>Invariants</a:t>
            </a:r>
          </a:p>
          <a:p>
            <a:pPr lvl="1"/>
            <a:r>
              <a:rPr lang="en-US" sz="1350" dirty="0"/>
              <a:t>Pre-population</a:t>
            </a:r>
          </a:p>
          <a:p>
            <a:pPr lvl="1"/>
            <a:r>
              <a:rPr lang="en-US" sz="1350" dirty="0"/>
              <a:t>Dynamic fields</a:t>
            </a:r>
          </a:p>
          <a:p>
            <a:pPr lvl="1"/>
            <a:r>
              <a:rPr lang="en-US" sz="1350" dirty="0"/>
              <a:t>And many more!</a:t>
            </a:r>
          </a:p>
          <a:p>
            <a:r>
              <a:rPr lang="en-US" sz="1500" dirty="0"/>
              <a:t>SQL on FHIR</a:t>
            </a:r>
          </a:p>
          <a:p>
            <a:r>
              <a:rPr lang="en-US" sz="1500" dirty="0"/>
              <a:t>Mapping Language</a:t>
            </a:r>
          </a:p>
        </p:txBody>
      </p:sp>
      <p:sp>
        <p:nvSpPr>
          <p:cNvPr id="4" name="Picture Placeholder 3">
            <a:extLst>
              <a:ext uri="{FF2B5EF4-FFF2-40B4-BE49-F238E27FC236}">
                <a16:creationId xmlns:a16="http://schemas.microsoft.com/office/drawing/2014/main" id="{E1D426BC-BC39-B5C4-CAD8-55B97C1C91C9}"/>
              </a:ext>
            </a:extLst>
          </p:cNvPr>
          <p:cNvSpPr>
            <a:spLocks noGrp="1"/>
          </p:cNvSpPr>
          <p:nvPr>
            <p:ph type="pic" sz="quarter" idx="4294967295"/>
          </p:nvPr>
        </p:nvSpPr>
        <p:spPr>
          <a:xfrm>
            <a:off x="5487988" y="1339209"/>
            <a:ext cx="3656012" cy="3168650"/>
          </a:xfrm>
        </p:spPr>
        <p:txBody>
          <a:bodyPr/>
          <a:lstStyle/>
          <a:p>
            <a:r>
              <a:rPr lang="en-AU" sz="1600" dirty="0"/>
              <a:t>Logical model</a:t>
            </a:r>
          </a:p>
          <a:p>
            <a:pPr lvl="1"/>
            <a:r>
              <a:rPr lang="en-AU" sz="1400" dirty="0"/>
              <a:t>not XML or JSON</a:t>
            </a:r>
          </a:p>
          <a:p>
            <a:r>
              <a:rPr lang="en-AU" sz="1600" dirty="0"/>
              <a:t>Datatype Mappings</a:t>
            </a:r>
          </a:p>
          <a:p>
            <a:r>
              <a:rPr lang="en-AU" sz="1600" dirty="0"/>
              <a:t>FHIR Specific extras</a:t>
            </a:r>
          </a:p>
          <a:p>
            <a:pPr lvl="1"/>
            <a:endParaRPr lang="en-AU" sz="1400" dirty="0"/>
          </a:p>
          <a:p>
            <a:r>
              <a:rPr lang="en-AU" sz="1600" dirty="0"/>
              <a:t>Polymorphism</a:t>
            </a:r>
          </a:p>
          <a:p>
            <a:pPr lvl="1"/>
            <a:r>
              <a:rPr lang="en-AU" sz="1400" dirty="0" err="1"/>
              <a:t>Patient.deceased</a:t>
            </a:r>
            <a:r>
              <a:rPr lang="en-AU" sz="1400" dirty="0"/>
              <a:t>[x] </a:t>
            </a:r>
            <a:r>
              <a:rPr lang="en-AU" sz="1400" i="1" dirty="0"/>
              <a:t>(spec)</a:t>
            </a:r>
          </a:p>
          <a:p>
            <a:pPr lvl="1"/>
            <a:r>
              <a:rPr lang="en-AU" sz="1400" dirty="0"/>
              <a:t>deceased (</a:t>
            </a:r>
            <a:r>
              <a:rPr lang="en-AU" sz="1400" dirty="0" err="1"/>
              <a:t>fhirpath</a:t>
            </a:r>
            <a:r>
              <a:rPr lang="en-AU" sz="1400" dirty="0"/>
              <a:t> prop)</a:t>
            </a:r>
          </a:p>
          <a:p>
            <a:pPr lvl="1"/>
            <a:r>
              <a:rPr lang="en-AU" sz="1400" dirty="0" err="1"/>
              <a:t>deceasedBoolean</a:t>
            </a:r>
            <a:r>
              <a:rPr lang="en-AU" sz="1400" dirty="0"/>
              <a:t> (xml/</a:t>
            </a:r>
            <a:r>
              <a:rPr lang="en-AU" sz="1400" dirty="0" err="1"/>
              <a:t>json</a:t>
            </a:r>
            <a:r>
              <a:rPr lang="en-AU" sz="1400" dirty="0"/>
              <a:t>)</a:t>
            </a:r>
          </a:p>
        </p:txBody>
      </p:sp>
    </p:spTree>
    <p:extLst>
      <p:ext uri="{BB962C8B-B14F-4D97-AF65-F5344CB8AC3E}">
        <p14:creationId xmlns:p14="http://schemas.microsoft.com/office/powerpoint/2010/main" val="362791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ree representation of a Patient">
            <a:extLst>
              <a:ext uri="{FF2B5EF4-FFF2-40B4-BE49-F238E27FC236}">
                <a16:creationId xmlns:a16="http://schemas.microsoft.com/office/drawing/2014/main" id="{13EA9029-D1C5-A871-86A1-770E9454B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969" y="1115340"/>
            <a:ext cx="4563374" cy="34326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9A48CB-D0B5-A3C3-F199-88DB9308E66C}"/>
              </a:ext>
            </a:extLst>
          </p:cNvPr>
          <p:cNvSpPr>
            <a:spLocks noGrp="1"/>
          </p:cNvSpPr>
          <p:nvPr>
            <p:ph type="title"/>
          </p:nvPr>
        </p:nvSpPr>
        <p:spPr/>
        <p:txBody>
          <a:bodyPr/>
          <a:lstStyle/>
          <a:p>
            <a:r>
              <a:rPr lang="en-AU" dirty="0"/>
              <a:t>Navigation</a:t>
            </a:r>
          </a:p>
        </p:txBody>
      </p:sp>
      <p:sp>
        <p:nvSpPr>
          <p:cNvPr id="3" name="Text Placeholder 2">
            <a:extLst>
              <a:ext uri="{FF2B5EF4-FFF2-40B4-BE49-F238E27FC236}">
                <a16:creationId xmlns:a16="http://schemas.microsoft.com/office/drawing/2014/main" id="{23E328F9-1186-A6B8-10C2-4A5235E5773E}"/>
              </a:ext>
            </a:extLst>
          </p:cNvPr>
          <p:cNvSpPr>
            <a:spLocks noGrp="1"/>
          </p:cNvSpPr>
          <p:nvPr>
            <p:ph type="body" sz="quarter" idx="13"/>
          </p:nvPr>
        </p:nvSpPr>
        <p:spPr/>
        <p:txBody>
          <a:bodyPr/>
          <a:lstStyle/>
          <a:p>
            <a:r>
              <a:rPr lang="en-AU" sz="1800" dirty="0"/>
              <a:t>Walking</a:t>
            </a:r>
            <a:r>
              <a:rPr lang="en-AU" dirty="0"/>
              <a:t> the property tree</a:t>
            </a:r>
          </a:p>
          <a:p>
            <a:r>
              <a:rPr lang="en-AU" sz="1800" dirty="0"/>
              <a:t>Selection</a:t>
            </a:r>
            <a:endParaRPr lang="en-AU" dirty="0"/>
          </a:p>
          <a:p>
            <a:pPr marL="0" indent="0">
              <a:buNone/>
            </a:pPr>
            <a:r>
              <a:rPr lang="en-AU" sz="1500" dirty="0" err="1">
                <a:latin typeface="Cascadia Code" panose="020B0609020000020004" pitchFamily="49" charset="0"/>
                <a:cs typeface="Cascadia Code" panose="020B0609020000020004" pitchFamily="49" charset="0"/>
              </a:rPr>
              <a:t>Patient.name.given</a:t>
            </a:r>
            <a:endParaRPr lang="en-AU" sz="1500" dirty="0">
              <a:latin typeface="Cascadia Code" panose="020B0609020000020004" pitchFamily="49" charset="0"/>
              <a:cs typeface="Cascadia Code" panose="020B0609020000020004" pitchFamily="49" charset="0"/>
            </a:endParaRPr>
          </a:p>
          <a:p>
            <a:pPr marL="0" indent="0">
              <a:buNone/>
            </a:pPr>
            <a:r>
              <a:rPr lang="en-AU" sz="1500" dirty="0" err="1">
                <a:latin typeface="Cascadia Code" panose="020B0609020000020004" pitchFamily="49" charset="0"/>
                <a:cs typeface="Cascadia Code" panose="020B0609020000020004" pitchFamily="49" charset="0"/>
              </a:rPr>
              <a:t>name.where</a:t>
            </a:r>
            <a:r>
              <a:rPr lang="en-AU" sz="1500" dirty="0">
                <a:latin typeface="Cascadia Code" panose="020B0609020000020004" pitchFamily="49" charset="0"/>
                <a:cs typeface="Cascadia Code" panose="020B0609020000020004" pitchFamily="49" charset="0"/>
              </a:rPr>
              <a:t>(</a:t>
            </a:r>
            <a:r>
              <a:rPr lang="en-AU" sz="1500" dirty="0" err="1">
                <a:latin typeface="Cascadia Code" panose="020B0609020000020004" pitchFamily="49" charset="0"/>
                <a:cs typeface="Cascadia Code" panose="020B0609020000020004" pitchFamily="49" charset="0"/>
              </a:rPr>
              <a:t>family.exists</a:t>
            </a:r>
            <a:r>
              <a:rPr lang="en-AU" sz="1500" dirty="0">
                <a:latin typeface="Cascadia Code" panose="020B0609020000020004" pitchFamily="49" charset="0"/>
                <a:cs typeface="Cascadia Code" panose="020B0609020000020004" pitchFamily="49" charset="0"/>
              </a:rPr>
              <a:t>()).given</a:t>
            </a:r>
            <a:endParaRPr lang="en-AU" dirty="0">
              <a:latin typeface="Cascadia Code" panose="020B0609020000020004" pitchFamily="49" charset="0"/>
              <a:cs typeface="Cascadia Code" panose="020B0609020000020004" pitchFamily="49" charset="0"/>
            </a:endParaRPr>
          </a:p>
        </p:txBody>
      </p:sp>
      <p:sp>
        <p:nvSpPr>
          <p:cNvPr id="7" name="TextBox 6">
            <a:extLst>
              <a:ext uri="{FF2B5EF4-FFF2-40B4-BE49-F238E27FC236}">
                <a16:creationId xmlns:a16="http://schemas.microsoft.com/office/drawing/2014/main" id="{6854BC46-5045-594D-8480-EFC23FA34DB4}"/>
              </a:ext>
            </a:extLst>
          </p:cNvPr>
          <p:cNvSpPr txBox="1"/>
          <p:nvPr/>
        </p:nvSpPr>
        <p:spPr>
          <a:xfrm>
            <a:off x="2169160" y="4018770"/>
            <a:ext cx="4978400" cy="415498"/>
          </a:xfrm>
          <a:prstGeom prst="rect">
            <a:avLst/>
          </a:prstGeom>
          <a:noFill/>
        </p:spPr>
        <p:txBody>
          <a:bodyPr wrap="square">
            <a:spAutoFit/>
          </a:bodyPr>
          <a:lstStyle/>
          <a:p>
            <a:pPr lvl="1"/>
            <a:r>
              <a:rPr lang="en-AU" sz="1050" dirty="0" err="1">
                <a:solidFill>
                  <a:schemeClr val="tx1">
                    <a:lumMod val="65000"/>
                    <a:lumOff val="35000"/>
                  </a:schemeClr>
                </a:solidFill>
                <a:latin typeface="Cascadia Code" panose="020B0609020000020004" pitchFamily="49" charset="0"/>
                <a:cs typeface="Cascadia Code" panose="020B0609020000020004" pitchFamily="49" charset="0"/>
              </a:rPr>
              <a:t>Patient.deceasedDateTime</a:t>
            </a:r>
            <a:endParaRPr lang="en-AU" sz="1050" dirty="0">
              <a:solidFill>
                <a:schemeClr val="tx1">
                  <a:lumMod val="65000"/>
                  <a:lumOff val="35000"/>
                </a:schemeClr>
              </a:solidFill>
              <a:latin typeface="Cascadia Code" panose="020B0609020000020004" pitchFamily="49" charset="0"/>
              <a:cs typeface="Cascadia Code" panose="020B0609020000020004" pitchFamily="49" charset="0"/>
            </a:endParaRPr>
          </a:p>
          <a:p>
            <a:pPr lvl="1"/>
            <a:r>
              <a:rPr lang="en-AU" sz="1050" dirty="0" err="1">
                <a:solidFill>
                  <a:schemeClr val="tx1">
                    <a:lumMod val="65000"/>
                    <a:lumOff val="35000"/>
                  </a:schemeClr>
                </a:solidFill>
                <a:latin typeface="Cascadia Code" panose="020B0609020000020004" pitchFamily="49" charset="0"/>
                <a:cs typeface="Cascadia Code" panose="020B0609020000020004" pitchFamily="49" charset="0"/>
              </a:rPr>
              <a:t>Patient.birthDate.extension</a:t>
            </a:r>
            <a:r>
              <a:rPr lang="en-AU" sz="1050" dirty="0">
                <a:solidFill>
                  <a:schemeClr val="tx1">
                    <a:lumMod val="65000"/>
                    <a:lumOff val="35000"/>
                  </a:schemeClr>
                </a:solidFill>
                <a:latin typeface="Cascadia Code" panose="020B0609020000020004" pitchFamily="49" charset="0"/>
                <a:cs typeface="Cascadia Code" panose="020B0609020000020004" pitchFamily="49" charset="0"/>
              </a:rPr>
              <a:t>(‘http://…</a:t>
            </a:r>
            <a:r>
              <a:rPr lang="en-AU" sz="1050" dirty="0" err="1">
                <a:solidFill>
                  <a:schemeClr val="tx1">
                    <a:lumMod val="65000"/>
                    <a:lumOff val="35000"/>
                  </a:schemeClr>
                </a:solidFill>
                <a:latin typeface="Cascadia Code" panose="020B0609020000020004" pitchFamily="49" charset="0"/>
                <a:cs typeface="Cascadia Code" panose="020B0609020000020004" pitchFamily="49" charset="0"/>
              </a:rPr>
              <a:t>birthTime</a:t>
            </a:r>
            <a:r>
              <a:rPr lang="en-AU" sz="1050" dirty="0">
                <a:solidFill>
                  <a:schemeClr val="tx1">
                    <a:lumMod val="65000"/>
                    <a:lumOff val="35000"/>
                  </a:schemeClr>
                </a:solidFill>
                <a:latin typeface="Cascadia Code" panose="020B0609020000020004" pitchFamily="49" charset="0"/>
                <a:cs typeface="Cascadia Code" panose="020B0609020000020004" pitchFamily="49" charset="0"/>
              </a:rPr>
              <a:t>’).value</a:t>
            </a:r>
          </a:p>
        </p:txBody>
      </p:sp>
      <p:cxnSp>
        <p:nvCxnSpPr>
          <p:cNvPr id="6" name="Straight Connector 5">
            <a:extLst>
              <a:ext uri="{FF2B5EF4-FFF2-40B4-BE49-F238E27FC236}">
                <a16:creationId xmlns:a16="http://schemas.microsoft.com/office/drawing/2014/main" id="{6E766D22-DE83-7C1D-F817-1BA99F06DE8A}"/>
              </a:ext>
            </a:extLst>
          </p:cNvPr>
          <p:cNvCxnSpPr/>
          <p:nvPr/>
        </p:nvCxnSpPr>
        <p:spPr>
          <a:xfrm>
            <a:off x="2497822" y="4127384"/>
            <a:ext cx="21517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57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9A2A-D98A-A4C3-01C5-EC76A51F3FFA}"/>
              </a:ext>
            </a:extLst>
          </p:cNvPr>
          <p:cNvSpPr>
            <a:spLocks noGrp="1"/>
          </p:cNvSpPr>
          <p:nvPr>
            <p:ph type="title"/>
          </p:nvPr>
        </p:nvSpPr>
        <p:spPr/>
        <p:txBody>
          <a:bodyPr/>
          <a:lstStyle/>
          <a:p>
            <a:r>
              <a:rPr lang="en-AU" dirty="0"/>
              <a:t>Operators</a:t>
            </a:r>
          </a:p>
        </p:txBody>
      </p:sp>
      <p:sp>
        <p:nvSpPr>
          <p:cNvPr id="3" name="Text Placeholder 2">
            <a:extLst>
              <a:ext uri="{FF2B5EF4-FFF2-40B4-BE49-F238E27FC236}">
                <a16:creationId xmlns:a16="http://schemas.microsoft.com/office/drawing/2014/main" id="{60E90EF1-F483-A5A3-90C9-943FD2591EB3}"/>
              </a:ext>
            </a:extLst>
          </p:cNvPr>
          <p:cNvSpPr>
            <a:spLocks noGrp="1"/>
          </p:cNvSpPr>
          <p:nvPr>
            <p:ph type="body" sz="quarter" idx="13"/>
          </p:nvPr>
        </p:nvSpPr>
        <p:spPr/>
        <p:txBody>
          <a:bodyPr/>
          <a:lstStyle/>
          <a:p>
            <a:r>
              <a:rPr lang="en-AU" sz="1800" dirty="0"/>
              <a:t>Math Operators  </a:t>
            </a:r>
            <a:r>
              <a:rPr lang="en-AU" sz="1800" b="1" dirty="0">
                <a:latin typeface="Cascadia Code" panose="020B0609020000020004" pitchFamily="49" charset="0"/>
                <a:cs typeface="Cascadia Code" panose="020B0609020000020004" pitchFamily="49" charset="0"/>
              </a:rPr>
              <a:t>+</a:t>
            </a:r>
            <a:r>
              <a:rPr lang="en-AU" sz="1800" dirty="0">
                <a:latin typeface="Cascadia Code" panose="020B0609020000020004" pitchFamily="49" charset="0"/>
                <a:cs typeface="Cascadia Code" panose="020B0609020000020004" pitchFamily="49" charset="0"/>
              </a:rPr>
              <a:t>,</a:t>
            </a:r>
            <a:r>
              <a:rPr lang="en-AU" sz="1800" b="1" dirty="0">
                <a:latin typeface="Cascadia Code" panose="020B0609020000020004" pitchFamily="49" charset="0"/>
                <a:cs typeface="Cascadia Code" panose="020B0609020000020004" pitchFamily="49" charset="0"/>
              </a:rPr>
              <a:t> -</a:t>
            </a:r>
            <a:r>
              <a:rPr lang="en-AU" sz="1800" dirty="0">
                <a:latin typeface="Cascadia Code" panose="020B0609020000020004" pitchFamily="49" charset="0"/>
                <a:cs typeface="Cascadia Code" panose="020B0609020000020004" pitchFamily="49" charset="0"/>
              </a:rPr>
              <a:t>,</a:t>
            </a:r>
            <a:r>
              <a:rPr lang="en-AU" sz="1800" b="1" dirty="0">
                <a:latin typeface="Cascadia Code" panose="020B0609020000020004" pitchFamily="49" charset="0"/>
                <a:cs typeface="Cascadia Code" panose="020B0609020000020004" pitchFamily="49" charset="0"/>
              </a:rPr>
              <a:t> /</a:t>
            </a:r>
            <a:r>
              <a:rPr lang="en-AU" sz="1800" dirty="0">
                <a:latin typeface="Cascadia Code" panose="020B0609020000020004" pitchFamily="49" charset="0"/>
                <a:cs typeface="Cascadia Code" panose="020B0609020000020004" pitchFamily="49" charset="0"/>
              </a:rPr>
              <a:t>,</a:t>
            </a:r>
            <a:r>
              <a:rPr lang="en-AU" sz="1800" b="1" dirty="0">
                <a:latin typeface="Cascadia Code" panose="020B0609020000020004" pitchFamily="49" charset="0"/>
                <a:cs typeface="Cascadia Code" panose="020B0609020000020004" pitchFamily="49" charset="0"/>
              </a:rPr>
              <a:t> *</a:t>
            </a:r>
            <a:r>
              <a:rPr lang="en-AU" sz="1800" dirty="0">
                <a:latin typeface="Cascadia Code" panose="020B0609020000020004" pitchFamily="49" charset="0"/>
                <a:cs typeface="Cascadia Code" panose="020B0609020000020004" pitchFamily="49" charset="0"/>
              </a:rPr>
              <a:t>,</a:t>
            </a:r>
            <a:r>
              <a:rPr lang="en-AU" sz="1800" b="1" dirty="0">
                <a:latin typeface="Cascadia Code" panose="020B0609020000020004" pitchFamily="49" charset="0"/>
                <a:cs typeface="Cascadia Code" panose="020B0609020000020004" pitchFamily="49" charset="0"/>
              </a:rPr>
              <a:t> &amp;</a:t>
            </a:r>
            <a:r>
              <a:rPr lang="en-AU" sz="1800" dirty="0">
                <a:latin typeface="Cascadia Code" panose="020B0609020000020004" pitchFamily="49" charset="0"/>
                <a:cs typeface="Cascadia Code" panose="020B0609020000020004" pitchFamily="49" charset="0"/>
              </a:rPr>
              <a:t>,</a:t>
            </a:r>
            <a:r>
              <a:rPr lang="en-AU" sz="1800" b="1" dirty="0">
                <a:latin typeface="Cascadia Code" panose="020B0609020000020004" pitchFamily="49" charset="0"/>
                <a:cs typeface="Cascadia Code" panose="020B0609020000020004" pitchFamily="49" charset="0"/>
              </a:rPr>
              <a:t> ()</a:t>
            </a:r>
            <a:r>
              <a:rPr lang="en-AU" sz="1800" dirty="0">
                <a:latin typeface="Cascadia Code" panose="020B0609020000020004" pitchFamily="49" charset="0"/>
                <a:cs typeface="Cascadia Code" panose="020B0609020000020004" pitchFamily="49" charset="0"/>
              </a:rPr>
              <a:t>,</a:t>
            </a:r>
            <a:r>
              <a:rPr lang="en-AU" sz="1800" b="1" dirty="0">
                <a:latin typeface="Cascadia Code" panose="020B0609020000020004" pitchFamily="49" charset="0"/>
                <a:cs typeface="Cascadia Code" panose="020B0609020000020004" pitchFamily="49" charset="0"/>
              </a:rPr>
              <a:t> </a:t>
            </a:r>
            <a:r>
              <a:rPr lang="en-AU" sz="1800" dirty="0"/>
              <a:t>etc</a:t>
            </a:r>
          </a:p>
          <a:p>
            <a:r>
              <a:rPr lang="en-AU" sz="1800" dirty="0"/>
              <a:t>Logical Operators  </a:t>
            </a:r>
            <a:r>
              <a:rPr lang="en-AU" sz="1800" b="1" dirty="0">
                <a:latin typeface="Cascadia Code" panose="020B0609020000020004" pitchFamily="49" charset="0"/>
                <a:cs typeface="Cascadia Code" panose="020B0609020000020004" pitchFamily="49" charset="0"/>
              </a:rPr>
              <a:t>=</a:t>
            </a:r>
            <a:r>
              <a:rPr lang="en-AU" sz="1800" dirty="0">
                <a:latin typeface="Cascadia Code" panose="020B0609020000020004" pitchFamily="49" charset="0"/>
                <a:cs typeface="Cascadia Code" panose="020B0609020000020004" pitchFamily="49" charset="0"/>
              </a:rPr>
              <a:t>,</a:t>
            </a:r>
            <a:r>
              <a:rPr lang="en-AU" sz="1800" b="1" dirty="0">
                <a:latin typeface="Cascadia Code" panose="020B0609020000020004" pitchFamily="49" charset="0"/>
                <a:cs typeface="Cascadia Code" panose="020B0609020000020004" pitchFamily="49" charset="0"/>
              </a:rPr>
              <a:t> ~</a:t>
            </a:r>
            <a:r>
              <a:rPr lang="en-AU" sz="1800" dirty="0">
                <a:latin typeface="Cascadia Code" panose="020B0609020000020004" pitchFamily="49" charset="0"/>
                <a:cs typeface="Cascadia Code" panose="020B0609020000020004" pitchFamily="49" charset="0"/>
              </a:rPr>
              <a:t>,</a:t>
            </a:r>
            <a:r>
              <a:rPr lang="en-AU" sz="1800" b="1" dirty="0">
                <a:latin typeface="Cascadia Code" panose="020B0609020000020004" pitchFamily="49" charset="0"/>
                <a:cs typeface="Cascadia Code" panose="020B0609020000020004" pitchFamily="49" charset="0"/>
              </a:rPr>
              <a:t> !</a:t>
            </a:r>
            <a:r>
              <a:rPr lang="en-AU" sz="100" b="1" dirty="0">
                <a:latin typeface="Cascadia Code" panose="020B0609020000020004" pitchFamily="49" charset="0"/>
                <a:cs typeface="Cascadia Code" panose="020B0609020000020004" pitchFamily="49" charset="0"/>
              </a:rPr>
              <a:t> </a:t>
            </a:r>
            <a:r>
              <a:rPr lang="en-AU" sz="1800" b="1" dirty="0">
                <a:latin typeface="Cascadia Code" panose="020B0609020000020004" pitchFamily="49" charset="0"/>
                <a:cs typeface="Cascadia Code" panose="020B0609020000020004" pitchFamily="49" charset="0"/>
              </a:rPr>
              <a:t>=</a:t>
            </a:r>
            <a:r>
              <a:rPr lang="en-AU" sz="1800" dirty="0">
                <a:latin typeface="Cascadia Code" panose="020B0609020000020004" pitchFamily="49" charset="0"/>
                <a:cs typeface="Cascadia Code" panose="020B0609020000020004" pitchFamily="49" charset="0"/>
              </a:rPr>
              <a:t>,</a:t>
            </a:r>
            <a:r>
              <a:rPr lang="en-AU" sz="1800" b="1" dirty="0">
                <a:latin typeface="Cascadia Code" panose="020B0609020000020004" pitchFamily="49" charset="0"/>
                <a:cs typeface="Cascadia Code" panose="020B0609020000020004" pitchFamily="49" charset="0"/>
              </a:rPr>
              <a:t> &lt;</a:t>
            </a:r>
            <a:r>
              <a:rPr lang="en-AU" sz="1800" dirty="0">
                <a:latin typeface="Cascadia Code" panose="020B0609020000020004" pitchFamily="49" charset="0"/>
                <a:cs typeface="Cascadia Code" panose="020B0609020000020004" pitchFamily="49" charset="0"/>
              </a:rPr>
              <a:t>,</a:t>
            </a:r>
            <a:r>
              <a:rPr lang="en-AU" sz="1800" b="1" dirty="0">
                <a:latin typeface="Cascadia Code" panose="020B0609020000020004" pitchFamily="49" charset="0"/>
                <a:cs typeface="Cascadia Code" panose="020B0609020000020004" pitchFamily="49" charset="0"/>
              </a:rPr>
              <a:t> or</a:t>
            </a:r>
            <a:r>
              <a:rPr lang="en-AU" sz="1800" dirty="0">
                <a:latin typeface="Cascadia Code" panose="020B0609020000020004" pitchFamily="49" charset="0"/>
                <a:cs typeface="Cascadia Code" panose="020B0609020000020004" pitchFamily="49" charset="0"/>
              </a:rPr>
              <a:t>,</a:t>
            </a:r>
            <a:r>
              <a:rPr lang="en-AU" sz="1800" b="1" dirty="0">
                <a:latin typeface="Cascadia Code" panose="020B0609020000020004" pitchFamily="49" charset="0"/>
                <a:cs typeface="Cascadia Code" panose="020B0609020000020004" pitchFamily="49" charset="0"/>
              </a:rPr>
              <a:t> and</a:t>
            </a:r>
            <a:r>
              <a:rPr lang="en-AU" sz="1800" dirty="0">
                <a:latin typeface="Cascadia Code" panose="020B0609020000020004" pitchFamily="49" charset="0"/>
                <a:cs typeface="Cascadia Code" panose="020B0609020000020004" pitchFamily="49" charset="0"/>
              </a:rPr>
              <a:t>,</a:t>
            </a:r>
            <a:r>
              <a:rPr lang="en-AU" sz="1800" b="1" dirty="0">
                <a:latin typeface="Cascadia Code" panose="020B0609020000020004" pitchFamily="49" charset="0"/>
                <a:cs typeface="Cascadia Code" panose="020B0609020000020004" pitchFamily="49" charset="0"/>
              </a:rPr>
              <a:t> implies</a:t>
            </a:r>
          </a:p>
          <a:p>
            <a:r>
              <a:rPr lang="en-AU" sz="1800" dirty="0"/>
              <a:t>Casting Operators  </a:t>
            </a:r>
            <a:r>
              <a:rPr lang="en-AU" sz="1800" b="1" dirty="0">
                <a:latin typeface="Cascadia Code" panose="020B0609020000020004" pitchFamily="49" charset="0"/>
                <a:cs typeface="Cascadia Code" panose="020B0609020000020004" pitchFamily="49" charset="0"/>
              </a:rPr>
              <a:t>as</a:t>
            </a:r>
            <a:r>
              <a:rPr lang="en-AU" sz="1800" dirty="0">
                <a:latin typeface="Cascadia Code" panose="020B0609020000020004" pitchFamily="49" charset="0"/>
                <a:cs typeface="Cascadia Code" panose="020B0609020000020004" pitchFamily="49" charset="0"/>
              </a:rPr>
              <a:t>, </a:t>
            </a:r>
            <a:r>
              <a:rPr lang="en-AU" sz="1800" b="1" dirty="0">
                <a:latin typeface="Cascadia Code" panose="020B0609020000020004" pitchFamily="49" charset="0"/>
                <a:cs typeface="Cascadia Code" panose="020B0609020000020004" pitchFamily="49" charset="0"/>
              </a:rPr>
              <a:t>is</a:t>
            </a:r>
          </a:p>
          <a:p>
            <a:r>
              <a:rPr lang="en-AU" sz="1800" dirty="0"/>
              <a:t>Set Operator </a:t>
            </a:r>
            <a:r>
              <a:rPr lang="en-AU" sz="1800" b="1" dirty="0">
                <a:latin typeface="Cascadia Code" panose="020B0609020000020004" pitchFamily="49" charset="0"/>
                <a:cs typeface="Cascadia Code" panose="020B0609020000020004" pitchFamily="49" charset="0"/>
              </a:rPr>
              <a:t>|</a:t>
            </a:r>
            <a:endParaRPr lang="en-AU" sz="1800" dirty="0"/>
          </a:p>
          <a:p>
            <a:pPr marL="0" indent="0">
              <a:buNone/>
            </a:pPr>
            <a:r>
              <a:rPr lang="en-AU" sz="1800" dirty="0"/>
              <a:t>Note: These do not support collections!</a:t>
            </a:r>
          </a:p>
          <a:p>
            <a:pPr marL="0" indent="0">
              <a:buNone/>
            </a:pPr>
            <a:r>
              <a:rPr lang="en-AU" sz="1800" b="1" i="1" dirty="0"/>
              <a:t>Tip:</a:t>
            </a:r>
            <a:r>
              <a:rPr lang="en-AU" sz="1800" i="1" dirty="0"/>
              <a:t> To use in collections, move inside </a:t>
            </a:r>
            <a:r>
              <a:rPr lang="en-AU" sz="1800" b="1" i="1" dirty="0"/>
              <a:t>select(…)</a:t>
            </a:r>
          </a:p>
          <a:p>
            <a:pPr marL="0" indent="0">
              <a:buNone/>
            </a:pPr>
            <a:r>
              <a:rPr lang="en-AU" sz="1800" b="1" i="1" dirty="0"/>
              <a:t>Tip:</a:t>
            </a:r>
            <a:r>
              <a:rPr lang="en-AU" sz="1800" i="1" dirty="0"/>
              <a:t> Concatenating strings can be done with </a:t>
            </a:r>
            <a:r>
              <a:rPr lang="en-AU" sz="1800" b="1" i="1" dirty="0"/>
              <a:t>+</a:t>
            </a:r>
            <a:r>
              <a:rPr lang="en-AU" sz="1800" i="1" dirty="0"/>
              <a:t> or </a:t>
            </a:r>
            <a:r>
              <a:rPr lang="en-AU" sz="1800" b="1" i="1" dirty="0"/>
              <a:t>&amp;</a:t>
            </a:r>
            <a:br>
              <a:rPr lang="en-AU" sz="1800" i="1" dirty="0"/>
            </a:br>
            <a:r>
              <a:rPr lang="en-AU" sz="1800" i="1" dirty="0"/>
              <a:t>(use </a:t>
            </a:r>
            <a:r>
              <a:rPr lang="en-AU" sz="1800" b="1" i="1" dirty="0"/>
              <a:t>&amp;</a:t>
            </a:r>
            <a:r>
              <a:rPr lang="en-AU" sz="1800" i="1" dirty="0"/>
              <a:t> if you want to handle either side being empty)</a:t>
            </a:r>
          </a:p>
        </p:txBody>
      </p:sp>
    </p:spTree>
    <p:extLst>
      <p:ext uri="{BB962C8B-B14F-4D97-AF65-F5344CB8AC3E}">
        <p14:creationId xmlns:p14="http://schemas.microsoft.com/office/powerpoint/2010/main" val="262988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5411-F4FE-4EB2-0187-BE8684217740}"/>
              </a:ext>
            </a:extLst>
          </p:cNvPr>
          <p:cNvSpPr>
            <a:spLocks noGrp="1"/>
          </p:cNvSpPr>
          <p:nvPr>
            <p:ph type="title"/>
          </p:nvPr>
        </p:nvSpPr>
        <p:spPr/>
        <p:txBody>
          <a:bodyPr/>
          <a:lstStyle/>
          <a:p>
            <a:r>
              <a:rPr lang="en-AU" dirty="0"/>
              <a:t>Functions</a:t>
            </a:r>
          </a:p>
        </p:txBody>
      </p:sp>
      <p:sp>
        <p:nvSpPr>
          <p:cNvPr id="3" name="Text Placeholder 2">
            <a:extLst>
              <a:ext uri="{FF2B5EF4-FFF2-40B4-BE49-F238E27FC236}">
                <a16:creationId xmlns:a16="http://schemas.microsoft.com/office/drawing/2014/main" id="{5456188D-FEFE-8D7F-6E79-EDD35F9D75F9}"/>
              </a:ext>
            </a:extLst>
          </p:cNvPr>
          <p:cNvSpPr>
            <a:spLocks noGrp="1"/>
          </p:cNvSpPr>
          <p:nvPr>
            <p:ph type="body" sz="quarter" idx="13"/>
          </p:nvPr>
        </p:nvSpPr>
        <p:spPr>
          <a:xfrm>
            <a:off x="614362" y="988306"/>
            <a:ext cx="8228883" cy="3098780"/>
          </a:xfrm>
        </p:spPr>
        <p:txBody>
          <a:bodyPr/>
          <a:lstStyle/>
          <a:p>
            <a:r>
              <a:rPr lang="en-AU" dirty="0"/>
              <a:t>Focus/Context</a:t>
            </a:r>
          </a:p>
          <a:p>
            <a:r>
              <a:rPr lang="en-AU" dirty="0"/>
              <a:t>Parameters/Arguments</a:t>
            </a:r>
          </a:p>
          <a:p>
            <a:r>
              <a:rPr lang="en-AU" dirty="0"/>
              <a:t>Return Value/Result</a:t>
            </a:r>
          </a:p>
          <a:p>
            <a:r>
              <a:rPr lang="en-AU" dirty="0"/>
              <a:t>Types, Polymorphism and casting</a:t>
            </a:r>
          </a:p>
          <a:p>
            <a:r>
              <a:rPr lang="en-AU" dirty="0"/>
              <a:t>Execution behaviour</a:t>
            </a:r>
          </a:p>
          <a:p>
            <a:pPr marL="342900" lvl="1" indent="0">
              <a:buNone/>
            </a:pPr>
            <a:r>
              <a:rPr lang="en-AU" sz="1350" dirty="0" err="1">
                <a:latin typeface="Cascadia Code" panose="020B0609020000020004" pitchFamily="49" charset="0"/>
                <a:cs typeface="Cascadia Code" panose="020B0609020000020004" pitchFamily="49" charset="0"/>
              </a:rPr>
              <a:t>name.where</a:t>
            </a:r>
            <a:r>
              <a:rPr lang="en-AU" sz="1350" dirty="0">
                <a:latin typeface="Cascadia Code" panose="020B0609020000020004" pitchFamily="49" charset="0"/>
                <a:cs typeface="Cascadia Code" panose="020B0609020000020004" pitchFamily="49" charset="0"/>
              </a:rPr>
              <a:t>(</a:t>
            </a:r>
            <a:r>
              <a:rPr lang="en-AU" sz="1350" dirty="0" err="1">
                <a:latin typeface="Cascadia Code" panose="020B0609020000020004" pitchFamily="49" charset="0"/>
                <a:cs typeface="Cascadia Code" panose="020B0609020000020004" pitchFamily="49" charset="0"/>
              </a:rPr>
              <a:t>family.exists</a:t>
            </a:r>
            <a:r>
              <a:rPr lang="en-AU" sz="1350" dirty="0">
                <a:latin typeface="Cascadia Code" panose="020B0609020000020004" pitchFamily="49" charset="0"/>
                <a:cs typeface="Cascadia Code" panose="020B0609020000020004" pitchFamily="49" charset="0"/>
              </a:rPr>
              <a:t>()).</a:t>
            </a:r>
            <a:r>
              <a:rPr lang="en-AU" sz="1350" dirty="0" err="1">
                <a:latin typeface="Cascadia Code" panose="020B0609020000020004" pitchFamily="49" charset="0"/>
                <a:cs typeface="Cascadia Code" panose="020B0609020000020004" pitchFamily="49" charset="0"/>
              </a:rPr>
              <a:t>given.empty</a:t>
            </a:r>
            <a:r>
              <a:rPr lang="en-AU" sz="1350" dirty="0">
                <a:latin typeface="Cascadia Code" panose="020B0609020000020004" pitchFamily="49" charset="0"/>
                <a:cs typeface="Cascadia Code" panose="020B0609020000020004" pitchFamily="49" charset="0"/>
              </a:rPr>
              <a:t>()</a:t>
            </a:r>
            <a:endParaRPr lang="en-AU" sz="2100" dirty="0"/>
          </a:p>
          <a:p>
            <a:r>
              <a:rPr lang="en-AU" dirty="0"/>
              <a:t>Collections </a:t>
            </a:r>
            <a:r>
              <a:rPr lang="en-AU" i="1" dirty="0"/>
              <a:t>– everything is one!</a:t>
            </a:r>
          </a:p>
          <a:p>
            <a:pPr lvl="1"/>
            <a:r>
              <a:rPr lang="en-AU" i="1" dirty="0"/>
              <a:t>But not all functions work on collections</a:t>
            </a:r>
          </a:p>
        </p:txBody>
      </p:sp>
      <p:sp>
        <p:nvSpPr>
          <p:cNvPr id="4" name="Picture Placeholder 3">
            <a:extLst>
              <a:ext uri="{FF2B5EF4-FFF2-40B4-BE49-F238E27FC236}">
                <a16:creationId xmlns:a16="http://schemas.microsoft.com/office/drawing/2014/main" id="{1E874096-5B59-7219-DE19-06B6935C4EAD}"/>
              </a:ext>
            </a:extLst>
          </p:cNvPr>
          <p:cNvSpPr>
            <a:spLocks noGrp="1"/>
          </p:cNvSpPr>
          <p:nvPr>
            <p:ph type="pic" sz="quarter" idx="4294967295"/>
          </p:nvPr>
        </p:nvSpPr>
        <p:spPr>
          <a:xfrm>
            <a:off x="5546711" y="986544"/>
            <a:ext cx="3656012" cy="3168650"/>
          </a:xfrm>
        </p:spPr>
        <p:txBody>
          <a:bodyPr/>
          <a:lstStyle/>
          <a:p>
            <a:r>
              <a:rPr lang="en-AU" sz="2400" dirty="0">
                <a:hlinkClick r:id="rId3"/>
              </a:rPr>
              <a:t>Projection Functions</a:t>
            </a:r>
            <a:endParaRPr lang="en-AU" sz="2400" dirty="0"/>
          </a:p>
          <a:p>
            <a:r>
              <a:rPr lang="en-AU" sz="2400" dirty="0">
                <a:hlinkClick r:id="rId4"/>
              </a:rPr>
              <a:t>Existence Functions</a:t>
            </a:r>
            <a:endParaRPr lang="en-AU" sz="2400" dirty="0"/>
          </a:p>
          <a:p>
            <a:r>
              <a:rPr lang="en-AU" sz="2400" dirty="0"/>
              <a:t>Manipulation Functions</a:t>
            </a:r>
          </a:p>
          <a:p>
            <a:r>
              <a:rPr lang="en-AU" sz="2400" dirty="0"/>
              <a:t>Evaluation Functions</a:t>
            </a:r>
          </a:p>
        </p:txBody>
      </p:sp>
      <p:sp>
        <p:nvSpPr>
          <p:cNvPr id="6" name="TextBox 5">
            <a:extLst>
              <a:ext uri="{FF2B5EF4-FFF2-40B4-BE49-F238E27FC236}">
                <a16:creationId xmlns:a16="http://schemas.microsoft.com/office/drawing/2014/main" id="{26270AD8-E965-CD2A-76D0-51D226292D7D}"/>
              </a:ext>
            </a:extLst>
          </p:cNvPr>
          <p:cNvSpPr txBox="1"/>
          <p:nvPr/>
        </p:nvSpPr>
        <p:spPr>
          <a:xfrm>
            <a:off x="1370013" y="4274214"/>
            <a:ext cx="5701906" cy="369332"/>
          </a:xfrm>
          <a:prstGeom prst="rect">
            <a:avLst/>
          </a:prstGeom>
          <a:noFill/>
        </p:spPr>
        <p:txBody>
          <a:bodyPr wrap="square">
            <a:spAutoFit/>
          </a:bodyPr>
          <a:lstStyle/>
          <a:p>
            <a:r>
              <a:rPr lang="en-AU" dirty="0">
                <a:hlinkClick r:id="rId5"/>
              </a:rPr>
              <a:t>https://build.fhir.org/ig/HL7/FHIRPath/#functions</a:t>
            </a:r>
            <a:r>
              <a:rPr lang="en-AU" dirty="0"/>
              <a:t> </a:t>
            </a:r>
          </a:p>
        </p:txBody>
      </p:sp>
    </p:spTree>
    <p:extLst>
      <p:ext uri="{BB962C8B-B14F-4D97-AF65-F5344CB8AC3E}">
        <p14:creationId xmlns:p14="http://schemas.microsoft.com/office/powerpoint/2010/main" val="307160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474E-5496-D5DB-C4C6-E074E87BFFCF}"/>
              </a:ext>
            </a:extLst>
          </p:cNvPr>
          <p:cNvSpPr>
            <a:spLocks noGrp="1"/>
          </p:cNvSpPr>
          <p:nvPr>
            <p:ph type="title"/>
          </p:nvPr>
        </p:nvSpPr>
        <p:spPr/>
        <p:txBody>
          <a:bodyPr/>
          <a:lstStyle/>
          <a:p>
            <a:r>
              <a:rPr lang="en-AU" dirty="0"/>
              <a:t>Projection Functions </a:t>
            </a:r>
            <a:r>
              <a:rPr lang="en-AU" i="1" dirty="0"/>
              <a:t>(expression arguments)</a:t>
            </a:r>
          </a:p>
        </p:txBody>
      </p:sp>
      <p:sp>
        <p:nvSpPr>
          <p:cNvPr id="3" name="Text Placeholder 2">
            <a:extLst>
              <a:ext uri="{FF2B5EF4-FFF2-40B4-BE49-F238E27FC236}">
                <a16:creationId xmlns:a16="http://schemas.microsoft.com/office/drawing/2014/main" id="{7078EFA2-0B83-9930-5BB8-E4F308CDBBAB}"/>
              </a:ext>
            </a:extLst>
          </p:cNvPr>
          <p:cNvSpPr>
            <a:spLocks noGrp="1"/>
          </p:cNvSpPr>
          <p:nvPr>
            <p:ph type="body" sz="quarter" idx="13"/>
          </p:nvPr>
        </p:nvSpPr>
        <p:spPr/>
        <p:txBody>
          <a:bodyPr/>
          <a:lstStyle/>
          <a:p>
            <a:r>
              <a:rPr lang="en-AU" sz="2000" dirty="0"/>
              <a:t>select(…)</a:t>
            </a:r>
          </a:p>
          <a:p>
            <a:r>
              <a:rPr lang="en-AU" sz="2000" dirty="0"/>
              <a:t>where(…)</a:t>
            </a:r>
          </a:p>
          <a:p>
            <a:r>
              <a:rPr lang="en-AU" sz="2000" dirty="0"/>
              <a:t>first()</a:t>
            </a:r>
          </a:p>
          <a:p>
            <a:r>
              <a:rPr lang="en-AU" sz="2000" dirty="0"/>
              <a:t>last()</a:t>
            </a:r>
          </a:p>
          <a:p>
            <a:r>
              <a:rPr lang="en-AU" sz="2000" dirty="0"/>
              <a:t>skip(2)</a:t>
            </a:r>
          </a:p>
          <a:p>
            <a:r>
              <a:rPr lang="en-AU" sz="2000" dirty="0"/>
              <a:t>combine(…)</a:t>
            </a:r>
          </a:p>
          <a:p>
            <a:r>
              <a:rPr lang="en-AU" sz="2000" dirty="0"/>
              <a:t>repeat(…)</a:t>
            </a:r>
          </a:p>
          <a:p>
            <a:r>
              <a:rPr lang="en-AU" sz="2000" dirty="0"/>
              <a:t>aggregate(…)</a:t>
            </a:r>
          </a:p>
        </p:txBody>
      </p:sp>
      <p:sp>
        <p:nvSpPr>
          <p:cNvPr id="4" name="Picture Placeholder 3">
            <a:extLst>
              <a:ext uri="{FF2B5EF4-FFF2-40B4-BE49-F238E27FC236}">
                <a16:creationId xmlns:a16="http://schemas.microsoft.com/office/drawing/2014/main" id="{6C0E8097-AA69-8213-9282-DF150115E989}"/>
              </a:ext>
            </a:extLst>
          </p:cNvPr>
          <p:cNvSpPr>
            <a:spLocks noGrp="1"/>
          </p:cNvSpPr>
          <p:nvPr>
            <p:ph type="pic" sz="quarter" idx="4294967295"/>
          </p:nvPr>
        </p:nvSpPr>
        <p:spPr>
          <a:xfrm>
            <a:off x="5487988" y="1498600"/>
            <a:ext cx="3656012" cy="3168650"/>
          </a:xfrm>
        </p:spPr>
        <p:txBody>
          <a:bodyPr/>
          <a:lstStyle/>
          <a:p>
            <a:r>
              <a:rPr lang="en-AU" sz="1800" dirty="0"/>
              <a:t>$this and $index variables</a:t>
            </a:r>
          </a:p>
          <a:p>
            <a:pPr marL="0" indent="0">
              <a:buNone/>
            </a:pPr>
            <a:endParaRPr lang="en-AU" sz="1800" b="1" i="1" dirty="0"/>
          </a:p>
          <a:p>
            <a:pPr marL="0" indent="0">
              <a:buNone/>
            </a:pPr>
            <a:r>
              <a:rPr lang="en-AU" sz="1800" b="1" i="1" dirty="0"/>
              <a:t>Tip:</a:t>
            </a:r>
            <a:r>
              <a:rPr lang="en-AU" sz="1800" i="1" dirty="0"/>
              <a:t> where() requires the expression inside to return a Boolean, use existence functions and operators to ensure collections are handled correctly. </a:t>
            </a:r>
            <a:br>
              <a:rPr lang="en-AU" sz="1800" i="1" dirty="0"/>
            </a:br>
            <a:r>
              <a:rPr lang="en-AU" sz="1800" i="1" dirty="0"/>
              <a:t>e.g. .allTrue(), .exists()</a:t>
            </a:r>
          </a:p>
        </p:txBody>
      </p:sp>
      <p:sp>
        <p:nvSpPr>
          <p:cNvPr id="6" name="TextBox 5">
            <a:extLst>
              <a:ext uri="{FF2B5EF4-FFF2-40B4-BE49-F238E27FC236}">
                <a16:creationId xmlns:a16="http://schemas.microsoft.com/office/drawing/2014/main" id="{D9010691-7626-5508-4F68-792FF710A7CF}"/>
              </a:ext>
            </a:extLst>
          </p:cNvPr>
          <p:cNvSpPr txBox="1"/>
          <p:nvPr/>
        </p:nvSpPr>
        <p:spPr>
          <a:xfrm>
            <a:off x="2634143" y="4192338"/>
            <a:ext cx="6509857" cy="369332"/>
          </a:xfrm>
          <a:prstGeom prst="rect">
            <a:avLst/>
          </a:prstGeom>
          <a:noFill/>
        </p:spPr>
        <p:txBody>
          <a:bodyPr wrap="square">
            <a:spAutoFit/>
          </a:bodyPr>
          <a:lstStyle/>
          <a:p>
            <a:r>
              <a:rPr lang="en-AU" dirty="0">
                <a:hlinkClick r:id="rId3"/>
              </a:rPr>
              <a:t>https://build.fhir.org/ig/HL7/FHIRPath/#filtering-and-projection</a:t>
            </a:r>
            <a:r>
              <a:rPr lang="en-AU" dirty="0"/>
              <a:t> </a:t>
            </a:r>
          </a:p>
        </p:txBody>
      </p:sp>
    </p:spTree>
    <p:extLst>
      <p:ext uri="{BB962C8B-B14F-4D97-AF65-F5344CB8AC3E}">
        <p14:creationId xmlns:p14="http://schemas.microsoft.com/office/powerpoint/2010/main" val="60654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177C-AF2F-1E12-91FF-2F4BAEA8A22F}"/>
              </a:ext>
            </a:extLst>
          </p:cNvPr>
          <p:cNvSpPr>
            <a:spLocks noGrp="1"/>
          </p:cNvSpPr>
          <p:nvPr>
            <p:ph type="title"/>
          </p:nvPr>
        </p:nvSpPr>
        <p:spPr/>
        <p:txBody>
          <a:bodyPr/>
          <a:lstStyle/>
          <a:p>
            <a:r>
              <a:rPr lang="en-AU" dirty="0"/>
              <a:t>Context Variables</a:t>
            </a:r>
          </a:p>
        </p:txBody>
      </p:sp>
      <p:sp>
        <p:nvSpPr>
          <p:cNvPr id="7" name="Picture Placeholder 6">
            <a:extLst>
              <a:ext uri="{FF2B5EF4-FFF2-40B4-BE49-F238E27FC236}">
                <a16:creationId xmlns:a16="http://schemas.microsoft.com/office/drawing/2014/main" id="{0F5279A9-824A-F123-85F2-AD79C0CB5DF7}"/>
              </a:ext>
            </a:extLst>
          </p:cNvPr>
          <p:cNvSpPr>
            <a:spLocks noGrp="1"/>
          </p:cNvSpPr>
          <p:nvPr>
            <p:ph type="pic" sz="quarter" idx="4294967295"/>
          </p:nvPr>
        </p:nvSpPr>
        <p:spPr>
          <a:xfrm>
            <a:off x="6103938" y="1498600"/>
            <a:ext cx="3040062" cy="3168650"/>
          </a:xfrm>
        </p:spPr>
        <p:txBody>
          <a:bodyPr/>
          <a:lstStyle/>
          <a:p>
            <a:pPr marL="0" indent="0">
              <a:buNone/>
            </a:pPr>
            <a:r>
              <a:rPr lang="en-AU" sz="1800" b="1" i="1" dirty="0"/>
              <a:t>Tip:</a:t>
            </a:r>
            <a:r>
              <a:rPr lang="en-AU" sz="1800" i="1" dirty="0"/>
              <a:t> None of these variables change during the execution of an expression</a:t>
            </a:r>
          </a:p>
          <a:p>
            <a:pPr marL="0" indent="0">
              <a:buNone/>
            </a:pPr>
            <a:r>
              <a:rPr lang="en-AU" sz="1800" i="1" dirty="0"/>
              <a:t> </a:t>
            </a:r>
          </a:p>
        </p:txBody>
      </p:sp>
      <p:graphicFrame>
        <p:nvGraphicFramePr>
          <p:cNvPr id="8" name="Table 7">
            <a:extLst>
              <a:ext uri="{FF2B5EF4-FFF2-40B4-BE49-F238E27FC236}">
                <a16:creationId xmlns:a16="http://schemas.microsoft.com/office/drawing/2014/main" id="{325B03CE-E4B7-C16B-1396-1C635373683F}"/>
              </a:ext>
            </a:extLst>
          </p:cNvPr>
          <p:cNvGraphicFramePr>
            <a:graphicFrameLocks noGrp="1"/>
          </p:cNvGraphicFramePr>
          <p:nvPr>
            <p:extLst>
              <p:ext uri="{D42A27DB-BD31-4B8C-83A1-F6EECF244321}">
                <p14:modId xmlns:p14="http://schemas.microsoft.com/office/powerpoint/2010/main" val="4024707605"/>
              </p:ext>
            </p:extLst>
          </p:nvPr>
        </p:nvGraphicFramePr>
        <p:xfrm>
          <a:off x="591145" y="1498269"/>
          <a:ext cx="4703231" cy="2380574"/>
        </p:xfrm>
        <a:graphic>
          <a:graphicData uri="http://schemas.openxmlformats.org/drawingml/2006/table">
            <a:tbl>
              <a:tblPr firstRow="1" bandRow="1">
                <a:tableStyleId>{5C22544A-7EE6-4342-B048-85BDC9FD1C3A}</a:tableStyleId>
              </a:tblPr>
              <a:tblGrid>
                <a:gridCol w="1397046">
                  <a:extLst>
                    <a:ext uri="{9D8B030D-6E8A-4147-A177-3AD203B41FA5}">
                      <a16:colId xmlns:a16="http://schemas.microsoft.com/office/drawing/2014/main" val="1800182968"/>
                    </a:ext>
                  </a:extLst>
                </a:gridCol>
                <a:gridCol w="3306185">
                  <a:extLst>
                    <a:ext uri="{9D8B030D-6E8A-4147-A177-3AD203B41FA5}">
                      <a16:colId xmlns:a16="http://schemas.microsoft.com/office/drawing/2014/main" val="520416441"/>
                    </a:ext>
                  </a:extLst>
                </a:gridCol>
              </a:tblGrid>
              <a:tr h="323216">
                <a:tc>
                  <a:txBody>
                    <a:bodyPr/>
                    <a:lstStyle/>
                    <a:p>
                      <a:r>
                        <a:rPr lang="en-GB" sz="1400" dirty="0"/>
                        <a:t>variable</a:t>
                      </a:r>
                      <a:endParaRPr lang="en-AU" sz="1400" dirty="0"/>
                    </a:p>
                  </a:txBody>
                  <a:tcPr marL="68580" marR="68580" marT="34290" marB="34290"/>
                </a:tc>
                <a:tc>
                  <a:txBody>
                    <a:bodyPr/>
                    <a:lstStyle/>
                    <a:p>
                      <a:r>
                        <a:rPr lang="en-GB" sz="1400" dirty="0"/>
                        <a:t>description</a:t>
                      </a:r>
                      <a:endParaRPr lang="en-AU" sz="1400" dirty="0"/>
                    </a:p>
                  </a:txBody>
                  <a:tcPr marL="68580" marR="68580" marT="34290" marB="34290"/>
                </a:tc>
                <a:extLst>
                  <a:ext uri="{0D108BD9-81ED-4DB2-BD59-A6C34878D82A}">
                    <a16:rowId xmlns:a16="http://schemas.microsoft.com/office/drawing/2014/main" val="4202308197"/>
                  </a:ext>
                </a:extLst>
              </a:tr>
              <a:tr h="1036008">
                <a:tc>
                  <a:txBody>
                    <a:bodyPr/>
                    <a:lstStyle/>
                    <a:p>
                      <a:r>
                        <a:rPr lang="en-GB" sz="1400" dirty="0"/>
                        <a:t>%context</a:t>
                      </a:r>
                      <a:endParaRPr lang="en-AU" sz="1400" dirty="0"/>
                    </a:p>
                  </a:txBody>
                  <a:tcPr marL="68580" marR="68580" marT="34290" marB="34290"/>
                </a:tc>
                <a:tc>
                  <a:txBody>
                    <a:bodyPr/>
                    <a:lstStyle/>
                    <a:p>
                      <a:r>
                        <a:rPr lang="en-GB" sz="1400" dirty="0"/>
                        <a:t>The item that the expression is requested to be evaluated from.</a:t>
                      </a:r>
                    </a:p>
                    <a:p>
                      <a:r>
                        <a:rPr lang="en-GB" sz="1400" dirty="0"/>
                        <a:t>E.g. For invariants, the context is set to a property, not the resource.</a:t>
                      </a:r>
                      <a:endParaRPr lang="en-AU" sz="1400" dirty="0"/>
                    </a:p>
                  </a:txBody>
                  <a:tcPr marL="68580" marR="68580" marT="34290" marB="34290"/>
                </a:tc>
                <a:extLst>
                  <a:ext uri="{0D108BD9-81ED-4DB2-BD59-A6C34878D82A}">
                    <a16:rowId xmlns:a16="http://schemas.microsoft.com/office/drawing/2014/main" val="3801570514"/>
                  </a:ext>
                </a:extLst>
              </a:tr>
              <a:tr h="510675">
                <a:tc>
                  <a:txBody>
                    <a:bodyPr/>
                    <a:lstStyle/>
                    <a:p>
                      <a:r>
                        <a:rPr lang="en-GB" sz="1400" dirty="0"/>
                        <a:t>%resource</a:t>
                      </a:r>
                      <a:endParaRPr lang="en-AU" sz="1400" dirty="0"/>
                    </a:p>
                  </a:txBody>
                  <a:tcPr marL="68580" marR="68580" marT="34290" marB="34290"/>
                </a:tc>
                <a:tc>
                  <a:txBody>
                    <a:bodyPr/>
                    <a:lstStyle/>
                    <a:p>
                      <a:r>
                        <a:rPr lang="en-GB" sz="1400" dirty="0"/>
                        <a:t>the resource that contains the original node that is in %context.</a:t>
                      </a:r>
                      <a:endParaRPr lang="en-AU" sz="1400" dirty="0"/>
                    </a:p>
                  </a:txBody>
                  <a:tcPr marL="68580" marR="68580" marT="34290" marB="34290"/>
                </a:tc>
                <a:extLst>
                  <a:ext uri="{0D108BD9-81ED-4DB2-BD59-A6C34878D82A}">
                    <a16:rowId xmlns:a16="http://schemas.microsoft.com/office/drawing/2014/main" val="3898719185"/>
                  </a:ext>
                </a:extLst>
              </a:tr>
              <a:tr h="510675">
                <a:tc>
                  <a:txBody>
                    <a:bodyPr/>
                    <a:lstStyle/>
                    <a:p>
                      <a:r>
                        <a:rPr lang="en-AU" sz="1400" dirty="0"/>
                        <a:t>%</a:t>
                      </a:r>
                      <a:r>
                        <a:rPr lang="en-AU" sz="1400" dirty="0" err="1"/>
                        <a:t>rootResource</a:t>
                      </a:r>
                      <a:endParaRPr lang="en-AU" sz="1400" dirty="0"/>
                    </a:p>
                  </a:txBody>
                  <a:tcPr marL="68580" marR="68580" marT="34290" marB="34290"/>
                </a:tc>
                <a:tc>
                  <a:txBody>
                    <a:bodyPr/>
                    <a:lstStyle/>
                    <a:p>
                      <a:r>
                        <a:rPr lang="en-GB" sz="1400" dirty="0"/>
                        <a:t>the container resource for the resource identified by %resource</a:t>
                      </a:r>
                      <a:endParaRPr lang="en-AU" sz="1400" dirty="0"/>
                    </a:p>
                  </a:txBody>
                  <a:tcPr marL="68580" marR="68580" marT="34290" marB="34290"/>
                </a:tc>
                <a:extLst>
                  <a:ext uri="{0D108BD9-81ED-4DB2-BD59-A6C34878D82A}">
                    <a16:rowId xmlns:a16="http://schemas.microsoft.com/office/drawing/2014/main" val="2668639471"/>
                  </a:ext>
                </a:extLst>
              </a:tr>
            </a:tbl>
          </a:graphicData>
        </a:graphic>
      </p:graphicFrame>
      <p:sp>
        <p:nvSpPr>
          <p:cNvPr id="5" name="TextBox 4">
            <a:extLst>
              <a:ext uri="{FF2B5EF4-FFF2-40B4-BE49-F238E27FC236}">
                <a16:creationId xmlns:a16="http://schemas.microsoft.com/office/drawing/2014/main" id="{91DD782B-B870-7D99-5AFF-433CCCBD07C7}"/>
              </a:ext>
            </a:extLst>
          </p:cNvPr>
          <p:cNvSpPr txBox="1"/>
          <p:nvPr/>
        </p:nvSpPr>
        <p:spPr>
          <a:xfrm>
            <a:off x="1643717" y="4312551"/>
            <a:ext cx="4572914" cy="369332"/>
          </a:xfrm>
          <a:prstGeom prst="rect">
            <a:avLst/>
          </a:prstGeom>
          <a:noFill/>
        </p:spPr>
        <p:txBody>
          <a:bodyPr wrap="square">
            <a:spAutoFit/>
          </a:bodyPr>
          <a:lstStyle/>
          <a:p>
            <a:r>
              <a:rPr lang="en-AU" dirty="0">
                <a:hlinkClick r:id="rId3"/>
              </a:rPr>
              <a:t>https://hl7.org/fhir/fhirpath.html#variables</a:t>
            </a:r>
            <a:r>
              <a:rPr lang="en-AU" dirty="0"/>
              <a:t> </a:t>
            </a:r>
          </a:p>
        </p:txBody>
      </p:sp>
    </p:spTree>
    <p:extLst>
      <p:ext uri="{BB962C8B-B14F-4D97-AF65-F5344CB8AC3E}">
        <p14:creationId xmlns:p14="http://schemas.microsoft.com/office/powerpoint/2010/main" val="112184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D515-57DB-D1D4-6FBC-5B14B42748DF}"/>
              </a:ext>
            </a:extLst>
          </p:cNvPr>
          <p:cNvSpPr>
            <a:spLocks noGrp="1"/>
          </p:cNvSpPr>
          <p:nvPr>
            <p:ph type="title"/>
          </p:nvPr>
        </p:nvSpPr>
        <p:spPr/>
        <p:txBody>
          <a:bodyPr/>
          <a:lstStyle/>
          <a:p>
            <a:r>
              <a:rPr lang="en-AU" dirty="0"/>
              <a:t>Understanding the </a:t>
            </a:r>
            <a:r>
              <a:rPr lang="en-AU" b="1" dirty="0">
                <a:latin typeface="Cascadia Code" panose="020B0609020000020004" pitchFamily="49" charset="0"/>
                <a:cs typeface="Cascadia Code" panose="020B0609020000020004" pitchFamily="49" charset="0"/>
              </a:rPr>
              <a:t>$this</a:t>
            </a:r>
            <a:r>
              <a:rPr lang="en-AU" dirty="0"/>
              <a:t> variable</a:t>
            </a:r>
          </a:p>
        </p:txBody>
      </p:sp>
      <p:sp>
        <p:nvSpPr>
          <p:cNvPr id="3" name="Text Placeholder 2">
            <a:extLst>
              <a:ext uri="{FF2B5EF4-FFF2-40B4-BE49-F238E27FC236}">
                <a16:creationId xmlns:a16="http://schemas.microsoft.com/office/drawing/2014/main" id="{E2C6902E-78E3-E719-F4E7-F7B8F0E05A8B}"/>
              </a:ext>
            </a:extLst>
          </p:cNvPr>
          <p:cNvSpPr>
            <a:spLocks noGrp="1"/>
          </p:cNvSpPr>
          <p:nvPr>
            <p:ph type="body" sz="quarter" idx="13"/>
          </p:nvPr>
        </p:nvSpPr>
        <p:spPr/>
        <p:txBody>
          <a:bodyPr/>
          <a:lstStyle/>
          <a:p>
            <a:r>
              <a:rPr lang="en-AU" sz="1500" dirty="0"/>
              <a:t>The $this variable is initially set the same as the </a:t>
            </a:r>
            <a:r>
              <a:rPr lang="en-AU" sz="1500" i="1" dirty="0"/>
              <a:t>%context</a:t>
            </a:r>
            <a:r>
              <a:rPr lang="en-AU" sz="1500" dirty="0"/>
              <a:t> variable</a:t>
            </a:r>
          </a:p>
          <a:p>
            <a:r>
              <a:rPr lang="en-AU" sz="1500" dirty="0"/>
              <a:t>The $this variable (and $index) will be set to each item during the evaluation of a function that has a parameter type of </a:t>
            </a:r>
            <a:r>
              <a:rPr lang="en-AU" sz="1500" i="1" dirty="0"/>
              <a:t>expression</a:t>
            </a:r>
            <a:r>
              <a:rPr lang="en-AU" sz="1500" dirty="0"/>
              <a:t>,</a:t>
            </a:r>
          </a:p>
          <a:p>
            <a:pPr lvl="1"/>
            <a:r>
              <a:rPr lang="en-AU" sz="1350" dirty="0"/>
              <a:t>e.g. where() / select()</a:t>
            </a:r>
          </a:p>
          <a:p>
            <a:pPr lvl="1"/>
            <a:r>
              <a:rPr lang="en-AU" sz="1350" b="1" dirty="0"/>
              <a:t>NOT</a:t>
            </a:r>
            <a:r>
              <a:rPr lang="en-AU" sz="1350" dirty="0"/>
              <a:t> for other functions such as toString()</a:t>
            </a:r>
          </a:p>
          <a:p>
            <a:pPr lvl="1"/>
            <a:r>
              <a:rPr lang="en-AU" sz="1350" dirty="0"/>
              <a:t>When exiting the function, $this is restored</a:t>
            </a:r>
          </a:p>
          <a:p>
            <a:r>
              <a:rPr lang="en-AU" sz="1500" i="1" dirty="0"/>
              <a:t>“the current focus”</a:t>
            </a:r>
            <a:r>
              <a:rPr lang="en-AU" sz="1500" dirty="0"/>
              <a:t> is NOT $this, though has similarities</a:t>
            </a:r>
          </a:p>
          <a:p>
            <a:r>
              <a:rPr lang="en-AU" sz="1500" dirty="0"/>
              <a:t>Proposed $focus – closer to other languages version of </a:t>
            </a:r>
            <a:r>
              <a:rPr lang="en-AU" sz="1500" i="1" dirty="0"/>
              <a:t>this (</a:t>
            </a:r>
            <a:r>
              <a:rPr lang="en-AU" sz="1500" i="1" dirty="0">
                <a:hlinkClick r:id="rId2"/>
              </a:rPr>
              <a:t>FHIR-44601</a:t>
            </a:r>
            <a:r>
              <a:rPr lang="en-AU" sz="1500" i="1" dirty="0"/>
              <a:t>)</a:t>
            </a:r>
          </a:p>
        </p:txBody>
      </p:sp>
      <p:sp>
        <p:nvSpPr>
          <p:cNvPr id="4" name="Picture Placeholder 3">
            <a:extLst>
              <a:ext uri="{FF2B5EF4-FFF2-40B4-BE49-F238E27FC236}">
                <a16:creationId xmlns:a16="http://schemas.microsoft.com/office/drawing/2014/main" id="{F6D2078E-9899-F588-21C4-FCE846462C49}"/>
              </a:ext>
            </a:extLst>
          </p:cNvPr>
          <p:cNvSpPr>
            <a:spLocks noGrp="1"/>
          </p:cNvSpPr>
          <p:nvPr>
            <p:ph type="pic" sz="quarter" idx="4294967295"/>
          </p:nvPr>
        </p:nvSpPr>
        <p:spPr>
          <a:xfrm>
            <a:off x="5487988" y="1498600"/>
            <a:ext cx="3656012" cy="3168650"/>
          </a:xfrm>
        </p:spPr>
        <p:txBody>
          <a:bodyPr/>
          <a:lstStyle/>
          <a:p>
            <a:pPr marL="0" indent="0">
              <a:buNone/>
            </a:pPr>
            <a:r>
              <a:rPr lang="en-AU" sz="1350" b="1" dirty="0"/>
              <a:t>Good Examples:</a:t>
            </a:r>
          </a:p>
          <a:p>
            <a:pPr marL="0" indent="0">
              <a:buNone/>
            </a:pPr>
            <a:r>
              <a:rPr lang="en-AU" sz="1350" dirty="0" err="1"/>
              <a:t>Bundle.entry.resource.all</a:t>
            </a:r>
            <a:r>
              <a:rPr lang="en-AU" sz="1350" dirty="0"/>
              <a:t>($this is Observation implies status = 'finished’)</a:t>
            </a:r>
          </a:p>
          <a:p>
            <a:pPr marL="0" indent="0">
              <a:buNone/>
            </a:pPr>
            <a:r>
              <a:rPr lang="en-AU" sz="1350" dirty="0"/>
              <a:t>value.aggregate($this + $total, 0)</a:t>
            </a:r>
          </a:p>
          <a:p>
            <a:pPr marL="0" indent="0">
              <a:buNone/>
            </a:pPr>
            <a:endParaRPr lang="en-AU" sz="1350" dirty="0"/>
          </a:p>
          <a:p>
            <a:pPr marL="0" indent="0">
              <a:buNone/>
            </a:pPr>
            <a:r>
              <a:rPr lang="en-AU" sz="1350" b="1" dirty="0"/>
              <a:t>Bad Examples:</a:t>
            </a:r>
          </a:p>
          <a:p>
            <a:pPr marL="0" indent="0">
              <a:buNone/>
            </a:pPr>
            <a:r>
              <a:rPr lang="en-AU" sz="1350" dirty="0" err="1"/>
              <a:t>name.given.where</a:t>
            </a:r>
            <a:r>
              <a:rPr lang="en-AU" sz="1350" dirty="0"/>
              <a:t>($this &gt; '</a:t>
            </a:r>
            <a:r>
              <a:rPr lang="en-AU" sz="1350" dirty="0" err="1"/>
              <a:t>ba</a:t>
            </a:r>
            <a:r>
              <a:rPr lang="en-AU" sz="1350" dirty="0"/>
              <a:t>' and $this &lt; '</a:t>
            </a:r>
            <a:r>
              <a:rPr lang="en-AU" sz="1350" dirty="0" err="1"/>
              <a:t>bc</a:t>
            </a:r>
            <a:r>
              <a:rPr lang="en-AU" sz="1350" dirty="0"/>
              <a:t>’)</a:t>
            </a:r>
          </a:p>
          <a:p>
            <a:pPr marL="0" indent="0">
              <a:buNone/>
            </a:pPr>
            <a:r>
              <a:rPr lang="en-GB" sz="1350" dirty="0"/>
              <a:t>'A/B/</a:t>
            </a:r>
            <a:r>
              <a:rPr lang="en-GB" sz="1350" dirty="0" err="1"/>
              <a:t>C'.substring</a:t>
            </a:r>
            <a:r>
              <a:rPr lang="en-GB" sz="1350" dirty="0"/>
              <a:t>($</a:t>
            </a:r>
            <a:r>
              <a:rPr lang="en-GB" sz="1350" dirty="0" err="1"/>
              <a:t>this.indexOf</a:t>
            </a:r>
            <a:r>
              <a:rPr lang="en-GB" sz="1350" dirty="0"/>
              <a:t>('/')+1)</a:t>
            </a:r>
          </a:p>
          <a:p>
            <a:pPr marL="0" indent="0">
              <a:buNone/>
            </a:pPr>
            <a:r>
              <a:rPr lang="en-AU" sz="1350" dirty="0" err="1"/>
              <a:t>name.given.iif</a:t>
            </a:r>
            <a:r>
              <a:rPr lang="en-AU" sz="1350" dirty="0"/>
              <a:t>($this = ‘Brian’, ‘Its Me!’, $this)</a:t>
            </a:r>
          </a:p>
          <a:p>
            <a:pPr marL="0" indent="0">
              <a:buNone/>
            </a:pPr>
            <a:r>
              <a:rPr lang="en-AU" sz="1350" i="1" dirty="0">
                <a:hlinkClick r:id="rId2"/>
              </a:rPr>
              <a:t>See FHIR-44601</a:t>
            </a:r>
            <a:r>
              <a:rPr lang="en-AU" sz="1350" i="1" dirty="0"/>
              <a:t> </a:t>
            </a:r>
          </a:p>
          <a:p>
            <a:endParaRPr lang="en-AU" sz="1350" dirty="0"/>
          </a:p>
        </p:txBody>
      </p:sp>
    </p:spTree>
    <p:extLst>
      <p:ext uri="{BB962C8B-B14F-4D97-AF65-F5344CB8AC3E}">
        <p14:creationId xmlns:p14="http://schemas.microsoft.com/office/powerpoint/2010/main" val="104959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8DD3-C744-8A9A-39F5-FA8F963E5551}"/>
              </a:ext>
            </a:extLst>
          </p:cNvPr>
          <p:cNvSpPr>
            <a:spLocks noGrp="1"/>
          </p:cNvSpPr>
          <p:nvPr>
            <p:ph type="title"/>
          </p:nvPr>
        </p:nvSpPr>
        <p:spPr/>
        <p:txBody>
          <a:bodyPr/>
          <a:lstStyle/>
          <a:p>
            <a:r>
              <a:rPr lang="en-AU" dirty="0"/>
              <a:t>Recent Additions</a:t>
            </a:r>
          </a:p>
        </p:txBody>
      </p:sp>
      <p:sp>
        <p:nvSpPr>
          <p:cNvPr id="3" name="Text Placeholder 2">
            <a:extLst>
              <a:ext uri="{FF2B5EF4-FFF2-40B4-BE49-F238E27FC236}">
                <a16:creationId xmlns:a16="http://schemas.microsoft.com/office/drawing/2014/main" id="{369F2339-B6BE-9779-2EAC-AEF3CD9A5AAE}"/>
              </a:ext>
            </a:extLst>
          </p:cNvPr>
          <p:cNvSpPr>
            <a:spLocks noGrp="1"/>
          </p:cNvSpPr>
          <p:nvPr>
            <p:ph type="body" sz="quarter" idx="13"/>
          </p:nvPr>
        </p:nvSpPr>
        <p:spPr/>
        <p:txBody>
          <a:bodyPr/>
          <a:lstStyle/>
          <a:p>
            <a:r>
              <a:rPr lang="en-AU" dirty="0"/>
              <a:t>String functions: encode, decode, escape, unescaped, trim, split, join</a:t>
            </a:r>
          </a:p>
          <a:p>
            <a:r>
              <a:rPr lang="en-AU" dirty="0"/>
              <a:t>Math: abs, exp, floor, ln, log, power, round, sqrt, truncate </a:t>
            </a:r>
          </a:p>
          <a:p>
            <a:r>
              <a:rPr lang="en-AU" dirty="0"/>
              <a:t>Utilities: </a:t>
            </a:r>
            <a:r>
              <a:rPr lang="en-AU" dirty="0" err="1"/>
              <a:t>defineVariable</a:t>
            </a:r>
            <a:r>
              <a:rPr lang="en-AU" dirty="0"/>
              <a:t>, </a:t>
            </a:r>
            <a:r>
              <a:rPr lang="en-AU" dirty="0" err="1"/>
              <a:t>lowBoundary</a:t>
            </a:r>
            <a:r>
              <a:rPr lang="en-AU" dirty="0"/>
              <a:t>, </a:t>
            </a:r>
            <a:r>
              <a:rPr lang="en-AU" dirty="0" err="1"/>
              <a:t>highBoundary</a:t>
            </a:r>
            <a:r>
              <a:rPr lang="en-AU" dirty="0"/>
              <a:t>, precision</a:t>
            </a:r>
          </a:p>
          <a:p>
            <a:r>
              <a:rPr lang="en-AU" dirty="0"/>
              <a:t>Extract Date Time components</a:t>
            </a:r>
          </a:p>
          <a:p>
            <a:r>
              <a:rPr lang="en-AU" dirty="0" err="1"/>
              <a:t>DataTypes</a:t>
            </a:r>
            <a:r>
              <a:rPr lang="en-AU" dirty="0"/>
              <a:t>: long</a:t>
            </a:r>
          </a:p>
          <a:p>
            <a:endParaRPr lang="en-AU" dirty="0"/>
          </a:p>
        </p:txBody>
      </p:sp>
    </p:spTree>
    <p:extLst>
      <p:ext uri="{BB962C8B-B14F-4D97-AF65-F5344CB8AC3E}">
        <p14:creationId xmlns:p14="http://schemas.microsoft.com/office/powerpoint/2010/main" val="21940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5354-7C8B-4EC1-6F65-AC0DFA13D63E}"/>
              </a:ext>
            </a:extLst>
          </p:cNvPr>
          <p:cNvSpPr>
            <a:spLocks noGrp="1"/>
          </p:cNvSpPr>
          <p:nvPr>
            <p:ph type="title"/>
          </p:nvPr>
        </p:nvSpPr>
        <p:spPr/>
        <p:txBody>
          <a:bodyPr/>
          <a:lstStyle/>
          <a:p>
            <a:r>
              <a:rPr lang="en-AU" dirty="0"/>
              <a:t>The FhirPath-Lab</a:t>
            </a:r>
          </a:p>
        </p:txBody>
      </p:sp>
      <p:sp>
        <p:nvSpPr>
          <p:cNvPr id="4" name="Text Placeholder 3">
            <a:extLst>
              <a:ext uri="{FF2B5EF4-FFF2-40B4-BE49-F238E27FC236}">
                <a16:creationId xmlns:a16="http://schemas.microsoft.com/office/drawing/2014/main" id="{9C67C1F7-86C1-0610-7B42-34D7A42044A3}"/>
              </a:ext>
            </a:extLst>
          </p:cNvPr>
          <p:cNvSpPr>
            <a:spLocks noGrp="1"/>
          </p:cNvSpPr>
          <p:nvPr>
            <p:ph type="body" sz="quarter" idx="13"/>
          </p:nvPr>
        </p:nvSpPr>
        <p:spPr/>
        <p:txBody>
          <a:bodyPr/>
          <a:lstStyle/>
          <a:p>
            <a:r>
              <a:rPr lang="en-AU" sz="2000" dirty="0"/>
              <a:t>Create</a:t>
            </a:r>
          </a:p>
          <a:p>
            <a:r>
              <a:rPr lang="en-AU" sz="2000" dirty="0"/>
              <a:t>Test</a:t>
            </a:r>
          </a:p>
          <a:p>
            <a:r>
              <a:rPr lang="en-AU" sz="2000" dirty="0"/>
              <a:t>Debug</a:t>
            </a:r>
          </a:p>
          <a:p>
            <a:r>
              <a:rPr lang="en-AU" sz="2000" dirty="0"/>
              <a:t>Share</a:t>
            </a:r>
          </a:p>
          <a:p>
            <a:endParaRPr lang="en-AU" sz="2000" dirty="0"/>
          </a:p>
          <a:p>
            <a:r>
              <a:rPr lang="en-AU" sz="2000" dirty="0"/>
              <a:t>FhirPath</a:t>
            </a:r>
          </a:p>
          <a:p>
            <a:r>
              <a:rPr lang="en-AU" sz="2000" dirty="0"/>
              <a:t>Questionnaires</a:t>
            </a:r>
          </a:p>
          <a:p>
            <a:r>
              <a:rPr lang="en-AU" sz="2000" dirty="0"/>
              <a:t>FHIR Mapping Language</a:t>
            </a:r>
          </a:p>
        </p:txBody>
      </p:sp>
      <p:pic>
        <p:nvPicPr>
          <p:cNvPr id="7" name="Picture 6">
            <a:extLst>
              <a:ext uri="{FF2B5EF4-FFF2-40B4-BE49-F238E27FC236}">
                <a16:creationId xmlns:a16="http://schemas.microsoft.com/office/drawing/2014/main" id="{A9020188-8D4A-C2D7-180E-E8A98F276D5F}"/>
              </a:ext>
            </a:extLst>
          </p:cNvPr>
          <p:cNvPicPr>
            <a:picLocks noChangeAspect="1"/>
          </p:cNvPicPr>
          <p:nvPr/>
        </p:nvPicPr>
        <p:blipFill>
          <a:blip r:embed="rId3"/>
          <a:stretch>
            <a:fillRect/>
          </a:stretch>
        </p:blipFill>
        <p:spPr>
          <a:xfrm>
            <a:off x="3740085" y="611964"/>
            <a:ext cx="5195633" cy="3919572"/>
          </a:xfrm>
          <a:prstGeom prst="rect">
            <a:avLst/>
          </a:prstGeom>
        </p:spPr>
      </p:pic>
    </p:spTree>
    <p:extLst>
      <p:ext uri="{BB962C8B-B14F-4D97-AF65-F5344CB8AC3E}">
        <p14:creationId xmlns:p14="http://schemas.microsoft.com/office/powerpoint/2010/main" val="228007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729560-2FDE-AF3D-C26E-2E3DB0AEECE9}"/>
              </a:ext>
            </a:extLst>
          </p:cNvPr>
          <p:cNvSpPr>
            <a:spLocks noGrp="1"/>
          </p:cNvSpPr>
          <p:nvPr>
            <p:ph type="title"/>
          </p:nvPr>
        </p:nvSpPr>
        <p:spPr/>
        <p:txBody>
          <a:bodyPr/>
          <a:lstStyle/>
          <a:p>
            <a:r>
              <a:rPr lang="en-AU" dirty="0"/>
              <a:t>Debugging Expressions</a:t>
            </a:r>
          </a:p>
        </p:txBody>
      </p:sp>
      <p:sp>
        <p:nvSpPr>
          <p:cNvPr id="5" name="Text Placeholder 4">
            <a:extLst>
              <a:ext uri="{FF2B5EF4-FFF2-40B4-BE49-F238E27FC236}">
                <a16:creationId xmlns:a16="http://schemas.microsoft.com/office/drawing/2014/main" id="{4499A93C-B1DA-9F47-A5F2-E431D5146BF6}"/>
              </a:ext>
            </a:extLst>
          </p:cNvPr>
          <p:cNvSpPr>
            <a:spLocks noGrp="1"/>
          </p:cNvSpPr>
          <p:nvPr>
            <p:ph type="body" sz="quarter" idx="13"/>
          </p:nvPr>
        </p:nvSpPr>
        <p:spPr/>
        <p:txBody>
          <a:bodyPr/>
          <a:lstStyle/>
          <a:p>
            <a:r>
              <a:rPr lang="en-AU" sz="2000" dirty="0"/>
              <a:t>Using Trace effectively</a:t>
            </a:r>
          </a:p>
          <a:p>
            <a:r>
              <a:rPr lang="en-AU" sz="2000" dirty="0"/>
              <a:t>Understanding the Abstract Syntax Tree</a:t>
            </a:r>
          </a:p>
          <a:p>
            <a:r>
              <a:rPr lang="en-AU" sz="2000" dirty="0"/>
              <a:t>Comparing different engines</a:t>
            </a:r>
          </a:p>
          <a:p>
            <a:r>
              <a:rPr lang="en-AU" sz="2000" dirty="0"/>
              <a:t>Improved static validation from .NET</a:t>
            </a:r>
          </a:p>
          <a:p>
            <a:r>
              <a:rPr lang="en-AU" sz="2000" dirty="0"/>
              <a:t>Review collections/context</a:t>
            </a:r>
          </a:p>
        </p:txBody>
      </p:sp>
      <p:sp>
        <p:nvSpPr>
          <p:cNvPr id="3" name="TextBox 2">
            <a:extLst>
              <a:ext uri="{FF2B5EF4-FFF2-40B4-BE49-F238E27FC236}">
                <a16:creationId xmlns:a16="http://schemas.microsoft.com/office/drawing/2014/main" id="{0CEF5487-F596-19CA-D479-5D62BD3B3BE9}"/>
              </a:ext>
            </a:extLst>
          </p:cNvPr>
          <p:cNvSpPr txBox="1"/>
          <p:nvPr/>
        </p:nvSpPr>
        <p:spPr>
          <a:xfrm>
            <a:off x="508863" y="3719175"/>
            <a:ext cx="7460678" cy="646331"/>
          </a:xfrm>
          <a:prstGeom prst="rect">
            <a:avLst/>
          </a:prstGeom>
          <a:noFill/>
        </p:spPr>
        <p:txBody>
          <a:bodyPr wrap="square">
            <a:spAutoFit/>
          </a:bodyPr>
          <a:lstStyle/>
          <a:p>
            <a:r>
              <a:rPr lang="en-AU" dirty="0" err="1">
                <a:hlinkClick r:id="rId3"/>
              </a:rPr>
              <a:t>code.select</a:t>
            </a:r>
            <a:r>
              <a:rPr lang="en-AU" dirty="0">
                <a:hlinkClick r:id="rId3"/>
              </a:rPr>
              <a:t>((</a:t>
            </a:r>
            <a:r>
              <a:rPr lang="en-AU" dirty="0" err="1">
                <a:hlinkClick r:id="rId3"/>
              </a:rPr>
              <a:t>coding.where</a:t>
            </a:r>
            <a:r>
              <a:rPr lang="en-AU" dirty="0">
                <a:hlinkClick r:id="rId3"/>
              </a:rPr>
              <a:t>(system='http://snomed.info/</a:t>
            </a:r>
            <a:r>
              <a:rPr lang="en-AU" dirty="0" err="1">
                <a:hlinkClick r:id="rId3"/>
              </a:rPr>
              <a:t>sct</a:t>
            </a:r>
            <a:r>
              <a:rPr lang="en-AU" dirty="0">
                <a:hlinkClick r:id="rId3"/>
              </a:rPr>
              <a:t>') | </a:t>
            </a:r>
            <a:r>
              <a:rPr lang="en-AU" dirty="0" err="1">
                <a:hlinkClick r:id="rId3"/>
              </a:rPr>
              <a:t>coding.where</a:t>
            </a:r>
            <a:r>
              <a:rPr lang="en-AU" dirty="0">
                <a:hlinkClick r:id="rId3"/>
              </a:rPr>
              <a:t>(system!='http://snomed.info/</a:t>
            </a:r>
            <a:r>
              <a:rPr lang="en-AU" dirty="0" err="1">
                <a:hlinkClick r:id="rId3"/>
              </a:rPr>
              <a:t>sct</a:t>
            </a:r>
            <a:r>
              <a:rPr lang="en-AU" dirty="0">
                <a:hlinkClick r:id="rId3"/>
              </a:rPr>
              <a:t>').first() | text ).first())</a:t>
            </a:r>
            <a:endParaRPr lang="en-AU" dirty="0"/>
          </a:p>
        </p:txBody>
      </p:sp>
    </p:spTree>
    <p:extLst>
      <p:ext uri="{BB962C8B-B14F-4D97-AF65-F5344CB8AC3E}">
        <p14:creationId xmlns:p14="http://schemas.microsoft.com/office/powerpoint/2010/main" val="199208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60BE-5EFD-4D48-9D4F-7BA611A40098}"/>
              </a:ext>
            </a:extLst>
          </p:cNvPr>
          <p:cNvSpPr>
            <a:spLocks noGrp="1"/>
          </p:cNvSpPr>
          <p:nvPr>
            <p:ph type="title"/>
          </p:nvPr>
        </p:nvSpPr>
        <p:spPr/>
        <p:txBody>
          <a:bodyPr/>
          <a:lstStyle/>
          <a:p>
            <a:r>
              <a:rPr lang="en-CA" dirty="0"/>
              <a:t>Who am I?</a:t>
            </a:r>
          </a:p>
        </p:txBody>
      </p:sp>
      <p:sp>
        <p:nvSpPr>
          <p:cNvPr id="3" name="Text Placeholder 2">
            <a:extLst>
              <a:ext uri="{FF2B5EF4-FFF2-40B4-BE49-F238E27FC236}">
                <a16:creationId xmlns:a16="http://schemas.microsoft.com/office/drawing/2014/main" id="{F4F28625-56DE-4E6D-944A-39B2939B56B4}"/>
              </a:ext>
            </a:extLst>
          </p:cNvPr>
          <p:cNvSpPr>
            <a:spLocks noGrp="1"/>
          </p:cNvSpPr>
          <p:nvPr>
            <p:ph type="body" sz="quarter" idx="13"/>
          </p:nvPr>
        </p:nvSpPr>
        <p:spPr/>
        <p:txBody>
          <a:bodyPr/>
          <a:lstStyle/>
          <a:p>
            <a:r>
              <a:rPr lang="en-US" dirty="0"/>
              <a:t>Name: Lloyd McKenzie</a:t>
            </a:r>
          </a:p>
          <a:p>
            <a:r>
              <a:rPr lang="en-US" dirty="0"/>
              <a:t>Company: Dogwood Health</a:t>
            </a:r>
          </a:p>
          <a:p>
            <a:r>
              <a:rPr lang="en-US" dirty="0"/>
              <a:t>Background:</a:t>
            </a:r>
          </a:p>
          <a:p>
            <a:pPr lvl="1"/>
            <a:r>
              <a:rPr lang="en-US" dirty="0"/>
              <a:t>One of FHIR’s 3 initial editors</a:t>
            </a:r>
          </a:p>
          <a:p>
            <a:pPr lvl="1"/>
            <a:r>
              <a:rPr lang="en-US" dirty="0"/>
              <a:t>Co-chair FHIR-Infrastructure, past chair FHIR Management Group</a:t>
            </a:r>
          </a:p>
          <a:p>
            <a:pPr lvl="1"/>
            <a:r>
              <a:rPr lang="en-US" dirty="0"/>
              <a:t>HL7 Fellow</a:t>
            </a:r>
          </a:p>
          <a:p>
            <a:pPr lvl="1"/>
            <a:r>
              <a:rPr lang="en-US" dirty="0"/>
              <a:t>Lead for both the ONC and international FHIR SDC projects</a:t>
            </a:r>
          </a:p>
          <a:p>
            <a:pPr lvl="1"/>
            <a:r>
              <a:rPr lang="en-US" dirty="0">
                <a:hlinkClick r:id="rId2"/>
              </a:rPr>
              <a:t>lloyd@dogwoodhealthconsulting.com</a:t>
            </a:r>
            <a:endParaRPr lang="en-CA" dirty="0"/>
          </a:p>
        </p:txBody>
      </p:sp>
      <p:sp>
        <p:nvSpPr>
          <p:cNvPr id="6" name="Footer Placeholder 5">
            <a:extLst>
              <a:ext uri="{FF2B5EF4-FFF2-40B4-BE49-F238E27FC236}">
                <a16:creationId xmlns:a16="http://schemas.microsoft.com/office/drawing/2014/main" id="{6800A3FA-C98F-470C-B249-AC7AFCD5482D}"/>
              </a:ext>
            </a:extLst>
          </p:cNvPr>
          <p:cNvSpPr>
            <a:spLocks noGrp="1"/>
          </p:cNvSpPr>
          <p:nvPr>
            <p:ph type="ftr" sz="quarter" idx="10"/>
          </p:nvPr>
        </p:nvSpPr>
        <p:spPr/>
        <p:txBody>
          <a:bodyPr/>
          <a:lstStyle/>
          <a:p>
            <a:r>
              <a:rPr lang="en-CA" dirty="0"/>
              <a:t>© 2024 Health Level Seven ® International. All Rights Reserved. Published under the Creative Commons 3.0 Attribution </a:t>
            </a:r>
            <a:r>
              <a:rPr lang="en-CA" dirty="0" err="1"/>
              <a:t>Unported</a:t>
            </a:r>
            <a:r>
              <a:rPr lang="en-CA" dirty="0"/>
              <a:t> license</a:t>
            </a:r>
            <a:endParaRPr lang="en-US" dirty="0"/>
          </a:p>
        </p:txBody>
      </p:sp>
      <p:sp>
        <p:nvSpPr>
          <p:cNvPr id="5" name="Slide Number Placeholder 4">
            <a:extLst>
              <a:ext uri="{FF2B5EF4-FFF2-40B4-BE49-F238E27FC236}">
                <a16:creationId xmlns:a16="http://schemas.microsoft.com/office/drawing/2014/main" id="{37233324-D520-44D6-BABD-140673A5B927}"/>
              </a:ext>
            </a:extLst>
          </p:cNvPr>
          <p:cNvSpPr>
            <a:spLocks noGrp="1"/>
          </p:cNvSpPr>
          <p:nvPr>
            <p:ph type="sldNum" sz="quarter" idx="11"/>
          </p:nvPr>
        </p:nvSpPr>
        <p:spPr/>
        <p:txBody>
          <a:bodyPr/>
          <a:lstStyle/>
          <a:p>
            <a:fld id="{6CACE926-AEF5-4BFE-8BD7-24414108CB7B}" type="slidenum">
              <a:rPr lang="en-US" altLang="en-US" smtClean="0"/>
              <a:pPr/>
              <a:t>2</a:t>
            </a:fld>
            <a:endParaRPr lang="en-US" altLang="en-US" dirty="0"/>
          </a:p>
        </p:txBody>
      </p:sp>
      <p:pic>
        <p:nvPicPr>
          <p:cNvPr id="8" name="Picture 7" descr="A person wearing a suit and tie smiling at the camera&#10;&#10;Description automatically generated">
            <a:extLst>
              <a:ext uri="{FF2B5EF4-FFF2-40B4-BE49-F238E27FC236}">
                <a16:creationId xmlns:a16="http://schemas.microsoft.com/office/drawing/2014/main" id="{549034C7-C9A0-4642-B53B-ACAA4B9277D9}"/>
              </a:ext>
            </a:extLst>
          </p:cNvPr>
          <p:cNvPicPr>
            <a:picLocks noChangeAspect="1"/>
          </p:cNvPicPr>
          <p:nvPr/>
        </p:nvPicPr>
        <p:blipFill>
          <a:blip r:embed="rId3"/>
          <a:stretch>
            <a:fillRect/>
          </a:stretch>
        </p:blipFill>
        <p:spPr>
          <a:xfrm>
            <a:off x="6175300" y="597142"/>
            <a:ext cx="2042891" cy="2042891"/>
          </a:xfrm>
          <a:prstGeom prst="rect">
            <a:avLst/>
          </a:prstGeom>
        </p:spPr>
      </p:pic>
    </p:spTree>
    <p:extLst>
      <p:ext uri="{BB962C8B-B14F-4D97-AF65-F5344CB8AC3E}">
        <p14:creationId xmlns:p14="http://schemas.microsoft.com/office/powerpoint/2010/main" val="1547336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1853-C068-9C06-2D2A-F5130319B014}"/>
              </a:ext>
            </a:extLst>
          </p:cNvPr>
          <p:cNvSpPr>
            <a:spLocks noGrp="1"/>
          </p:cNvSpPr>
          <p:nvPr>
            <p:ph type="title"/>
          </p:nvPr>
        </p:nvSpPr>
        <p:spPr/>
        <p:txBody>
          <a:bodyPr/>
          <a:lstStyle/>
          <a:p>
            <a:r>
              <a:rPr lang="en-AU" dirty="0"/>
              <a:t>Getting Help with FhirPath</a:t>
            </a:r>
          </a:p>
        </p:txBody>
      </p:sp>
      <p:sp>
        <p:nvSpPr>
          <p:cNvPr id="3" name="Text Placeholder 2">
            <a:extLst>
              <a:ext uri="{FF2B5EF4-FFF2-40B4-BE49-F238E27FC236}">
                <a16:creationId xmlns:a16="http://schemas.microsoft.com/office/drawing/2014/main" id="{C2B0B6E1-94A5-F78E-F580-A2668FF275A5}"/>
              </a:ext>
            </a:extLst>
          </p:cNvPr>
          <p:cNvSpPr>
            <a:spLocks noGrp="1"/>
          </p:cNvSpPr>
          <p:nvPr>
            <p:ph type="body" sz="quarter" idx="13"/>
          </p:nvPr>
        </p:nvSpPr>
        <p:spPr/>
        <p:txBody>
          <a:bodyPr/>
          <a:lstStyle/>
          <a:p>
            <a:r>
              <a:rPr lang="en-AU" dirty="0" err="1"/>
              <a:t>Zulip</a:t>
            </a:r>
            <a:endParaRPr lang="en-AU" dirty="0"/>
          </a:p>
          <a:p>
            <a:pPr lvl="1"/>
            <a:r>
              <a:rPr lang="en-AU" dirty="0">
                <a:hlinkClick r:id="rId2"/>
              </a:rPr>
              <a:t>https://chat.fhir.org/#narrow/stream/179266-fhirpath</a:t>
            </a:r>
            <a:endParaRPr lang="en-AU" dirty="0"/>
          </a:p>
          <a:p>
            <a:pPr lvl="1"/>
            <a:r>
              <a:rPr lang="en-AU" dirty="0">
                <a:hlinkClick r:id="rId3"/>
              </a:rPr>
              <a:t>https://chat.fhir.org/#narrow/stream/179298-fhirpath.2Ejs</a:t>
            </a:r>
            <a:r>
              <a:rPr lang="en-AU" dirty="0"/>
              <a:t> </a:t>
            </a:r>
          </a:p>
          <a:p>
            <a:r>
              <a:rPr lang="en-AU" dirty="0"/>
              <a:t>Test with the FhirPath Lab first, then share issue</a:t>
            </a:r>
          </a:p>
          <a:p>
            <a:pPr lvl="1"/>
            <a:r>
              <a:rPr lang="en-AU" dirty="0"/>
              <a:t>Using the “share with </a:t>
            </a:r>
            <a:r>
              <a:rPr lang="en-AU" dirty="0" err="1"/>
              <a:t>Zulip</a:t>
            </a:r>
            <a:r>
              <a:rPr lang="en-AU" dirty="0"/>
              <a:t>” button</a:t>
            </a:r>
          </a:p>
          <a:p>
            <a:pPr lvl="1"/>
            <a:r>
              <a:rPr lang="en-AU" dirty="0"/>
              <a:t>This wraps the expression, context, </a:t>
            </a:r>
            <a:br>
              <a:rPr lang="en-AU" dirty="0"/>
            </a:br>
            <a:r>
              <a:rPr lang="en-AU" dirty="0"/>
              <a:t>test resource and engine into a link</a:t>
            </a:r>
            <a:br>
              <a:rPr lang="en-AU" dirty="0"/>
            </a:br>
            <a:r>
              <a:rPr lang="en-AU" dirty="0"/>
              <a:t>and markdown block ready to paste</a:t>
            </a:r>
            <a:br>
              <a:rPr lang="en-AU" dirty="0"/>
            </a:br>
            <a:r>
              <a:rPr lang="en-AU" dirty="0"/>
              <a:t>into </a:t>
            </a:r>
            <a:r>
              <a:rPr lang="en-AU" dirty="0" err="1"/>
              <a:t>Zulip</a:t>
            </a:r>
            <a:r>
              <a:rPr lang="en-AU" dirty="0"/>
              <a:t> to let others test too!</a:t>
            </a:r>
          </a:p>
          <a:p>
            <a:pPr lvl="1"/>
            <a:endParaRPr lang="en-AU" dirty="0"/>
          </a:p>
        </p:txBody>
      </p:sp>
      <p:pic>
        <p:nvPicPr>
          <p:cNvPr id="5" name="Picture 4">
            <a:extLst>
              <a:ext uri="{FF2B5EF4-FFF2-40B4-BE49-F238E27FC236}">
                <a16:creationId xmlns:a16="http://schemas.microsoft.com/office/drawing/2014/main" id="{BAF5EDBC-2956-FA5B-67C9-6AF2907E6D9D}"/>
              </a:ext>
            </a:extLst>
          </p:cNvPr>
          <p:cNvPicPr>
            <a:picLocks noChangeAspect="1"/>
          </p:cNvPicPr>
          <p:nvPr/>
        </p:nvPicPr>
        <p:blipFill>
          <a:blip r:embed="rId4"/>
          <a:stretch>
            <a:fillRect/>
          </a:stretch>
        </p:blipFill>
        <p:spPr>
          <a:xfrm>
            <a:off x="5553763" y="3061412"/>
            <a:ext cx="3149211" cy="1731560"/>
          </a:xfrm>
          <a:prstGeom prst="rect">
            <a:avLst/>
          </a:prstGeom>
        </p:spPr>
      </p:pic>
    </p:spTree>
    <p:extLst>
      <p:ext uri="{BB962C8B-B14F-4D97-AF65-F5344CB8AC3E}">
        <p14:creationId xmlns:p14="http://schemas.microsoft.com/office/powerpoint/2010/main" val="1634977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C408-ED4D-8F7B-9BEA-7672C28BE679}"/>
              </a:ext>
            </a:extLst>
          </p:cNvPr>
          <p:cNvSpPr>
            <a:spLocks noGrp="1"/>
          </p:cNvSpPr>
          <p:nvPr>
            <p:ph type="title"/>
          </p:nvPr>
        </p:nvSpPr>
        <p:spPr/>
        <p:txBody>
          <a:bodyPr/>
          <a:lstStyle/>
          <a:p>
            <a:r>
              <a:rPr lang="en-AU" dirty="0"/>
              <a:t>FhirPath Tooling/Engines</a:t>
            </a:r>
          </a:p>
        </p:txBody>
      </p:sp>
      <p:graphicFrame>
        <p:nvGraphicFramePr>
          <p:cNvPr id="4" name="Table 3">
            <a:extLst>
              <a:ext uri="{FF2B5EF4-FFF2-40B4-BE49-F238E27FC236}">
                <a16:creationId xmlns:a16="http://schemas.microsoft.com/office/drawing/2014/main" id="{B26B9798-D139-E52B-369D-90F6875D9CBB}"/>
              </a:ext>
            </a:extLst>
          </p:cNvPr>
          <p:cNvGraphicFramePr>
            <a:graphicFrameLocks noGrp="1"/>
          </p:cNvGraphicFramePr>
          <p:nvPr>
            <p:extLst>
              <p:ext uri="{D42A27DB-BD31-4B8C-83A1-F6EECF244321}">
                <p14:modId xmlns:p14="http://schemas.microsoft.com/office/powerpoint/2010/main" val="1462486390"/>
              </p:ext>
            </p:extLst>
          </p:nvPr>
        </p:nvGraphicFramePr>
        <p:xfrm>
          <a:off x="1103375" y="1661009"/>
          <a:ext cx="6950056" cy="2606040"/>
        </p:xfrm>
        <a:graphic>
          <a:graphicData uri="http://schemas.openxmlformats.org/drawingml/2006/table">
            <a:tbl>
              <a:tblPr firstRow="1" bandRow="1">
                <a:tableStyleId>{5C22544A-7EE6-4342-B048-85BDC9FD1C3A}</a:tableStyleId>
              </a:tblPr>
              <a:tblGrid>
                <a:gridCol w="1767228">
                  <a:extLst>
                    <a:ext uri="{9D8B030D-6E8A-4147-A177-3AD203B41FA5}">
                      <a16:colId xmlns:a16="http://schemas.microsoft.com/office/drawing/2014/main" val="2387014176"/>
                    </a:ext>
                  </a:extLst>
                </a:gridCol>
                <a:gridCol w="2199290">
                  <a:extLst>
                    <a:ext uri="{9D8B030D-6E8A-4147-A177-3AD203B41FA5}">
                      <a16:colId xmlns:a16="http://schemas.microsoft.com/office/drawing/2014/main" val="837423423"/>
                    </a:ext>
                  </a:extLst>
                </a:gridCol>
                <a:gridCol w="1607744">
                  <a:extLst>
                    <a:ext uri="{9D8B030D-6E8A-4147-A177-3AD203B41FA5}">
                      <a16:colId xmlns:a16="http://schemas.microsoft.com/office/drawing/2014/main" val="3363505912"/>
                    </a:ext>
                  </a:extLst>
                </a:gridCol>
                <a:gridCol w="1375794">
                  <a:extLst>
                    <a:ext uri="{9D8B030D-6E8A-4147-A177-3AD203B41FA5}">
                      <a16:colId xmlns:a16="http://schemas.microsoft.com/office/drawing/2014/main" val="3423281633"/>
                    </a:ext>
                  </a:extLst>
                </a:gridCol>
              </a:tblGrid>
              <a:tr h="5257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500" dirty="0"/>
                        <a:t>Project</a:t>
                      </a:r>
                    </a:p>
                  </a:txBody>
                  <a:tcPr marL="68580" marR="68580" marT="34290" marB="34290"/>
                </a:tc>
                <a:tc>
                  <a:txBody>
                    <a:bodyPr/>
                    <a:lstStyle/>
                    <a:p>
                      <a:r>
                        <a:rPr lang="en-AU" sz="1500" dirty="0"/>
                        <a:t>Company/Contributor</a:t>
                      </a:r>
                    </a:p>
                  </a:txBody>
                  <a:tcPr marL="68580" marR="68580" marT="34290" marB="34290"/>
                </a:tc>
                <a:tc>
                  <a:txBody>
                    <a:bodyPr/>
                    <a:lstStyle/>
                    <a:p>
                      <a:r>
                        <a:rPr lang="en-AU" sz="1500" dirty="0"/>
                        <a:t>Dev</a:t>
                      </a:r>
                      <a:r>
                        <a:rPr lang="en-AU" sz="1500" baseline="0" dirty="0"/>
                        <a:t> Language</a:t>
                      </a:r>
                      <a:endParaRPr lang="en-AU" sz="1500" dirty="0"/>
                    </a:p>
                  </a:txBody>
                  <a:tcPr marL="68580" marR="68580" marT="34290" marB="34290"/>
                </a:tc>
                <a:tc>
                  <a:txBody>
                    <a:bodyPr/>
                    <a:lstStyle/>
                    <a:p>
                      <a:r>
                        <a:rPr lang="en-AU" sz="1500" dirty="0"/>
                        <a:t>Distribution</a:t>
                      </a:r>
                    </a:p>
                  </a:txBody>
                  <a:tcPr marL="68580" marR="68580" marT="34290" marB="34290"/>
                </a:tc>
                <a:extLst>
                  <a:ext uri="{0D108BD9-81ED-4DB2-BD59-A6C34878D82A}">
                    <a16:rowId xmlns:a16="http://schemas.microsoft.com/office/drawing/2014/main" val="4138923574"/>
                  </a:ext>
                </a:extLst>
              </a:tr>
              <a:tr h="297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500" dirty="0"/>
                        <a:t>FhirPath Lab</a:t>
                      </a:r>
                    </a:p>
                  </a:txBody>
                  <a:tcPr marL="68580" marR="68580" marT="34290" marB="34290"/>
                </a:tc>
                <a:tc>
                  <a:txBody>
                    <a:bodyPr/>
                    <a:lstStyle/>
                    <a:p>
                      <a:r>
                        <a:rPr lang="en-AU" sz="1500" dirty="0"/>
                        <a:t>Brian Postlethwaite</a:t>
                      </a:r>
                    </a:p>
                  </a:txBody>
                  <a:tcPr marL="68580" marR="68580" marT="34290" marB="34290"/>
                </a:tc>
                <a:tc>
                  <a:txBody>
                    <a:bodyPr/>
                    <a:lstStyle/>
                    <a:p>
                      <a:r>
                        <a:rPr lang="en-AU" sz="1500" dirty="0" err="1"/>
                        <a:t>VueJS</a:t>
                      </a:r>
                      <a:endParaRPr lang="en-AU" sz="1500" dirty="0"/>
                    </a:p>
                  </a:txBody>
                  <a:tcPr marL="68580" marR="68580" marT="34290" marB="34290"/>
                </a:tc>
                <a:tc>
                  <a:txBody>
                    <a:bodyPr/>
                    <a:lstStyle/>
                    <a:p>
                      <a:r>
                        <a:rPr lang="en-AU" sz="1500" dirty="0"/>
                        <a:t>(hosted)</a:t>
                      </a:r>
                    </a:p>
                  </a:txBody>
                  <a:tcPr marL="68580" marR="68580" marT="34290" marB="34290"/>
                </a:tc>
                <a:extLst>
                  <a:ext uri="{0D108BD9-81ED-4DB2-BD59-A6C34878D82A}">
                    <a16:rowId xmlns:a16="http://schemas.microsoft.com/office/drawing/2014/main" val="1462619423"/>
                  </a:ext>
                </a:extLst>
              </a:tr>
              <a:tr h="297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500" dirty="0"/>
                        <a:t>Fhirpath.js</a:t>
                      </a:r>
                    </a:p>
                  </a:txBody>
                  <a:tcPr marL="68580" marR="68580" marT="34290" marB="34290"/>
                </a:tc>
                <a:tc>
                  <a:txBody>
                    <a:bodyPr/>
                    <a:lstStyle/>
                    <a:p>
                      <a:r>
                        <a:rPr lang="en-AU" sz="1500" i="1" dirty="0"/>
                        <a:t>(lots of contributors)</a:t>
                      </a:r>
                    </a:p>
                  </a:txBody>
                  <a:tcPr marL="68580" marR="68580" marT="34290" marB="34290"/>
                </a:tc>
                <a:tc>
                  <a:txBody>
                    <a:bodyPr/>
                    <a:lstStyle/>
                    <a:p>
                      <a:r>
                        <a:rPr lang="en-AU" sz="1500" dirty="0" err="1"/>
                        <a:t>Javascript</a:t>
                      </a:r>
                      <a:endParaRPr lang="en-AU" sz="1500" dirty="0"/>
                    </a:p>
                  </a:txBody>
                  <a:tcPr marL="68580" marR="68580" marT="34290" marB="34290"/>
                </a:tc>
                <a:tc>
                  <a:txBody>
                    <a:bodyPr/>
                    <a:lstStyle/>
                    <a:p>
                      <a:r>
                        <a:rPr lang="en-AU" sz="1500" dirty="0" err="1"/>
                        <a:t>Npm</a:t>
                      </a:r>
                      <a:endParaRPr lang="en-AU" sz="1500" dirty="0"/>
                    </a:p>
                  </a:txBody>
                  <a:tcPr marL="68580" marR="68580" marT="34290" marB="34290"/>
                </a:tc>
                <a:extLst>
                  <a:ext uri="{0D108BD9-81ED-4DB2-BD59-A6C34878D82A}">
                    <a16:rowId xmlns:a16="http://schemas.microsoft.com/office/drawing/2014/main" val="3561562717"/>
                  </a:ext>
                </a:extLst>
              </a:tr>
              <a:tr h="297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500" dirty="0" err="1"/>
                        <a:t>Firely</a:t>
                      </a:r>
                      <a:r>
                        <a:rPr lang="en-AU" sz="1500" dirty="0"/>
                        <a:t> SDK</a:t>
                      </a:r>
                    </a:p>
                  </a:txBody>
                  <a:tcPr marL="68580" marR="68580" marT="34290" marB="34290"/>
                </a:tc>
                <a:tc>
                  <a:txBody>
                    <a:bodyPr/>
                    <a:lstStyle/>
                    <a:p>
                      <a:r>
                        <a:rPr lang="en-AU" sz="1500" dirty="0" err="1"/>
                        <a:t>Firely</a:t>
                      </a:r>
                      <a:endParaRPr lang="en-AU" sz="1500" dirty="0"/>
                    </a:p>
                  </a:txBody>
                  <a:tcPr marL="68580" marR="68580" marT="34290" marB="34290"/>
                </a:tc>
                <a:tc>
                  <a:txBody>
                    <a:bodyPr/>
                    <a:lstStyle/>
                    <a:p>
                      <a:r>
                        <a:rPr lang="en-AU" sz="1500" dirty="0" err="1"/>
                        <a:t>.net</a:t>
                      </a:r>
                      <a:r>
                        <a:rPr lang="en-AU" sz="1500" dirty="0"/>
                        <a:t> 8</a:t>
                      </a:r>
                    </a:p>
                  </a:txBody>
                  <a:tcPr marL="68580" marR="68580" marT="34290" marB="34290"/>
                </a:tc>
                <a:tc>
                  <a:txBody>
                    <a:bodyPr/>
                    <a:lstStyle/>
                    <a:p>
                      <a:r>
                        <a:rPr lang="en-AU" sz="1500" dirty="0"/>
                        <a:t>NuGet</a:t>
                      </a:r>
                    </a:p>
                  </a:txBody>
                  <a:tcPr marL="68580" marR="68580" marT="34290" marB="34290"/>
                </a:tc>
                <a:extLst>
                  <a:ext uri="{0D108BD9-81ED-4DB2-BD59-A6C34878D82A}">
                    <a16:rowId xmlns:a16="http://schemas.microsoft.com/office/drawing/2014/main" val="403201091"/>
                  </a:ext>
                </a:extLst>
              </a:tr>
              <a:tr h="297180">
                <a:tc>
                  <a:txBody>
                    <a:bodyPr/>
                    <a:lstStyle/>
                    <a:p>
                      <a:r>
                        <a:rPr lang="en-AU" sz="1500" dirty="0"/>
                        <a:t>HAPI</a:t>
                      </a:r>
                    </a:p>
                  </a:txBody>
                  <a:tcPr marL="68580" marR="68580" marT="34290" marB="34290"/>
                </a:tc>
                <a:tc>
                  <a:txBody>
                    <a:bodyPr/>
                    <a:lstStyle/>
                    <a:p>
                      <a:r>
                        <a:rPr lang="en-AU" sz="1500" dirty="0"/>
                        <a:t>UHN (James Agnew)</a:t>
                      </a:r>
                    </a:p>
                  </a:txBody>
                  <a:tcPr marL="68580" marR="68580" marT="34290" marB="34290"/>
                </a:tc>
                <a:tc>
                  <a:txBody>
                    <a:bodyPr/>
                    <a:lstStyle/>
                    <a:p>
                      <a:r>
                        <a:rPr lang="en-AU" sz="1500" dirty="0"/>
                        <a:t>JAVA</a:t>
                      </a:r>
                    </a:p>
                  </a:txBody>
                  <a:tcPr marL="68580" marR="68580" marT="34290" marB="34290"/>
                </a:tc>
                <a:tc>
                  <a:txBody>
                    <a:bodyPr/>
                    <a:lstStyle/>
                    <a:p>
                      <a:r>
                        <a:rPr lang="en-AU" sz="1500" dirty="0"/>
                        <a:t>Maven</a:t>
                      </a:r>
                    </a:p>
                  </a:txBody>
                  <a:tcPr marL="68580" marR="68580" marT="34290" marB="34290"/>
                </a:tc>
                <a:extLst>
                  <a:ext uri="{0D108BD9-81ED-4DB2-BD59-A6C34878D82A}">
                    <a16:rowId xmlns:a16="http://schemas.microsoft.com/office/drawing/2014/main" val="1362790498"/>
                  </a:ext>
                </a:extLst>
              </a:tr>
              <a:tr h="297180">
                <a:tc>
                  <a:txBody>
                    <a:bodyPr/>
                    <a:lstStyle/>
                    <a:p>
                      <a:r>
                        <a:rPr lang="en-AU" sz="1500" dirty="0"/>
                        <a:t>FhirPath Validator </a:t>
                      </a:r>
                    </a:p>
                  </a:txBody>
                  <a:tcPr marL="68580" marR="68580" marT="34290" marB="34290"/>
                </a:tc>
                <a:tc>
                  <a:txBody>
                    <a:bodyPr/>
                    <a:lstStyle/>
                    <a:p>
                      <a:r>
                        <a:rPr lang="en-AU" sz="1500" dirty="0"/>
                        <a:t>Brian Postlethwaite</a:t>
                      </a:r>
                    </a:p>
                  </a:txBody>
                  <a:tcPr marL="68580" marR="68580" marT="34290" marB="34290"/>
                </a:tc>
                <a:tc>
                  <a:txBody>
                    <a:bodyPr/>
                    <a:lstStyle/>
                    <a:p>
                      <a:r>
                        <a:rPr lang="en-AU" sz="1500" dirty="0" err="1"/>
                        <a:t>.net</a:t>
                      </a:r>
                      <a:r>
                        <a:rPr lang="en-AU" sz="1500" dirty="0"/>
                        <a:t> 8</a:t>
                      </a:r>
                    </a:p>
                  </a:txBody>
                  <a:tcPr marL="68580" marR="68580" marT="34290" marB="34290"/>
                </a:tc>
                <a:tc>
                  <a:txBody>
                    <a:bodyPr/>
                    <a:lstStyle/>
                    <a:p>
                      <a:r>
                        <a:rPr lang="en-AU" sz="1500" dirty="0"/>
                        <a:t>NuGet</a:t>
                      </a:r>
                    </a:p>
                  </a:txBody>
                  <a:tcPr marL="68580" marR="68580" marT="34290" marB="34290"/>
                </a:tc>
                <a:extLst>
                  <a:ext uri="{0D108BD9-81ED-4DB2-BD59-A6C34878D82A}">
                    <a16:rowId xmlns:a16="http://schemas.microsoft.com/office/drawing/2014/main" val="2717458088"/>
                  </a:ext>
                </a:extLst>
              </a:tr>
              <a:tr h="297180">
                <a:tc>
                  <a:txBody>
                    <a:bodyPr/>
                    <a:lstStyle/>
                    <a:p>
                      <a:r>
                        <a:rPr lang="en-AU" sz="1500" dirty="0" err="1"/>
                        <a:t>Aidbox</a:t>
                      </a:r>
                      <a:endParaRPr lang="en-AU" sz="1500" dirty="0"/>
                    </a:p>
                  </a:txBody>
                  <a:tcPr marL="68580" marR="68580" marT="34290" marB="34290"/>
                </a:tc>
                <a:tc>
                  <a:txBody>
                    <a:bodyPr/>
                    <a:lstStyle/>
                    <a:p>
                      <a:r>
                        <a:rPr lang="en-AU" sz="1500" dirty="0"/>
                        <a:t>Health Samurai</a:t>
                      </a:r>
                    </a:p>
                  </a:txBody>
                  <a:tcPr marL="68580" marR="68580" marT="34290" marB="34290"/>
                </a:tc>
                <a:tc>
                  <a:txBody>
                    <a:bodyPr/>
                    <a:lstStyle/>
                    <a:p>
                      <a:r>
                        <a:rPr lang="en-AU" sz="1500" dirty="0"/>
                        <a:t>Closure</a:t>
                      </a:r>
                    </a:p>
                  </a:txBody>
                  <a:tcPr marL="68580" marR="68580" marT="34290" marB="34290"/>
                </a:tc>
                <a:tc>
                  <a:txBody>
                    <a:bodyPr/>
                    <a:lstStyle/>
                    <a:p>
                      <a:endParaRPr lang="en-AU" sz="1500" dirty="0"/>
                    </a:p>
                  </a:txBody>
                  <a:tcPr marL="68580" marR="68580" marT="34290" marB="34290"/>
                </a:tc>
                <a:extLst>
                  <a:ext uri="{0D108BD9-81ED-4DB2-BD59-A6C34878D82A}">
                    <a16:rowId xmlns:a16="http://schemas.microsoft.com/office/drawing/2014/main" val="4188916425"/>
                  </a:ext>
                </a:extLst>
              </a:tr>
              <a:tr h="297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500" dirty="0"/>
                        <a:t>Fhirepath.py (new)</a:t>
                      </a:r>
                    </a:p>
                  </a:txBody>
                  <a:tcPr marL="68580" marR="68580" marT="34290" marB="34290"/>
                </a:tc>
                <a:tc>
                  <a:txBody>
                    <a:bodyPr/>
                    <a:lstStyle/>
                    <a:p>
                      <a:r>
                        <a:rPr lang="en-AU" sz="1500" dirty="0"/>
                        <a:t>Beda Software</a:t>
                      </a:r>
                    </a:p>
                  </a:txBody>
                  <a:tcPr marL="68580" marR="68580" marT="34290" marB="34290"/>
                </a:tc>
                <a:tc>
                  <a:txBody>
                    <a:bodyPr/>
                    <a:lstStyle/>
                    <a:p>
                      <a:r>
                        <a:rPr lang="en-AU" sz="1500" dirty="0"/>
                        <a:t>Python</a:t>
                      </a:r>
                    </a:p>
                  </a:txBody>
                  <a:tcPr marL="68580" marR="68580" marT="34290" marB="34290"/>
                </a:tc>
                <a:tc>
                  <a:txBody>
                    <a:bodyPr/>
                    <a:lstStyle/>
                    <a:p>
                      <a:endParaRPr lang="en-AU" sz="1500" dirty="0"/>
                    </a:p>
                  </a:txBody>
                  <a:tcPr marL="68580" marR="68580" marT="34290" marB="34290"/>
                </a:tc>
                <a:extLst>
                  <a:ext uri="{0D108BD9-81ED-4DB2-BD59-A6C34878D82A}">
                    <a16:rowId xmlns:a16="http://schemas.microsoft.com/office/drawing/2014/main" val="1950141142"/>
                  </a:ext>
                </a:extLst>
              </a:tr>
            </a:tbl>
          </a:graphicData>
        </a:graphic>
      </p:graphicFrame>
    </p:spTree>
    <p:extLst>
      <p:ext uri="{BB962C8B-B14F-4D97-AF65-F5344CB8AC3E}">
        <p14:creationId xmlns:p14="http://schemas.microsoft.com/office/powerpoint/2010/main" val="2473882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674C-BCA1-FF50-2A56-1594764C8CB0}"/>
              </a:ext>
            </a:extLst>
          </p:cNvPr>
          <p:cNvSpPr>
            <a:spLocks noGrp="1"/>
          </p:cNvSpPr>
          <p:nvPr>
            <p:ph type="title"/>
          </p:nvPr>
        </p:nvSpPr>
        <p:spPr/>
        <p:txBody>
          <a:bodyPr/>
          <a:lstStyle/>
          <a:p>
            <a:r>
              <a:rPr lang="en-US" sz="2400" dirty="0"/>
              <a:t>Demonstration</a:t>
            </a:r>
            <a:endParaRPr lang="en-CA" sz="2400" dirty="0"/>
          </a:p>
        </p:txBody>
      </p:sp>
      <p:sp>
        <p:nvSpPr>
          <p:cNvPr id="3" name="Footer Placeholder 2">
            <a:extLst>
              <a:ext uri="{FF2B5EF4-FFF2-40B4-BE49-F238E27FC236}">
                <a16:creationId xmlns:a16="http://schemas.microsoft.com/office/drawing/2014/main" id="{DDFF9B2D-B2E7-5E15-6873-18F0F06A1D3C}"/>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4" name="Slide Number Placeholder 3">
            <a:extLst>
              <a:ext uri="{FF2B5EF4-FFF2-40B4-BE49-F238E27FC236}">
                <a16:creationId xmlns:a16="http://schemas.microsoft.com/office/drawing/2014/main" id="{D1A751C8-0F8B-0F96-EBA5-8588EC9F4383}"/>
              </a:ext>
            </a:extLst>
          </p:cNvPr>
          <p:cNvSpPr>
            <a:spLocks noGrp="1"/>
          </p:cNvSpPr>
          <p:nvPr>
            <p:ph type="sldNum" sz="quarter" idx="11"/>
          </p:nvPr>
        </p:nvSpPr>
        <p:spPr/>
        <p:txBody>
          <a:bodyPr/>
          <a:lstStyle/>
          <a:p>
            <a:fld id="{6CACE926-AEF5-4BFE-8BD7-24414108CB7B}" type="slidenum">
              <a:rPr lang="en-US" altLang="en-US" smtClean="0"/>
              <a:pPr/>
              <a:t>22</a:t>
            </a:fld>
            <a:endParaRPr lang="en-US" altLang="en-US" dirty="0"/>
          </a:p>
        </p:txBody>
      </p:sp>
      <p:pic>
        <p:nvPicPr>
          <p:cNvPr id="5" name="Picture 4">
            <a:extLst>
              <a:ext uri="{FF2B5EF4-FFF2-40B4-BE49-F238E27FC236}">
                <a16:creationId xmlns:a16="http://schemas.microsoft.com/office/drawing/2014/main" id="{753F163C-2B87-97AE-5650-5B65C9133F89}"/>
              </a:ext>
            </a:extLst>
          </p:cNvPr>
          <p:cNvPicPr>
            <a:picLocks noChangeAspect="1"/>
          </p:cNvPicPr>
          <p:nvPr/>
        </p:nvPicPr>
        <p:blipFill>
          <a:blip r:embed="rId2"/>
          <a:stretch>
            <a:fillRect/>
          </a:stretch>
        </p:blipFill>
        <p:spPr>
          <a:xfrm>
            <a:off x="2814523" y="442872"/>
            <a:ext cx="6051500" cy="4531421"/>
          </a:xfrm>
          <a:prstGeom prst="rect">
            <a:avLst/>
          </a:prstGeom>
        </p:spPr>
      </p:pic>
      <p:sp>
        <p:nvSpPr>
          <p:cNvPr id="7" name="TextBox 6">
            <a:extLst>
              <a:ext uri="{FF2B5EF4-FFF2-40B4-BE49-F238E27FC236}">
                <a16:creationId xmlns:a16="http://schemas.microsoft.com/office/drawing/2014/main" id="{16484379-3694-7200-893F-521A873219D1}"/>
              </a:ext>
            </a:extLst>
          </p:cNvPr>
          <p:cNvSpPr txBox="1"/>
          <p:nvPr/>
        </p:nvSpPr>
        <p:spPr>
          <a:xfrm>
            <a:off x="613647" y="1552415"/>
            <a:ext cx="1991135" cy="646331"/>
          </a:xfrm>
          <a:prstGeom prst="rect">
            <a:avLst/>
          </a:prstGeom>
          <a:noFill/>
        </p:spPr>
        <p:txBody>
          <a:bodyPr wrap="square">
            <a:spAutoFit/>
          </a:bodyPr>
          <a:lstStyle/>
          <a:p>
            <a:r>
              <a:rPr lang="en-CA" dirty="0">
                <a:hlinkClick r:id="rId3"/>
              </a:rPr>
              <a:t>https://fhirpath-lab.com/FhirPath</a:t>
            </a:r>
            <a:endParaRPr lang="en-CA" dirty="0"/>
          </a:p>
        </p:txBody>
      </p:sp>
    </p:spTree>
    <p:extLst>
      <p:ext uri="{BB962C8B-B14F-4D97-AF65-F5344CB8AC3E}">
        <p14:creationId xmlns:p14="http://schemas.microsoft.com/office/powerpoint/2010/main" val="3680733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1E8B3-E598-1F34-21A2-A562F59DBFC5}"/>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F46CFE27-1AE6-3F50-85B7-3770837A0936}"/>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BFB1807C-3C8F-93F3-0681-4BACB9D9FF59}"/>
              </a:ext>
            </a:extLst>
          </p:cNvPr>
          <p:cNvSpPr>
            <a:spLocks noGrp="1"/>
          </p:cNvSpPr>
          <p:nvPr>
            <p:ph type="sldNum" sz="quarter" idx="11"/>
          </p:nvPr>
        </p:nvSpPr>
        <p:spPr/>
        <p:txBody>
          <a:bodyPr/>
          <a:lstStyle/>
          <a:p>
            <a:fld id="{6CACE926-AEF5-4BFE-8BD7-24414108CB7B}" type="slidenum">
              <a:rPr lang="en-US" altLang="en-US" smtClean="0"/>
              <a:pPr/>
              <a:t>23</a:t>
            </a:fld>
            <a:endParaRPr lang="en-US" altLang="en-US" dirty="0"/>
          </a:p>
        </p:txBody>
      </p:sp>
      <p:graphicFrame>
        <p:nvGraphicFramePr>
          <p:cNvPr id="6" name="Diagram 5">
            <a:extLst>
              <a:ext uri="{FF2B5EF4-FFF2-40B4-BE49-F238E27FC236}">
                <a16:creationId xmlns:a16="http://schemas.microsoft.com/office/drawing/2014/main" id="{7A2BFDF6-490F-FF7C-EAB5-D0BA8085F21C}"/>
              </a:ext>
            </a:extLst>
          </p:cNvPr>
          <p:cNvGraphicFramePr/>
          <p:nvPr>
            <p:extLst>
              <p:ext uri="{D42A27DB-BD31-4B8C-83A1-F6EECF244321}">
                <p14:modId xmlns:p14="http://schemas.microsoft.com/office/powerpoint/2010/main" val="2671969916"/>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937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B3126-F344-AE76-CFE7-80714CFDD09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7FAD8DE-F779-FC19-F5E9-420FDD11C34D}"/>
              </a:ext>
            </a:extLst>
          </p:cNvPr>
          <p:cNvSpPr>
            <a:spLocks noGrp="1"/>
          </p:cNvSpPr>
          <p:nvPr>
            <p:ph type="title"/>
          </p:nvPr>
        </p:nvSpPr>
        <p:spPr/>
        <p:txBody>
          <a:bodyPr/>
          <a:lstStyle/>
          <a:p>
            <a:r>
              <a:rPr lang="en-US" dirty="0"/>
              <a:t>Where did it come from/where used?</a:t>
            </a:r>
            <a:endParaRPr lang="en-CA" dirty="0"/>
          </a:p>
        </p:txBody>
      </p:sp>
      <p:sp>
        <p:nvSpPr>
          <p:cNvPr id="6" name="Text Placeholder 5">
            <a:extLst>
              <a:ext uri="{FF2B5EF4-FFF2-40B4-BE49-F238E27FC236}">
                <a16:creationId xmlns:a16="http://schemas.microsoft.com/office/drawing/2014/main" id="{EF741853-93A9-774E-DCAD-B0BF92212CA7}"/>
              </a:ext>
            </a:extLst>
          </p:cNvPr>
          <p:cNvSpPr>
            <a:spLocks noGrp="1"/>
          </p:cNvSpPr>
          <p:nvPr>
            <p:ph type="body" sz="quarter" idx="13"/>
          </p:nvPr>
        </p:nvSpPr>
        <p:spPr/>
        <p:txBody>
          <a:bodyPr/>
          <a:lstStyle/>
          <a:p>
            <a:r>
              <a:rPr lang="en-US" dirty="0"/>
              <a:t>Originally defined for use in SDC</a:t>
            </a:r>
          </a:p>
          <a:p>
            <a:r>
              <a:rPr lang="en-US" dirty="0"/>
              <a:t>Now defined in FHIR (R5)</a:t>
            </a:r>
          </a:p>
          <a:p>
            <a:r>
              <a:rPr lang="en-US" dirty="0"/>
              <a:t>Used in:</a:t>
            </a:r>
          </a:p>
          <a:p>
            <a:pPr lvl="1"/>
            <a:r>
              <a:rPr lang="en-US" dirty="0"/>
              <a:t>SDC</a:t>
            </a:r>
          </a:p>
          <a:p>
            <a:pPr lvl="1"/>
            <a:r>
              <a:rPr lang="en-US" dirty="0"/>
              <a:t>CDS Hooks (limited </a:t>
            </a:r>
            <a:r>
              <a:rPr lang="en-US" dirty="0" err="1"/>
              <a:t>FHIRPath</a:t>
            </a:r>
            <a:r>
              <a:rPr lang="en-US" dirty="0"/>
              <a:t> subset)</a:t>
            </a:r>
          </a:p>
          <a:p>
            <a:r>
              <a:rPr lang="en-US" dirty="0"/>
              <a:t>Can be used anywhere there’s an Expression data type</a:t>
            </a:r>
          </a:p>
        </p:txBody>
      </p:sp>
      <p:sp>
        <p:nvSpPr>
          <p:cNvPr id="3" name="Footer Placeholder 2">
            <a:extLst>
              <a:ext uri="{FF2B5EF4-FFF2-40B4-BE49-F238E27FC236}">
                <a16:creationId xmlns:a16="http://schemas.microsoft.com/office/drawing/2014/main" id="{50D059B4-C9C5-35CF-8534-F7A5EE56E877}"/>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4" name="Slide Number Placeholder 3">
            <a:extLst>
              <a:ext uri="{FF2B5EF4-FFF2-40B4-BE49-F238E27FC236}">
                <a16:creationId xmlns:a16="http://schemas.microsoft.com/office/drawing/2014/main" id="{3C7AF5A2-BE49-4253-49CC-EBD8EB03D96D}"/>
              </a:ext>
            </a:extLst>
          </p:cNvPr>
          <p:cNvSpPr>
            <a:spLocks noGrp="1"/>
          </p:cNvSpPr>
          <p:nvPr>
            <p:ph type="sldNum" sz="quarter" idx="11"/>
          </p:nvPr>
        </p:nvSpPr>
        <p:spPr/>
        <p:txBody>
          <a:bodyPr/>
          <a:lstStyle/>
          <a:p>
            <a:fld id="{6CACE926-AEF5-4BFE-8BD7-24414108CB7B}" type="slidenum">
              <a:rPr lang="en-US" altLang="en-US" smtClean="0"/>
              <a:pPr/>
              <a:t>24</a:t>
            </a:fld>
            <a:endParaRPr lang="en-US" altLang="en-US" dirty="0"/>
          </a:p>
        </p:txBody>
      </p:sp>
    </p:spTree>
    <p:extLst>
      <p:ext uri="{BB962C8B-B14F-4D97-AF65-F5344CB8AC3E}">
        <p14:creationId xmlns:p14="http://schemas.microsoft.com/office/powerpoint/2010/main" val="1584765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0E8B83-E541-3B7F-D4A6-B095812386FD}"/>
              </a:ext>
            </a:extLst>
          </p:cNvPr>
          <p:cNvSpPr>
            <a:spLocks noGrp="1"/>
          </p:cNvSpPr>
          <p:nvPr>
            <p:ph type="title"/>
          </p:nvPr>
        </p:nvSpPr>
        <p:spPr/>
        <p:txBody>
          <a:bodyPr/>
          <a:lstStyle/>
          <a:p>
            <a:r>
              <a:rPr lang="en-US" dirty="0"/>
              <a:t>Use-case</a:t>
            </a:r>
            <a:endParaRPr lang="en-CA" dirty="0"/>
          </a:p>
        </p:txBody>
      </p:sp>
      <p:sp>
        <p:nvSpPr>
          <p:cNvPr id="6" name="Text Placeholder 5">
            <a:extLst>
              <a:ext uri="{FF2B5EF4-FFF2-40B4-BE49-F238E27FC236}">
                <a16:creationId xmlns:a16="http://schemas.microsoft.com/office/drawing/2014/main" id="{43495E86-AC74-5E16-00A7-8488A8BDA6E0}"/>
              </a:ext>
            </a:extLst>
          </p:cNvPr>
          <p:cNvSpPr>
            <a:spLocks noGrp="1"/>
          </p:cNvSpPr>
          <p:nvPr>
            <p:ph type="body" sz="quarter" idx="13"/>
          </p:nvPr>
        </p:nvSpPr>
        <p:spPr/>
        <p:txBody>
          <a:bodyPr/>
          <a:lstStyle/>
          <a:p>
            <a:r>
              <a:rPr lang="en-US" dirty="0"/>
              <a:t>I want the most recent body weight for the patient within the last 3 months</a:t>
            </a:r>
          </a:p>
          <a:p>
            <a:pPr marL="0" indent="0">
              <a:buNone/>
            </a:pPr>
            <a:r>
              <a:rPr lang="en-US" dirty="0">
                <a:latin typeface="Courier New" panose="02070309020205020404" pitchFamily="49" charset="0"/>
                <a:cs typeface="Courier New" panose="02070309020205020404" pitchFamily="49" charset="0"/>
              </a:rPr>
              <a:t>[base]/Observation?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code=3141-9&amp;patient=123&amp;date=ge2024-09-19</a:t>
            </a:r>
            <a:endParaRPr lang="en-CA" dirty="0">
              <a:latin typeface="Courier New" panose="02070309020205020404" pitchFamily="49" charset="0"/>
              <a:cs typeface="Courier New" panose="02070309020205020404" pitchFamily="49" charset="0"/>
            </a:endParaRPr>
          </a:p>
          <a:p>
            <a:r>
              <a:rPr lang="en-US" dirty="0"/>
              <a:t>Solution:</a:t>
            </a:r>
          </a:p>
          <a:p>
            <a:pPr marL="0" indent="0">
              <a:buNone/>
            </a:pPr>
            <a:r>
              <a:rPr lang="en-US" dirty="0">
                <a:latin typeface="Courier New" panose="02070309020205020404" pitchFamily="49" charset="0"/>
                <a:cs typeface="Courier New" panose="02070309020205020404" pitchFamily="49" charset="0"/>
              </a:rPr>
              <a:t>[base]/Observation?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code=3141-9&amp;patient={{%patient.id}}&amp;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date=</a:t>
            </a:r>
            <a:r>
              <a:rPr lang="en-US" dirty="0" err="1">
                <a:latin typeface="Courier New" panose="02070309020205020404" pitchFamily="49" charset="0"/>
                <a:cs typeface="Courier New" panose="02070309020205020404" pitchFamily="49" charset="0"/>
              </a:rPr>
              <a:t>ge</a:t>
            </a:r>
            <a:r>
              <a:rPr lang="en-US" dirty="0">
                <a:latin typeface="Courier New" panose="02070309020205020404" pitchFamily="49" charset="0"/>
                <a:cs typeface="Courier New" panose="02070309020205020404" pitchFamily="49" charset="0"/>
              </a:rPr>
              <a:t>{{today()–3 months}}</a:t>
            </a:r>
            <a:endParaRPr lang="en-US" dirty="0"/>
          </a:p>
        </p:txBody>
      </p:sp>
      <p:sp>
        <p:nvSpPr>
          <p:cNvPr id="3" name="Footer Placeholder 2">
            <a:extLst>
              <a:ext uri="{FF2B5EF4-FFF2-40B4-BE49-F238E27FC236}">
                <a16:creationId xmlns:a16="http://schemas.microsoft.com/office/drawing/2014/main" id="{74EAF82F-53CE-8FFD-561E-B759DC9854D1}"/>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4" name="Slide Number Placeholder 3">
            <a:extLst>
              <a:ext uri="{FF2B5EF4-FFF2-40B4-BE49-F238E27FC236}">
                <a16:creationId xmlns:a16="http://schemas.microsoft.com/office/drawing/2014/main" id="{A108AAA9-0BAA-6BE1-8C48-C21F9E62A905}"/>
              </a:ext>
            </a:extLst>
          </p:cNvPr>
          <p:cNvSpPr>
            <a:spLocks noGrp="1"/>
          </p:cNvSpPr>
          <p:nvPr>
            <p:ph type="sldNum" sz="quarter" idx="11"/>
          </p:nvPr>
        </p:nvSpPr>
        <p:spPr/>
        <p:txBody>
          <a:bodyPr/>
          <a:lstStyle/>
          <a:p>
            <a:fld id="{6CACE926-AEF5-4BFE-8BD7-24414108CB7B}" type="slidenum">
              <a:rPr lang="en-US" altLang="en-US" smtClean="0"/>
              <a:pPr/>
              <a:t>25</a:t>
            </a:fld>
            <a:endParaRPr lang="en-US" altLang="en-US" dirty="0"/>
          </a:p>
        </p:txBody>
      </p:sp>
      <p:grpSp>
        <p:nvGrpSpPr>
          <p:cNvPr id="10" name="Group 9">
            <a:extLst>
              <a:ext uri="{FF2B5EF4-FFF2-40B4-BE49-F238E27FC236}">
                <a16:creationId xmlns:a16="http://schemas.microsoft.com/office/drawing/2014/main" id="{F13DD12A-5E57-364C-A0A5-CB7DBBBE021E}"/>
              </a:ext>
            </a:extLst>
          </p:cNvPr>
          <p:cNvGrpSpPr/>
          <p:nvPr/>
        </p:nvGrpSpPr>
        <p:grpSpPr>
          <a:xfrm>
            <a:off x="4706224" y="2554972"/>
            <a:ext cx="3823414" cy="349017"/>
            <a:chOff x="4706224" y="2554972"/>
            <a:chExt cx="3823414" cy="349017"/>
          </a:xfrm>
        </p:grpSpPr>
        <p:sp>
          <p:nvSpPr>
            <p:cNvPr id="8" name="Rectangle 7">
              <a:extLst>
                <a:ext uri="{FF2B5EF4-FFF2-40B4-BE49-F238E27FC236}">
                  <a16:creationId xmlns:a16="http://schemas.microsoft.com/office/drawing/2014/main" id="{CC4EBB7E-26CD-DB81-F058-148462B6EB8A}"/>
                </a:ext>
              </a:extLst>
            </p:cNvPr>
            <p:cNvSpPr/>
            <p:nvPr/>
          </p:nvSpPr>
          <p:spPr>
            <a:xfrm>
              <a:off x="4706224" y="2554972"/>
              <a:ext cx="587229" cy="347619"/>
            </a:xfrm>
            <a:prstGeom prst="rect">
              <a:avLst/>
            </a:prstGeom>
            <a:solidFill>
              <a:schemeClr val="accent5">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7733223-AC41-E355-7CD8-1C49B49DA867}"/>
                </a:ext>
              </a:extLst>
            </p:cNvPr>
            <p:cNvSpPr/>
            <p:nvPr/>
          </p:nvSpPr>
          <p:spPr>
            <a:xfrm>
              <a:off x="6732090" y="2556370"/>
              <a:ext cx="1797548" cy="347619"/>
            </a:xfrm>
            <a:prstGeom prst="rect">
              <a:avLst/>
            </a:prstGeom>
            <a:solidFill>
              <a:schemeClr val="accent5">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11" name="Group 10">
            <a:extLst>
              <a:ext uri="{FF2B5EF4-FFF2-40B4-BE49-F238E27FC236}">
                <a16:creationId xmlns:a16="http://schemas.microsoft.com/office/drawing/2014/main" id="{4E1ABF78-315A-7407-5DB1-A498A6BDE08E}"/>
              </a:ext>
            </a:extLst>
          </p:cNvPr>
          <p:cNvGrpSpPr/>
          <p:nvPr/>
        </p:nvGrpSpPr>
        <p:grpSpPr>
          <a:xfrm>
            <a:off x="2369748" y="3801761"/>
            <a:ext cx="5054509" cy="701855"/>
            <a:chOff x="3091268" y="3259647"/>
            <a:chExt cx="5054509" cy="701855"/>
          </a:xfrm>
        </p:grpSpPr>
        <p:sp>
          <p:nvSpPr>
            <p:cNvPr id="12" name="Rectangle 11">
              <a:extLst>
                <a:ext uri="{FF2B5EF4-FFF2-40B4-BE49-F238E27FC236}">
                  <a16:creationId xmlns:a16="http://schemas.microsoft.com/office/drawing/2014/main" id="{F356A8FF-F9A1-3D4A-0F0D-66FEE823CA65}"/>
                </a:ext>
              </a:extLst>
            </p:cNvPr>
            <p:cNvSpPr/>
            <p:nvPr/>
          </p:nvSpPr>
          <p:spPr>
            <a:xfrm>
              <a:off x="5449967" y="3259647"/>
              <a:ext cx="2695810" cy="347619"/>
            </a:xfrm>
            <a:prstGeom prst="rect">
              <a:avLst/>
            </a:prstGeom>
            <a:solidFill>
              <a:schemeClr val="accent3">
                <a:lumMod val="60000"/>
                <a:lumOff val="40000"/>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4A013EB-7168-9C7A-1B9E-D141C1CB3C98}"/>
                </a:ext>
              </a:extLst>
            </p:cNvPr>
            <p:cNvSpPr/>
            <p:nvPr/>
          </p:nvSpPr>
          <p:spPr>
            <a:xfrm>
              <a:off x="3091268" y="3613883"/>
              <a:ext cx="3645158" cy="347619"/>
            </a:xfrm>
            <a:prstGeom prst="rect">
              <a:avLst/>
            </a:prstGeom>
            <a:solidFill>
              <a:schemeClr val="accent3">
                <a:lumMod val="60000"/>
                <a:lumOff val="40000"/>
                <a:alpha val="2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1902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32FD-1546-DE39-D8F4-96E8C6863688}"/>
              </a:ext>
            </a:extLst>
          </p:cNvPr>
          <p:cNvSpPr>
            <a:spLocks noGrp="1"/>
          </p:cNvSpPr>
          <p:nvPr>
            <p:ph type="title"/>
          </p:nvPr>
        </p:nvSpPr>
        <p:spPr/>
        <p:txBody>
          <a:bodyPr/>
          <a:lstStyle/>
          <a:p>
            <a:r>
              <a:rPr lang="en-US" dirty="0"/>
              <a:t>x-</a:t>
            </a:r>
            <a:r>
              <a:rPr lang="en-US" dirty="0" err="1"/>
              <a:t>fhir</a:t>
            </a:r>
            <a:r>
              <a:rPr lang="en-US" dirty="0"/>
              <a:t>-query process</a:t>
            </a:r>
            <a:endParaRPr lang="en-CA" dirty="0"/>
          </a:p>
        </p:txBody>
      </p:sp>
      <p:sp>
        <p:nvSpPr>
          <p:cNvPr id="3" name="Text Placeholder 2">
            <a:extLst>
              <a:ext uri="{FF2B5EF4-FFF2-40B4-BE49-F238E27FC236}">
                <a16:creationId xmlns:a16="http://schemas.microsoft.com/office/drawing/2014/main" id="{38AE00C2-2701-1960-6174-3EFC213E4DFF}"/>
              </a:ext>
            </a:extLst>
          </p:cNvPr>
          <p:cNvSpPr>
            <a:spLocks noGrp="1"/>
          </p:cNvSpPr>
          <p:nvPr>
            <p:ph type="body" sz="quarter" idx="13"/>
          </p:nvPr>
        </p:nvSpPr>
        <p:spPr/>
        <p:txBody>
          <a:bodyPr/>
          <a:lstStyle/>
          <a:p>
            <a:r>
              <a:rPr lang="en-US" dirty="0"/>
              <a:t>Take a standard query URL</a:t>
            </a:r>
          </a:p>
          <a:p>
            <a:r>
              <a:rPr lang="en-US" dirty="0"/>
              <a:t>Replace some of the content in that URL with {{}}</a:t>
            </a:r>
          </a:p>
          <a:p>
            <a:r>
              <a:rPr lang="en-US" dirty="0"/>
              <a:t>Put </a:t>
            </a:r>
            <a:r>
              <a:rPr lang="en-US" dirty="0" err="1"/>
              <a:t>FHIRPath</a:t>
            </a:r>
            <a:r>
              <a:rPr lang="en-US" dirty="0"/>
              <a:t> inside the {{}}</a:t>
            </a:r>
          </a:p>
          <a:p>
            <a:r>
              <a:rPr lang="en-US" dirty="0"/>
              <a:t>Performer of the query executes the </a:t>
            </a:r>
            <a:r>
              <a:rPr lang="en-US" dirty="0" err="1"/>
              <a:t>FHIRPath</a:t>
            </a:r>
            <a:r>
              <a:rPr lang="en-US" dirty="0"/>
              <a:t>, URL-encodes that results as necessary, and inserts into the query, replacing the {{}} content</a:t>
            </a:r>
          </a:p>
        </p:txBody>
      </p:sp>
      <p:sp>
        <p:nvSpPr>
          <p:cNvPr id="4" name="Footer Placeholder 3">
            <a:extLst>
              <a:ext uri="{FF2B5EF4-FFF2-40B4-BE49-F238E27FC236}">
                <a16:creationId xmlns:a16="http://schemas.microsoft.com/office/drawing/2014/main" id="{915A70A7-BA48-4AA9-78E1-4E673FC277FB}"/>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BA6DCE78-640C-5746-8EB5-E16876325215}"/>
              </a:ext>
            </a:extLst>
          </p:cNvPr>
          <p:cNvSpPr>
            <a:spLocks noGrp="1"/>
          </p:cNvSpPr>
          <p:nvPr>
            <p:ph type="sldNum" sz="quarter" idx="11"/>
          </p:nvPr>
        </p:nvSpPr>
        <p:spPr/>
        <p:txBody>
          <a:bodyPr/>
          <a:lstStyle/>
          <a:p>
            <a:fld id="{6CACE926-AEF5-4BFE-8BD7-24414108CB7B}" type="slidenum">
              <a:rPr lang="en-US" altLang="en-US" smtClean="0"/>
              <a:pPr/>
              <a:t>26</a:t>
            </a:fld>
            <a:endParaRPr lang="en-US" altLang="en-US" dirty="0"/>
          </a:p>
        </p:txBody>
      </p:sp>
    </p:spTree>
    <p:extLst>
      <p:ext uri="{BB962C8B-B14F-4D97-AF65-F5344CB8AC3E}">
        <p14:creationId xmlns:p14="http://schemas.microsoft.com/office/powerpoint/2010/main" val="2578009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C067-C8D6-56F7-F12C-273B8AC64841}"/>
              </a:ext>
            </a:extLst>
          </p:cNvPr>
          <p:cNvSpPr>
            <a:spLocks noGrp="1"/>
          </p:cNvSpPr>
          <p:nvPr>
            <p:ph type="title"/>
          </p:nvPr>
        </p:nvSpPr>
        <p:spPr/>
        <p:txBody>
          <a:bodyPr/>
          <a:lstStyle/>
          <a:p>
            <a:r>
              <a:rPr lang="en-US" dirty="0"/>
              <a:t>Additional rules</a:t>
            </a:r>
            <a:endParaRPr lang="en-CA" dirty="0"/>
          </a:p>
        </p:txBody>
      </p:sp>
      <p:sp>
        <p:nvSpPr>
          <p:cNvPr id="3" name="Text Placeholder 2">
            <a:extLst>
              <a:ext uri="{FF2B5EF4-FFF2-40B4-BE49-F238E27FC236}">
                <a16:creationId xmlns:a16="http://schemas.microsoft.com/office/drawing/2014/main" id="{276E1B4B-E6A8-BC2C-7DD9-430D80E037EF}"/>
              </a:ext>
            </a:extLst>
          </p:cNvPr>
          <p:cNvSpPr>
            <a:spLocks noGrp="1"/>
          </p:cNvSpPr>
          <p:nvPr>
            <p:ph type="body" sz="quarter" idx="13"/>
          </p:nvPr>
        </p:nvSpPr>
        <p:spPr/>
        <p:txBody>
          <a:bodyPr/>
          <a:lstStyle/>
          <a:p>
            <a:r>
              <a:rPr lang="en-US" dirty="0"/>
              <a:t>If the </a:t>
            </a:r>
            <a:r>
              <a:rPr lang="en-US" dirty="0" err="1"/>
              <a:t>FHIRPath</a:t>
            </a:r>
            <a:r>
              <a:rPr lang="en-US" dirty="0"/>
              <a:t> results in a collection, the substitution is a comma-delimited list</a:t>
            </a:r>
          </a:p>
          <a:p>
            <a:r>
              <a:rPr lang="en-US" dirty="0"/>
              <a:t>Identifier, Coding, Reference -&gt; token search parameter</a:t>
            </a:r>
          </a:p>
          <a:p>
            <a:r>
              <a:rPr lang="en-US" dirty="0"/>
              <a:t>CodeableConcept -&gt; list of token search parameters</a:t>
            </a:r>
          </a:p>
          <a:p>
            <a:pPr lvl="1"/>
            <a:r>
              <a:rPr lang="en-US" dirty="0"/>
              <a:t>One per coding</a:t>
            </a:r>
          </a:p>
          <a:p>
            <a:r>
              <a:rPr lang="en-US" dirty="0"/>
              <a:t>Quantity -&gt; quantity search parameter</a:t>
            </a:r>
          </a:p>
          <a:p>
            <a:r>
              <a:rPr lang="en-US" dirty="0"/>
              <a:t>Content not in {{}} must already be properly URL-encoded</a:t>
            </a:r>
            <a:endParaRPr lang="en-CA" dirty="0"/>
          </a:p>
          <a:p>
            <a:endParaRPr lang="en-CA" dirty="0"/>
          </a:p>
        </p:txBody>
      </p:sp>
      <p:sp>
        <p:nvSpPr>
          <p:cNvPr id="4" name="Footer Placeholder 3">
            <a:extLst>
              <a:ext uri="{FF2B5EF4-FFF2-40B4-BE49-F238E27FC236}">
                <a16:creationId xmlns:a16="http://schemas.microsoft.com/office/drawing/2014/main" id="{9B2D4F06-9AD4-7C30-9733-9B3608939D60}"/>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9B1EAC8A-92CD-84E7-1451-B04E24474BAC}"/>
              </a:ext>
            </a:extLst>
          </p:cNvPr>
          <p:cNvSpPr>
            <a:spLocks noGrp="1"/>
          </p:cNvSpPr>
          <p:nvPr>
            <p:ph type="sldNum" sz="quarter" idx="11"/>
          </p:nvPr>
        </p:nvSpPr>
        <p:spPr/>
        <p:txBody>
          <a:bodyPr/>
          <a:lstStyle/>
          <a:p>
            <a:fld id="{6CACE926-AEF5-4BFE-8BD7-24414108CB7B}" type="slidenum">
              <a:rPr lang="en-US" altLang="en-US" smtClean="0"/>
              <a:pPr/>
              <a:t>27</a:t>
            </a:fld>
            <a:endParaRPr lang="en-US" altLang="en-US" dirty="0"/>
          </a:p>
        </p:txBody>
      </p:sp>
    </p:spTree>
    <p:extLst>
      <p:ext uri="{BB962C8B-B14F-4D97-AF65-F5344CB8AC3E}">
        <p14:creationId xmlns:p14="http://schemas.microsoft.com/office/powerpoint/2010/main" val="3139964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4560-DD11-1DA9-6265-1317CA170CF0}"/>
              </a:ext>
            </a:extLst>
          </p:cNvPr>
          <p:cNvSpPr>
            <a:spLocks noGrp="1"/>
          </p:cNvSpPr>
          <p:nvPr>
            <p:ph type="title"/>
          </p:nvPr>
        </p:nvSpPr>
        <p:spPr/>
        <p:txBody>
          <a:bodyPr/>
          <a:lstStyle/>
          <a:p>
            <a:r>
              <a:rPr lang="en-US" dirty="0" err="1"/>
              <a:t>FHIRPath</a:t>
            </a:r>
            <a:r>
              <a:rPr lang="en-US" dirty="0"/>
              <a:t> in FHIR</a:t>
            </a:r>
            <a:endParaRPr lang="en-CA" dirty="0"/>
          </a:p>
        </p:txBody>
      </p:sp>
      <p:sp>
        <p:nvSpPr>
          <p:cNvPr id="3" name="Text Placeholder 2">
            <a:extLst>
              <a:ext uri="{FF2B5EF4-FFF2-40B4-BE49-F238E27FC236}">
                <a16:creationId xmlns:a16="http://schemas.microsoft.com/office/drawing/2014/main" id="{D6D06FA0-167F-5699-4CE1-F88B1513EBE9}"/>
              </a:ext>
            </a:extLst>
          </p:cNvPr>
          <p:cNvSpPr>
            <a:spLocks noGrp="1"/>
          </p:cNvSpPr>
          <p:nvPr>
            <p:ph type="body" sz="quarter" idx="13"/>
          </p:nvPr>
        </p:nvSpPr>
        <p:spPr/>
        <p:txBody>
          <a:bodyPr/>
          <a:lstStyle/>
          <a:p>
            <a:r>
              <a:rPr lang="en-US" sz="2400" i="1" dirty="0">
                <a:hlinkClick r:id="rId2"/>
              </a:rPr>
              <a:t>https://hl7.org/fhir/fhirpath.html</a:t>
            </a:r>
            <a:r>
              <a:rPr lang="en-US" sz="2400" i="1" dirty="0"/>
              <a:t> </a:t>
            </a:r>
            <a:endParaRPr lang="en-US" dirty="0"/>
          </a:p>
          <a:p>
            <a:r>
              <a:rPr lang="en-US" dirty="0"/>
              <a:t>Additional variables: </a:t>
            </a:r>
            <a:r>
              <a:rPr lang="en-US" dirty="0">
                <a:latin typeface="Courier New" panose="02070309020205020404" pitchFamily="49" charset="0"/>
                <a:cs typeface="Courier New" panose="02070309020205020404" pitchFamily="49" charset="0"/>
              </a:rPr>
              <a:t>%resource, %</a:t>
            </a:r>
            <a:r>
              <a:rPr lang="en-US" dirty="0" err="1">
                <a:latin typeface="Courier New" panose="02070309020205020404" pitchFamily="49" charset="0"/>
                <a:cs typeface="Courier New" panose="02070309020205020404" pitchFamily="49" charset="0"/>
              </a:rPr>
              <a:t>rootResource</a:t>
            </a:r>
            <a:endParaRPr lang="en-US" dirty="0">
              <a:latin typeface="Courier New" panose="02070309020205020404" pitchFamily="49" charset="0"/>
              <a:cs typeface="Courier New" panose="02070309020205020404" pitchFamily="49" charset="0"/>
            </a:endParaRPr>
          </a:p>
          <a:p>
            <a:r>
              <a:rPr lang="en-US" dirty="0"/>
              <a:t>Additional functions:</a:t>
            </a:r>
          </a:p>
          <a:p>
            <a:pPr lvl="1"/>
            <a:r>
              <a:rPr lang="en-US" dirty="0"/>
              <a:t>extension(</a:t>
            </a:r>
            <a:r>
              <a:rPr lang="en-US" dirty="0" err="1"/>
              <a:t>url</a:t>
            </a:r>
            <a:r>
              <a:rPr lang="en-US" dirty="0"/>
              <a:t>)</a:t>
            </a:r>
          </a:p>
          <a:p>
            <a:pPr lvl="1"/>
            <a:r>
              <a:rPr lang="en-US" dirty="0" err="1"/>
              <a:t>hasValue</a:t>
            </a:r>
            <a:r>
              <a:rPr lang="en-US" dirty="0"/>
              <a:t>()</a:t>
            </a:r>
          </a:p>
          <a:p>
            <a:pPr lvl="1"/>
            <a:r>
              <a:rPr lang="en-US" dirty="0" err="1"/>
              <a:t>getValue</a:t>
            </a:r>
            <a:r>
              <a:rPr lang="en-US" dirty="0"/>
              <a:t>()</a:t>
            </a:r>
          </a:p>
          <a:p>
            <a:pPr lvl="1"/>
            <a:r>
              <a:rPr lang="en-US" dirty="0"/>
              <a:t>resolve()</a:t>
            </a:r>
          </a:p>
          <a:p>
            <a:pPr lvl="1"/>
            <a:r>
              <a:rPr lang="en-US" dirty="0" err="1"/>
              <a:t>ofType</a:t>
            </a:r>
            <a:r>
              <a:rPr lang="en-US" dirty="0"/>
              <a:t>()</a:t>
            </a:r>
            <a:endParaRPr lang="en-CA" dirty="0"/>
          </a:p>
        </p:txBody>
      </p:sp>
      <p:sp>
        <p:nvSpPr>
          <p:cNvPr id="4" name="Footer Placeholder 3">
            <a:extLst>
              <a:ext uri="{FF2B5EF4-FFF2-40B4-BE49-F238E27FC236}">
                <a16:creationId xmlns:a16="http://schemas.microsoft.com/office/drawing/2014/main" id="{12DEC56E-0952-C41E-117F-5464E9CBF813}"/>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66F15DE7-954D-DAEA-4665-3AD2042CEEE2}"/>
              </a:ext>
            </a:extLst>
          </p:cNvPr>
          <p:cNvSpPr>
            <a:spLocks noGrp="1"/>
          </p:cNvSpPr>
          <p:nvPr>
            <p:ph type="sldNum" sz="quarter" idx="11"/>
          </p:nvPr>
        </p:nvSpPr>
        <p:spPr/>
        <p:txBody>
          <a:bodyPr/>
          <a:lstStyle/>
          <a:p>
            <a:fld id="{6CACE926-AEF5-4BFE-8BD7-24414108CB7B}" type="slidenum">
              <a:rPr lang="en-US" altLang="en-US" smtClean="0"/>
              <a:pPr/>
              <a:t>28</a:t>
            </a:fld>
            <a:endParaRPr lang="en-US" altLang="en-US" dirty="0"/>
          </a:p>
        </p:txBody>
      </p:sp>
      <p:sp>
        <p:nvSpPr>
          <p:cNvPr id="7" name="Text Placeholder 2">
            <a:extLst>
              <a:ext uri="{FF2B5EF4-FFF2-40B4-BE49-F238E27FC236}">
                <a16:creationId xmlns:a16="http://schemas.microsoft.com/office/drawing/2014/main" id="{379DDFEF-DCD0-59F3-01EC-FDA014135813}"/>
              </a:ext>
            </a:extLst>
          </p:cNvPr>
          <p:cNvSpPr txBox="1">
            <a:spLocks/>
          </p:cNvSpPr>
          <p:nvPr/>
        </p:nvSpPr>
        <p:spPr bwMode="auto">
          <a:xfrm>
            <a:off x="3875945" y="2674680"/>
            <a:ext cx="4278500" cy="197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182880" indent="-182880" algn="l" defTabSz="457200" rtl="0" eaLnBrk="1" fontAlgn="base" hangingPunct="1">
              <a:spcBef>
                <a:spcPts val="600"/>
              </a:spcBef>
              <a:spcAft>
                <a:spcPts val="0"/>
              </a:spcAft>
              <a:buFont typeface="Arial" panose="020B0604020202020204" pitchFamily="34" charset="0"/>
              <a:buChar char="•"/>
              <a:defRPr sz="2400" kern="1200">
                <a:solidFill>
                  <a:schemeClr val="tx1"/>
                </a:solidFill>
                <a:latin typeface="Arial"/>
                <a:ea typeface="ヒラギノ角ゴ Pro W3" pitchFamily="-126" charset="-128"/>
                <a:cs typeface="Arial"/>
              </a:defRPr>
            </a:lvl1pPr>
            <a:lvl2pPr marL="742950" indent="-285750" algn="l" defTabSz="457200" rtl="0" eaLnBrk="1" fontAlgn="base" hangingPunct="1">
              <a:spcBef>
                <a:spcPts val="600"/>
              </a:spcBef>
              <a:spcAft>
                <a:spcPts val="0"/>
              </a:spcAft>
              <a:buFont typeface="Arial" panose="020B0604020202020204" pitchFamily="34" charset="0"/>
              <a:buChar char="–"/>
              <a:defRPr sz="2000" kern="1200">
                <a:solidFill>
                  <a:schemeClr val="tx1"/>
                </a:solidFill>
                <a:latin typeface="Arial"/>
                <a:ea typeface="ヒラギノ角ゴ Pro W3" pitchFamily="-126" charset="-128"/>
                <a:cs typeface="Arial"/>
              </a:defRPr>
            </a:lvl2pPr>
            <a:lvl3pPr marL="1143000" indent="-228600" algn="l" defTabSz="457200" rtl="0" eaLnBrk="1" fontAlgn="base" hangingPunct="1">
              <a:spcBef>
                <a:spcPts val="600"/>
              </a:spcBef>
              <a:spcAft>
                <a:spcPts val="0"/>
              </a:spcAft>
              <a:buFont typeface="Arial" panose="020B0604020202020204" pitchFamily="34" charset="0"/>
              <a:buChar char="•"/>
              <a:defRPr sz="2000" kern="1200">
                <a:solidFill>
                  <a:schemeClr val="tx1"/>
                </a:solidFill>
                <a:latin typeface="Arial"/>
                <a:ea typeface="ヒラギノ角ゴ Pro W3" pitchFamily="-126" charset="-128"/>
                <a:cs typeface="Arial"/>
              </a:defRPr>
            </a:lvl3pPr>
            <a:lvl4pPr marL="1600200" indent="-228600" algn="l" defTabSz="457200" rtl="0" eaLnBrk="1" fontAlgn="base" hangingPunct="1">
              <a:spcBef>
                <a:spcPts val="600"/>
              </a:spcBef>
              <a:spcAft>
                <a:spcPts val="0"/>
              </a:spcAft>
              <a:buFont typeface="Arial" panose="020B0604020202020204" pitchFamily="34" charset="0"/>
              <a:buChar char="–"/>
              <a:defRPr sz="2000" kern="1200">
                <a:solidFill>
                  <a:schemeClr val="tx1"/>
                </a:solidFill>
                <a:latin typeface="Arial"/>
                <a:ea typeface="ヒラギノ角ゴ Pro W3" pitchFamily="-126" charset="-128"/>
                <a:cs typeface="Arial"/>
              </a:defRPr>
            </a:lvl4pPr>
            <a:lvl5pPr marL="2057400" indent="-228600" algn="l" defTabSz="457200" rtl="0" eaLnBrk="1" fontAlgn="base" hangingPunct="1">
              <a:spcBef>
                <a:spcPts val="600"/>
              </a:spcBef>
              <a:spcAft>
                <a:spcPts val="0"/>
              </a:spcAft>
              <a:buFont typeface="Arial" panose="020B0604020202020204" pitchFamily="34" charset="0"/>
              <a:buChar char="»"/>
              <a:defRPr sz="2000" kern="1200">
                <a:solidFill>
                  <a:schemeClr val="tx1"/>
                </a:solidFill>
                <a:latin typeface="Arial"/>
                <a:ea typeface="ヒラギノ角ゴ Pro W3" pitchFamily="-126"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err="1"/>
              <a:t>elementDefinition</a:t>
            </a:r>
            <a:r>
              <a:rPr lang="en-US" dirty="0"/>
              <a:t>()</a:t>
            </a:r>
          </a:p>
          <a:p>
            <a:pPr lvl="1"/>
            <a:r>
              <a:rPr lang="en-US" dirty="0"/>
              <a:t>slice(structure, name)</a:t>
            </a:r>
          </a:p>
          <a:p>
            <a:pPr lvl="1"/>
            <a:r>
              <a:rPr lang="en-US" dirty="0" err="1"/>
              <a:t>checkModifiers</a:t>
            </a:r>
            <a:r>
              <a:rPr lang="en-US" dirty="0"/>
              <a:t>()</a:t>
            </a:r>
          </a:p>
          <a:p>
            <a:pPr lvl="1"/>
            <a:r>
              <a:rPr lang="en-US" dirty="0" err="1"/>
              <a:t>conformsTo</a:t>
            </a:r>
            <a:r>
              <a:rPr lang="en-US" dirty="0"/>
              <a:t>(structure)</a:t>
            </a:r>
          </a:p>
          <a:p>
            <a:pPr lvl="1"/>
            <a:r>
              <a:rPr lang="en-US" dirty="0" err="1"/>
              <a:t>memberOf</a:t>
            </a:r>
            <a:r>
              <a:rPr lang="en-US" dirty="0"/>
              <a:t>(</a:t>
            </a:r>
            <a:r>
              <a:rPr lang="en-US" dirty="0" err="1"/>
              <a:t>valueset</a:t>
            </a:r>
            <a:r>
              <a:rPr lang="en-US" dirty="0"/>
              <a:t>)</a:t>
            </a:r>
            <a:endParaRPr lang="en-CA" dirty="0"/>
          </a:p>
        </p:txBody>
      </p:sp>
    </p:spTree>
    <p:extLst>
      <p:ext uri="{BB962C8B-B14F-4D97-AF65-F5344CB8AC3E}">
        <p14:creationId xmlns:p14="http://schemas.microsoft.com/office/powerpoint/2010/main" val="2961678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089A-5131-17E0-2FCE-95F99D9FDA96}"/>
              </a:ext>
            </a:extLst>
          </p:cNvPr>
          <p:cNvSpPr>
            <a:spLocks noGrp="1"/>
          </p:cNvSpPr>
          <p:nvPr>
            <p:ph type="title"/>
          </p:nvPr>
        </p:nvSpPr>
        <p:spPr/>
        <p:txBody>
          <a:bodyPr/>
          <a:lstStyle/>
          <a:p>
            <a:r>
              <a:rPr lang="en-US" dirty="0" err="1"/>
              <a:t>FHIRPath</a:t>
            </a:r>
            <a:r>
              <a:rPr lang="en-US" dirty="0"/>
              <a:t> in SDC</a:t>
            </a:r>
            <a:endParaRPr lang="en-CA" dirty="0"/>
          </a:p>
        </p:txBody>
      </p:sp>
      <p:sp>
        <p:nvSpPr>
          <p:cNvPr id="3" name="Text Placeholder 2">
            <a:extLst>
              <a:ext uri="{FF2B5EF4-FFF2-40B4-BE49-F238E27FC236}">
                <a16:creationId xmlns:a16="http://schemas.microsoft.com/office/drawing/2014/main" id="{8974726F-E4FA-FFF0-AA9C-AF347AC98374}"/>
              </a:ext>
            </a:extLst>
          </p:cNvPr>
          <p:cNvSpPr>
            <a:spLocks noGrp="1"/>
          </p:cNvSpPr>
          <p:nvPr>
            <p:ph type="body" sz="quarter" idx="13"/>
          </p:nvPr>
        </p:nvSpPr>
        <p:spPr/>
        <p:txBody>
          <a:bodyPr/>
          <a:lstStyle/>
          <a:p>
            <a:r>
              <a:rPr lang="en-CA" dirty="0">
                <a:hlinkClick r:id="rId2"/>
              </a:rPr>
              <a:t>https://build.fhir.org/ig/HL7/sdc/expressions.html#fhirpath-supplements</a:t>
            </a:r>
            <a:endParaRPr lang="en-CA" dirty="0"/>
          </a:p>
          <a:p>
            <a:r>
              <a:rPr lang="en-CA" dirty="0"/>
              <a:t>Additional variables: </a:t>
            </a:r>
            <a:r>
              <a:rPr lang="en-CA" dirty="0">
                <a:latin typeface="Courier New" panose="02070309020205020404" pitchFamily="49" charset="0"/>
                <a:cs typeface="Courier New" panose="02070309020205020404" pitchFamily="49" charset="0"/>
              </a:rPr>
              <a:t>%questionnaire, %</a:t>
            </a:r>
            <a:r>
              <a:rPr lang="en-CA" dirty="0" err="1">
                <a:latin typeface="Courier New" panose="02070309020205020404" pitchFamily="49" charset="0"/>
                <a:cs typeface="Courier New" panose="02070309020205020404" pitchFamily="49" charset="0"/>
              </a:rPr>
              <a:t>qitem</a:t>
            </a:r>
            <a:endParaRPr lang="en-CA" dirty="0">
              <a:latin typeface="Courier New" panose="02070309020205020404" pitchFamily="49" charset="0"/>
              <a:cs typeface="Courier New" panose="02070309020205020404" pitchFamily="49" charset="0"/>
            </a:endParaRPr>
          </a:p>
          <a:p>
            <a:r>
              <a:rPr lang="en-CA" dirty="0"/>
              <a:t>Additional functions:</a:t>
            </a:r>
          </a:p>
          <a:p>
            <a:pPr lvl="1"/>
            <a:r>
              <a:rPr lang="en-CA" dirty="0"/>
              <a:t>sum(), min(), max(), count(), avg()</a:t>
            </a:r>
          </a:p>
          <a:p>
            <a:pPr lvl="1"/>
            <a:r>
              <a:rPr lang="en-CA" strike="sngStrike" dirty="0"/>
              <a:t>answers()</a:t>
            </a:r>
          </a:p>
          <a:p>
            <a:pPr lvl="1"/>
            <a:r>
              <a:rPr lang="en-CA" strike="sngStrike" dirty="0"/>
              <a:t>ordinal()</a:t>
            </a:r>
            <a:r>
              <a:rPr lang="en-CA" dirty="0"/>
              <a:t>  weight()</a:t>
            </a:r>
          </a:p>
        </p:txBody>
      </p:sp>
      <p:sp>
        <p:nvSpPr>
          <p:cNvPr id="4" name="Footer Placeholder 3">
            <a:extLst>
              <a:ext uri="{FF2B5EF4-FFF2-40B4-BE49-F238E27FC236}">
                <a16:creationId xmlns:a16="http://schemas.microsoft.com/office/drawing/2014/main" id="{49298188-CFB8-CDFC-8868-86EB616B505B}"/>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1E44443C-5AF0-CC0D-D509-5ABD51D3E54B}"/>
              </a:ext>
            </a:extLst>
          </p:cNvPr>
          <p:cNvSpPr>
            <a:spLocks noGrp="1"/>
          </p:cNvSpPr>
          <p:nvPr>
            <p:ph type="sldNum" sz="quarter" idx="11"/>
          </p:nvPr>
        </p:nvSpPr>
        <p:spPr/>
        <p:txBody>
          <a:bodyPr/>
          <a:lstStyle/>
          <a:p>
            <a:fld id="{6CACE926-AEF5-4BFE-8BD7-24414108CB7B}" type="slidenum">
              <a:rPr lang="en-US" altLang="en-US" smtClean="0"/>
              <a:pPr/>
              <a:t>29</a:t>
            </a:fld>
            <a:endParaRPr lang="en-US" altLang="en-US" dirty="0"/>
          </a:p>
        </p:txBody>
      </p:sp>
    </p:spTree>
    <p:extLst>
      <p:ext uri="{BB962C8B-B14F-4D97-AF65-F5344CB8AC3E}">
        <p14:creationId xmlns:p14="http://schemas.microsoft.com/office/powerpoint/2010/main" val="2594441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type="body" sz="quarter" idx="13"/>
          </p:nvPr>
        </p:nvSpPr>
        <p:spPr/>
        <p:txBody>
          <a:bodyPr/>
          <a:lstStyle/>
          <a:p>
            <a:r>
              <a:rPr lang="en-US" dirty="0"/>
              <a:t>Can be downloaded here:</a:t>
            </a:r>
          </a:p>
          <a:p>
            <a:pPr lvl="1"/>
            <a:r>
              <a:rPr lang="en-CA" dirty="0">
                <a:hlinkClick r:id="rId2"/>
              </a:rPr>
              <a:t>https://github.com/FHIR/documents/tree/master/presentations/sdc</a:t>
            </a:r>
            <a:endParaRPr lang="en-CA" dirty="0"/>
          </a:p>
          <a:p>
            <a:pPr lvl="0"/>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p>
        </p:txBody>
      </p:sp>
      <p:sp>
        <p:nvSpPr>
          <p:cNvPr id="11" name="Footer Placeholder 10">
            <a:extLst>
              <a:ext uri="{FF2B5EF4-FFF2-40B4-BE49-F238E27FC236}">
                <a16:creationId xmlns:a16="http://schemas.microsoft.com/office/drawing/2014/main" id="{E5D67FA5-D1E9-4E1E-B63E-097C12003FCF}"/>
              </a:ext>
            </a:extLst>
          </p:cNvPr>
          <p:cNvSpPr>
            <a:spLocks noGrp="1"/>
          </p:cNvSpPr>
          <p:nvPr>
            <p:ph type="ftr" sz="quarter" idx="10"/>
          </p:nvPr>
        </p:nvSpPr>
        <p:spPr/>
        <p:txBody>
          <a:bodyPr/>
          <a:lstStyle/>
          <a:p>
            <a:r>
              <a:rPr lang="en-CA" dirty="0"/>
              <a:t>© 2024 Health Level Seven ® International. All Rights Reserved. Published under the Creative Commons 3.0 Attribution </a:t>
            </a:r>
            <a:r>
              <a:rPr lang="en-CA" dirty="0" err="1"/>
              <a:t>Unported</a:t>
            </a:r>
            <a:r>
              <a:rPr lang="en-CA" dirty="0"/>
              <a:t> license</a:t>
            </a:r>
            <a:endParaRPr lang="en-US" dirty="0"/>
          </a:p>
        </p:txBody>
      </p:sp>
      <p:sp>
        <p:nvSpPr>
          <p:cNvPr id="8" name="Slide Number Placeholder 7">
            <a:extLst>
              <a:ext uri="{FF2B5EF4-FFF2-40B4-BE49-F238E27FC236}">
                <a16:creationId xmlns:a16="http://schemas.microsoft.com/office/drawing/2014/main" id="{0D655E1C-9171-4990-BC7C-0027C9FAE154}"/>
              </a:ext>
            </a:extLst>
          </p:cNvPr>
          <p:cNvSpPr>
            <a:spLocks noGrp="1"/>
          </p:cNvSpPr>
          <p:nvPr>
            <p:ph type="sldNum" sz="quarter" idx="11"/>
          </p:nvPr>
        </p:nvSpPr>
        <p:spPr/>
        <p:txBody>
          <a:bodyPr/>
          <a:lstStyle/>
          <a:p>
            <a:fld id="{DD8FDF0E-2772-4D89-9F72-F3CB15D8B8AB}" type="slidenum">
              <a:rPr lang="en-US" smtClean="0"/>
              <a:pPr/>
              <a:t>3</a:t>
            </a:fld>
            <a:endParaRPr lang="en-US"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2387" y="3226897"/>
            <a:ext cx="1135626"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917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7EA32-584F-9D7B-7FA7-422BFC7FD339}"/>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0618619D-110C-1462-0F8F-3AA8B1CD7256}"/>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96201ADE-584F-EAF5-90E1-0AFBE4941E0D}"/>
              </a:ext>
            </a:extLst>
          </p:cNvPr>
          <p:cNvSpPr>
            <a:spLocks noGrp="1"/>
          </p:cNvSpPr>
          <p:nvPr>
            <p:ph type="sldNum" sz="quarter" idx="11"/>
          </p:nvPr>
        </p:nvSpPr>
        <p:spPr/>
        <p:txBody>
          <a:bodyPr/>
          <a:lstStyle/>
          <a:p>
            <a:fld id="{6CACE926-AEF5-4BFE-8BD7-24414108CB7B}" type="slidenum">
              <a:rPr lang="en-US" altLang="en-US" smtClean="0"/>
              <a:pPr/>
              <a:t>30</a:t>
            </a:fld>
            <a:endParaRPr lang="en-US" altLang="en-US" dirty="0"/>
          </a:p>
        </p:txBody>
      </p:sp>
      <p:graphicFrame>
        <p:nvGraphicFramePr>
          <p:cNvPr id="6" name="Diagram 5">
            <a:extLst>
              <a:ext uri="{FF2B5EF4-FFF2-40B4-BE49-F238E27FC236}">
                <a16:creationId xmlns:a16="http://schemas.microsoft.com/office/drawing/2014/main" id="{601908EB-A83B-0852-4682-EC4586EDFEC1}"/>
              </a:ext>
            </a:extLst>
          </p:cNvPr>
          <p:cNvGraphicFramePr/>
          <p:nvPr>
            <p:extLst>
              <p:ext uri="{D42A27DB-BD31-4B8C-83A1-F6EECF244321}">
                <p14:modId xmlns:p14="http://schemas.microsoft.com/office/powerpoint/2010/main" val="3526199784"/>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1444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2FC3-FD50-45FC-9506-76ED8956FDEF}"/>
              </a:ext>
            </a:extLst>
          </p:cNvPr>
          <p:cNvSpPr>
            <a:spLocks noGrp="1"/>
          </p:cNvSpPr>
          <p:nvPr>
            <p:ph type="title"/>
          </p:nvPr>
        </p:nvSpPr>
        <p:spPr/>
        <p:txBody>
          <a:bodyPr/>
          <a:lstStyle/>
          <a:p>
            <a:r>
              <a:rPr lang="en-US" dirty="0"/>
              <a:t>Clinical Quality Language (CQL)</a:t>
            </a:r>
          </a:p>
        </p:txBody>
      </p:sp>
      <p:sp>
        <p:nvSpPr>
          <p:cNvPr id="3" name="Content Placeholder 2">
            <a:extLst>
              <a:ext uri="{FF2B5EF4-FFF2-40B4-BE49-F238E27FC236}">
                <a16:creationId xmlns:a16="http://schemas.microsoft.com/office/drawing/2014/main" id="{C837A677-F506-41DA-A290-1EC6167A6F9D}"/>
              </a:ext>
            </a:extLst>
          </p:cNvPr>
          <p:cNvSpPr>
            <a:spLocks noGrp="1"/>
          </p:cNvSpPr>
          <p:nvPr>
            <p:ph type="body" sz="quarter" idx="13"/>
          </p:nvPr>
        </p:nvSpPr>
        <p:spPr/>
        <p:txBody>
          <a:bodyPr/>
          <a:lstStyle/>
          <a:p>
            <a:r>
              <a:rPr lang="en-US" dirty="0"/>
              <a:t>Health Level 7(HL7) standard designed to:</a:t>
            </a:r>
          </a:p>
          <a:p>
            <a:pPr lvl="1"/>
            <a:r>
              <a:rPr lang="en-US" dirty="0"/>
              <a:t>Enable automated point-to-point sharing of executable clinical knowledge</a:t>
            </a:r>
          </a:p>
          <a:p>
            <a:pPr lvl="1"/>
            <a:r>
              <a:rPr lang="en-US" dirty="0"/>
              <a:t>Provide a clinically focused, author-friendly, and human-readable language</a:t>
            </a:r>
          </a:p>
          <a:p>
            <a:r>
              <a:rPr lang="en-US" dirty="0"/>
              <a:t>Currently published as a Mixed Normative/Trial Use HL7/ANSI Standard</a:t>
            </a:r>
          </a:p>
          <a:p>
            <a:pPr lvl="1"/>
            <a:r>
              <a:rPr lang="en-US" sz="1200" dirty="0">
                <a:hlinkClick r:id="rId2"/>
              </a:rPr>
              <a:t>http://www.hl7.org/implement/standards/product_brief.cfm?product_id=400</a:t>
            </a:r>
            <a:endParaRPr lang="en-US" sz="1200" dirty="0"/>
          </a:p>
          <a:p>
            <a:pPr lvl="1"/>
            <a:r>
              <a:rPr lang="en-US" sz="1200" dirty="0">
                <a:hlinkClick r:id="rId3"/>
              </a:rPr>
              <a:t>http://cql.hl7.org</a:t>
            </a:r>
            <a:r>
              <a:rPr lang="en-US" sz="1200" dirty="0"/>
              <a:t> </a:t>
            </a:r>
          </a:p>
          <a:p>
            <a:pPr lvl="1"/>
            <a:endParaRPr lang="en-US" dirty="0"/>
          </a:p>
        </p:txBody>
      </p:sp>
      <p:sp>
        <p:nvSpPr>
          <p:cNvPr id="5" name="Footer Placeholder 4">
            <a:extLst>
              <a:ext uri="{FF2B5EF4-FFF2-40B4-BE49-F238E27FC236}">
                <a16:creationId xmlns:a16="http://schemas.microsoft.com/office/drawing/2014/main" id="{61CFBD74-9587-4A41-AD86-CBFDA049706C}"/>
              </a:ext>
            </a:extLst>
          </p:cNvPr>
          <p:cNvSpPr>
            <a:spLocks noGrp="1"/>
          </p:cNvSpPr>
          <p:nvPr>
            <p:ph type="ftr" sz="quarter" idx="14"/>
          </p:nvPr>
        </p:nvSpPr>
        <p:spPr/>
        <p:txBody>
          <a:bodyPr/>
          <a:lstStyle/>
          <a:p>
            <a:r>
              <a:rPr lang="en-US"/>
              <a:t>Clinical Quality Language: Deep Dive</a:t>
            </a:r>
            <a:endParaRPr lang="en-US" dirty="0"/>
          </a:p>
        </p:txBody>
      </p:sp>
      <p:sp>
        <p:nvSpPr>
          <p:cNvPr id="6" name="Slide Number Placeholder 5">
            <a:extLst>
              <a:ext uri="{FF2B5EF4-FFF2-40B4-BE49-F238E27FC236}">
                <a16:creationId xmlns:a16="http://schemas.microsoft.com/office/drawing/2014/main" id="{04DE1045-5B44-494B-A66E-08C4ED75183A}"/>
              </a:ext>
            </a:extLst>
          </p:cNvPr>
          <p:cNvSpPr>
            <a:spLocks noGrp="1"/>
          </p:cNvSpPr>
          <p:nvPr>
            <p:ph type="sldNum" sz="quarter" idx="15"/>
          </p:nvPr>
        </p:nvSpPr>
        <p:spPr/>
        <p:txBody>
          <a:bodyPr/>
          <a:lstStyle/>
          <a:p>
            <a:fld id="{B130677B-A11B-4C56-8725-DCF3201B0814}" type="slidenum">
              <a:rPr lang="en-US" smtClean="0"/>
              <a:t>31</a:t>
            </a:fld>
            <a:endParaRPr lang="en-US" dirty="0"/>
          </a:p>
        </p:txBody>
      </p:sp>
    </p:spTree>
    <p:extLst>
      <p:ext uri="{BB962C8B-B14F-4D97-AF65-F5344CB8AC3E}">
        <p14:creationId xmlns:p14="http://schemas.microsoft.com/office/powerpoint/2010/main" val="3884470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B2DA-D815-4690-9D47-6EFBD2782C1B}"/>
              </a:ext>
            </a:extLst>
          </p:cNvPr>
          <p:cNvSpPr>
            <a:spLocks noGrp="1"/>
          </p:cNvSpPr>
          <p:nvPr>
            <p:ph type="title"/>
          </p:nvPr>
        </p:nvSpPr>
        <p:spPr/>
        <p:txBody>
          <a:bodyPr/>
          <a:lstStyle/>
          <a:p>
            <a:r>
              <a:rPr lang="en-US" dirty="0"/>
              <a:t>What is CQL</a:t>
            </a:r>
            <a:endParaRPr lang="en-CA" dirty="0"/>
          </a:p>
        </p:txBody>
      </p:sp>
      <p:sp>
        <p:nvSpPr>
          <p:cNvPr id="3" name="Text Placeholder 2">
            <a:extLst>
              <a:ext uri="{FF2B5EF4-FFF2-40B4-BE49-F238E27FC236}">
                <a16:creationId xmlns:a16="http://schemas.microsoft.com/office/drawing/2014/main" id="{9C30087E-25E3-EE10-C15E-20564FDE9BA5}"/>
              </a:ext>
            </a:extLst>
          </p:cNvPr>
          <p:cNvSpPr>
            <a:spLocks noGrp="1"/>
          </p:cNvSpPr>
          <p:nvPr>
            <p:ph type="body" sz="quarter" idx="13"/>
          </p:nvPr>
        </p:nvSpPr>
        <p:spPr/>
        <p:txBody>
          <a:bodyPr/>
          <a:lstStyle/>
          <a:p>
            <a:r>
              <a:rPr lang="en-US" dirty="0"/>
              <a:t>Fully featured programming language</a:t>
            </a:r>
          </a:p>
          <a:p>
            <a:r>
              <a:rPr lang="en-US" dirty="0"/>
              <a:t>Expression-based</a:t>
            </a:r>
          </a:p>
          <a:p>
            <a:r>
              <a:rPr lang="en-US" dirty="0"/>
              <a:t>Builds on </a:t>
            </a:r>
            <a:r>
              <a:rPr lang="en-US" dirty="0" err="1"/>
              <a:t>FHIRPath</a:t>
            </a:r>
            <a:r>
              <a:rPr lang="en-US" dirty="0"/>
              <a:t>, but with variables, logic, query capability, etc.</a:t>
            </a:r>
          </a:p>
          <a:p>
            <a:r>
              <a:rPr lang="en-US" b="1" dirty="0"/>
              <a:t>Not</a:t>
            </a:r>
            <a:r>
              <a:rPr lang="en-US" dirty="0"/>
              <a:t> FHIR-specific</a:t>
            </a:r>
          </a:p>
          <a:p>
            <a:r>
              <a:rPr lang="en-US" dirty="0"/>
              <a:t>Clinician-friendly (</a:t>
            </a:r>
            <a:r>
              <a:rPr lang="en-US" dirty="0" err="1"/>
              <a:t>ish</a:t>
            </a:r>
            <a:r>
              <a:rPr lang="en-US" dirty="0"/>
              <a:t>)</a:t>
            </a:r>
            <a:endParaRPr lang="en-CA" dirty="0"/>
          </a:p>
        </p:txBody>
      </p:sp>
      <p:sp>
        <p:nvSpPr>
          <p:cNvPr id="4" name="Footer Placeholder 3">
            <a:extLst>
              <a:ext uri="{FF2B5EF4-FFF2-40B4-BE49-F238E27FC236}">
                <a16:creationId xmlns:a16="http://schemas.microsoft.com/office/drawing/2014/main" id="{8181719F-2286-2448-EC86-18DB42760668}"/>
              </a:ext>
            </a:extLst>
          </p:cNvPr>
          <p:cNvSpPr>
            <a:spLocks noGrp="1"/>
          </p:cNvSpPr>
          <p:nvPr>
            <p:ph type="ftr" sz="quarter" idx="14"/>
          </p:nvPr>
        </p:nvSpPr>
        <p:spPr/>
        <p:txBody>
          <a:bodyPr/>
          <a:lstStyle/>
          <a:p>
            <a:r>
              <a:rPr lang="en-US" altLang="en-US"/>
              <a:t>® Health Level Seven and HL7 are registered trademarks of Health Level Seven International, registered with the United States Patent and Trademark Office.</a:t>
            </a:r>
          </a:p>
        </p:txBody>
      </p:sp>
      <p:sp>
        <p:nvSpPr>
          <p:cNvPr id="5" name="Slide Number Placeholder 4">
            <a:extLst>
              <a:ext uri="{FF2B5EF4-FFF2-40B4-BE49-F238E27FC236}">
                <a16:creationId xmlns:a16="http://schemas.microsoft.com/office/drawing/2014/main" id="{77556036-EDBF-01A2-BE33-4F1067C886D7}"/>
              </a:ext>
            </a:extLst>
          </p:cNvPr>
          <p:cNvSpPr>
            <a:spLocks noGrp="1"/>
          </p:cNvSpPr>
          <p:nvPr>
            <p:ph type="sldNum" sz="quarter" idx="15"/>
          </p:nvPr>
        </p:nvSpPr>
        <p:spPr/>
        <p:txBody>
          <a:bodyPr/>
          <a:lstStyle/>
          <a:p>
            <a:fld id="{73B22ABC-0FED-4D64-8F5D-7D0F97264170}" type="slidenum">
              <a:rPr lang="en-US" altLang="en-US" smtClean="0"/>
              <a:pPr/>
              <a:t>32</a:t>
            </a:fld>
            <a:endParaRPr lang="en-US" altLang="en-US"/>
          </a:p>
        </p:txBody>
      </p:sp>
    </p:spTree>
    <p:extLst>
      <p:ext uri="{BB962C8B-B14F-4D97-AF65-F5344CB8AC3E}">
        <p14:creationId xmlns:p14="http://schemas.microsoft.com/office/powerpoint/2010/main" val="3442696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CQL Architecture</a:t>
            </a:r>
          </a:p>
        </p:txBody>
      </p:sp>
      <p:sp>
        <p:nvSpPr>
          <p:cNvPr id="5" name="Footer Placeholder 4">
            <a:extLst>
              <a:ext uri="{FF2B5EF4-FFF2-40B4-BE49-F238E27FC236}">
                <a16:creationId xmlns:a16="http://schemas.microsoft.com/office/drawing/2014/main" id="{A5B1EAF9-D9DE-40C9-B027-6FCF84D6FDD5}"/>
              </a:ext>
            </a:extLst>
          </p:cNvPr>
          <p:cNvSpPr>
            <a:spLocks noGrp="1"/>
          </p:cNvSpPr>
          <p:nvPr>
            <p:ph type="ftr" sz="quarter" idx="14"/>
          </p:nvPr>
        </p:nvSpPr>
        <p:spPr/>
        <p:txBody>
          <a:bodyPr/>
          <a:lstStyle/>
          <a:p>
            <a:r>
              <a:rPr lang="en-US"/>
              <a:t>Clinical Quality Language: Deep Dive</a:t>
            </a:r>
            <a:endParaRPr lang="en-US" dirty="0"/>
          </a:p>
        </p:txBody>
      </p:sp>
      <p:sp>
        <p:nvSpPr>
          <p:cNvPr id="6" name="Slide Number Placeholder 5">
            <a:extLst>
              <a:ext uri="{FF2B5EF4-FFF2-40B4-BE49-F238E27FC236}">
                <a16:creationId xmlns:a16="http://schemas.microsoft.com/office/drawing/2014/main" id="{F1F4D005-6E89-481C-8A0A-A989F9D5EE6A}"/>
              </a:ext>
            </a:extLst>
          </p:cNvPr>
          <p:cNvSpPr>
            <a:spLocks noGrp="1"/>
          </p:cNvSpPr>
          <p:nvPr>
            <p:ph type="sldNum" sz="quarter" idx="15"/>
          </p:nvPr>
        </p:nvSpPr>
        <p:spPr/>
        <p:txBody>
          <a:bodyPr/>
          <a:lstStyle/>
          <a:p>
            <a:fld id="{B130677B-A11B-4C56-8725-DCF3201B0814}" type="slidenum">
              <a:rPr lang="en-US" smtClean="0"/>
              <a:t>33</a:t>
            </a:fld>
            <a:endParaRPr lang="en-US" dirty="0"/>
          </a:p>
        </p:txBody>
      </p:sp>
      <p:pic>
        <p:nvPicPr>
          <p:cNvPr id="16" name="Picture 15"/>
          <p:cNvPicPr/>
          <p:nvPr/>
        </p:nvPicPr>
        <p:blipFill>
          <a:blip r:embed="rId2"/>
          <a:stretch>
            <a:fillRect/>
          </a:stretch>
        </p:blipFill>
        <p:spPr>
          <a:xfrm>
            <a:off x="1534478" y="955222"/>
            <a:ext cx="6075045" cy="3612356"/>
          </a:xfrm>
          <a:prstGeom prst="rect">
            <a:avLst/>
          </a:prstGeom>
        </p:spPr>
      </p:pic>
      <p:sp>
        <p:nvSpPr>
          <p:cNvPr id="3" name="TextBox 2"/>
          <p:cNvSpPr txBox="1"/>
          <p:nvPr/>
        </p:nvSpPr>
        <p:spPr>
          <a:xfrm>
            <a:off x="2822193" y="4452161"/>
            <a:ext cx="2970685" cy="253916"/>
          </a:xfrm>
          <a:prstGeom prst="rect">
            <a:avLst/>
          </a:prstGeom>
          <a:noFill/>
        </p:spPr>
        <p:txBody>
          <a:bodyPr wrap="none" rtlCol="0">
            <a:spAutoFit/>
          </a:bodyPr>
          <a:lstStyle/>
          <a:p>
            <a:r>
              <a:rPr lang="en-US" sz="1050" b="1" dirty="0">
                <a:cs typeface="Arial" panose="020B0604020202020204" pitchFamily="34" charset="0"/>
              </a:rPr>
              <a:t>Definitions: </a:t>
            </a:r>
            <a:r>
              <a:rPr lang="en-US" sz="1050" dirty="0">
                <a:cs typeface="Arial" panose="020B0604020202020204" pitchFamily="34" charset="0"/>
              </a:rPr>
              <a:t>SQL – Structured query language</a:t>
            </a:r>
          </a:p>
        </p:txBody>
      </p:sp>
    </p:spTree>
    <p:extLst>
      <p:ext uri="{BB962C8B-B14F-4D97-AF65-F5344CB8AC3E}">
        <p14:creationId xmlns:p14="http://schemas.microsoft.com/office/powerpoint/2010/main" val="753671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166D-0422-4FCC-9ADE-C125CD6BE94E}"/>
              </a:ext>
            </a:extLst>
          </p:cNvPr>
          <p:cNvSpPr>
            <a:spLocks noGrp="1"/>
          </p:cNvSpPr>
          <p:nvPr>
            <p:ph type="title"/>
          </p:nvPr>
        </p:nvSpPr>
        <p:spPr/>
        <p:txBody>
          <a:bodyPr/>
          <a:lstStyle/>
          <a:p>
            <a:r>
              <a:rPr lang="en-US" dirty="0"/>
              <a:t>Specification</a:t>
            </a:r>
          </a:p>
        </p:txBody>
      </p:sp>
      <p:sp>
        <p:nvSpPr>
          <p:cNvPr id="4" name="Footer Placeholder 3">
            <a:extLst>
              <a:ext uri="{FF2B5EF4-FFF2-40B4-BE49-F238E27FC236}">
                <a16:creationId xmlns:a16="http://schemas.microsoft.com/office/drawing/2014/main" id="{49DDA63A-7AED-4043-A5FE-D446E6D8A5A4}"/>
              </a:ext>
            </a:extLst>
          </p:cNvPr>
          <p:cNvSpPr>
            <a:spLocks noGrp="1"/>
          </p:cNvSpPr>
          <p:nvPr>
            <p:ph type="ftr" sz="quarter" idx="14"/>
          </p:nvPr>
        </p:nvSpPr>
        <p:spPr/>
        <p:txBody>
          <a:bodyPr/>
          <a:lstStyle/>
          <a:p>
            <a:r>
              <a:rPr lang="en-US" altLang="en-US"/>
              <a:t>® Health Level Seven and HL7 are registered trademarks of Health Level Seven International, registered with the United States Patent and Trademark Office.</a:t>
            </a:r>
          </a:p>
        </p:txBody>
      </p:sp>
      <p:sp>
        <p:nvSpPr>
          <p:cNvPr id="5" name="Slide Number Placeholder 4">
            <a:extLst>
              <a:ext uri="{FF2B5EF4-FFF2-40B4-BE49-F238E27FC236}">
                <a16:creationId xmlns:a16="http://schemas.microsoft.com/office/drawing/2014/main" id="{F3ED7DD6-D6C2-4B32-A7BC-2FA1E0C58BBF}"/>
              </a:ext>
            </a:extLst>
          </p:cNvPr>
          <p:cNvSpPr>
            <a:spLocks noGrp="1"/>
          </p:cNvSpPr>
          <p:nvPr>
            <p:ph type="sldNum" sz="quarter" idx="15"/>
          </p:nvPr>
        </p:nvSpPr>
        <p:spPr/>
        <p:txBody>
          <a:bodyPr/>
          <a:lstStyle/>
          <a:p>
            <a:fld id="{73B22ABC-0FED-4D64-8F5D-7D0F97264170}" type="slidenum">
              <a:rPr lang="en-US" altLang="en-US" smtClean="0"/>
              <a:pPr/>
              <a:t>34</a:t>
            </a:fld>
            <a:endParaRPr lang="en-US" altLang="en-US"/>
          </a:p>
        </p:txBody>
      </p:sp>
      <p:pic>
        <p:nvPicPr>
          <p:cNvPr id="9" name="Picture 8">
            <a:extLst>
              <a:ext uri="{FF2B5EF4-FFF2-40B4-BE49-F238E27FC236}">
                <a16:creationId xmlns:a16="http://schemas.microsoft.com/office/drawing/2014/main" id="{F62A83C3-2ABC-4C16-8630-7488838E54DE}"/>
              </a:ext>
            </a:extLst>
          </p:cNvPr>
          <p:cNvPicPr>
            <a:picLocks noChangeAspect="1"/>
          </p:cNvPicPr>
          <p:nvPr/>
        </p:nvPicPr>
        <p:blipFill>
          <a:blip r:embed="rId2"/>
          <a:stretch>
            <a:fillRect/>
          </a:stretch>
        </p:blipFill>
        <p:spPr>
          <a:xfrm>
            <a:off x="642153" y="988307"/>
            <a:ext cx="7708028" cy="3481494"/>
          </a:xfrm>
          <a:prstGeom prst="rect">
            <a:avLst/>
          </a:prstGeom>
        </p:spPr>
      </p:pic>
      <p:sp>
        <p:nvSpPr>
          <p:cNvPr id="3" name="TextBox 2">
            <a:extLst>
              <a:ext uri="{FF2B5EF4-FFF2-40B4-BE49-F238E27FC236}">
                <a16:creationId xmlns:a16="http://schemas.microsoft.com/office/drawing/2014/main" id="{B7CCA8ED-5637-1E38-FC4F-26099C714601}"/>
              </a:ext>
            </a:extLst>
          </p:cNvPr>
          <p:cNvSpPr txBox="1"/>
          <p:nvPr/>
        </p:nvSpPr>
        <p:spPr>
          <a:xfrm>
            <a:off x="4914899" y="457544"/>
            <a:ext cx="2008415" cy="369332"/>
          </a:xfrm>
          <a:prstGeom prst="rect">
            <a:avLst/>
          </a:prstGeom>
          <a:noFill/>
        </p:spPr>
        <p:txBody>
          <a:bodyPr wrap="square" rtlCol="0">
            <a:spAutoFit/>
          </a:bodyPr>
          <a:lstStyle/>
          <a:p>
            <a:r>
              <a:rPr lang="en-CA" dirty="0">
                <a:hlinkClick r:id="rId3"/>
              </a:rPr>
              <a:t>https://cql.hl7.org</a:t>
            </a:r>
            <a:endParaRPr lang="en-CA" dirty="0"/>
          </a:p>
        </p:txBody>
      </p:sp>
    </p:spTree>
    <p:extLst>
      <p:ext uri="{BB962C8B-B14F-4D97-AF65-F5344CB8AC3E}">
        <p14:creationId xmlns:p14="http://schemas.microsoft.com/office/powerpoint/2010/main" val="4171848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0B34-09E5-4D7D-A04A-8FC011E509F9}"/>
              </a:ext>
            </a:extLst>
          </p:cNvPr>
          <p:cNvSpPr>
            <a:spLocks noGrp="1"/>
          </p:cNvSpPr>
          <p:nvPr>
            <p:ph type="title"/>
          </p:nvPr>
        </p:nvSpPr>
        <p:spPr/>
        <p:txBody>
          <a:bodyPr/>
          <a:lstStyle/>
          <a:p>
            <a:r>
              <a:rPr lang="en-US" dirty="0"/>
              <a:t>Concepts, </a:t>
            </a:r>
            <a:r>
              <a:rPr lang="en-US" dirty="0" err="1"/>
              <a:t>DataElements</a:t>
            </a:r>
            <a:r>
              <a:rPr lang="en-US" dirty="0"/>
              <a:t>, Decisions</a:t>
            </a:r>
          </a:p>
        </p:txBody>
      </p:sp>
      <p:pic>
        <p:nvPicPr>
          <p:cNvPr id="5" name="Picture 4">
            <a:extLst>
              <a:ext uri="{FF2B5EF4-FFF2-40B4-BE49-F238E27FC236}">
                <a16:creationId xmlns:a16="http://schemas.microsoft.com/office/drawing/2014/main" id="{90A7980A-EB2A-46FA-8CC0-6A826BD980E2}"/>
              </a:ext>
            </a:extLst>
          </p:cNvPr>
          <p:cNvPicPr>
            <a:picLocks noChangeAspect="1"/>
          </p:cNvPicPr>
          <p:nvPr/>
        </p:nvPicPr>
        <p:blipFill>
          <a:blip r:embed="rId2"/>
          <a:stretch>
            <a:fillRect/>
          </a:stretch>
        </p:blipFill>
        <p:spPr>
          <a:xfrm>
            <a:off x="628650" y="1485736"/>
            <a:ext cx="7425340" cy="2995450"/>
          </a:xfrm>
          <a:prstGeom prst="rect">
            <a:avLst/>
          </a:prstGeom>
        </p:spPr>
      </p:pic>
    </p:spTree>
    <p:extLst>
      <p:ext uri="{BB962C8B-B14F-4D97-AF65-F5344CB8AC3E}">
        <p14:creationId xmlns:p14="http://schemas.microsoft.com/office/powerpoint/2010/main" val="3619101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9FC5-F4F5-4FBE-9746-6953E615EF28}"/>
              </a:ext>
            </a:extLst>
          </p:cNvPr>
          <p:cNvSpPr>
            <a:spLocks noGrp="1"/>
          </p:cNvSpPr>
          <p:nvPr>
            <p:ph type="title"/>
          </p:nvPr>
        </p:nvSpPr>
        <p:spPr/>
        <p:txBody>
          <a:bodyPr/>
          <a:lstStyle/>
          <a:p>
            <a:r>
              <a:rPr lang="en-US" dirty="0" err="1"/>
              <a:t>DataElements</a:t>
            </a:r>
            <a:endParaRPr lang="en-US" dirty="0"/>
          </a:p>
        </p:txBody>
      </p:sp>
      <p:pic>
        <p:nvPicPr>
          <p:cNvPr id="4" name="Picture 3">
            <a:extLst>
              <a:ext uri="{FF2B5EF4-FFF2-40B4-BE49-F238E27FC236}">
                <a16:creationId xmlns:a16="http://schemas.microsoft.com/office/drawing/2014/main" id="{381BD71B-A02B-4167-9283-3348DBC3004D}"/>
              </a:ext>
            </a:extLst>
          </p:cNvPr>
          <p:cNvPicPr>
            <a:picLocks noChangeAspect="1"/>
          </p:cNvPicPr>
          <p:nvPr/>
        </p:nvPicPr>
        <p:blipFill>
          <a:blip r:embed="rId2"/>
          <a:stretch>
            <a:fillRect/>
          </a:stretch>
        </p:blipFill>
        <p:spPr>
          <a:xfrm>
            <a:off x="1160811" y="1114003"/>
            <a:ext cx="4970484" cy="3859994"/>
          </a:xfrm>
          <a:prstGeom prst="rect">
            <a:avLst/>
          </a:prstGeom>
        </p:spPr>
      </p:pic>
    </p:spTree>
    <p:extLst>
      <p:ext uri="{BB962C8B-B14F-4D97-AF65-F5344CB8AC3E}">
        <p14:creationId xmlns:p14="http://schemas.microsoft.com/office/powerpoint/2010/main" val="3508827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93ECC-1EB3-4843-94F9-844300F218C4}"/>
              </a:ext>
            </a:extLst>
          </p:cNvPr>
          <p:cNvSpPr>
            <a:spLocks noGrp="1"/>
          </p:cNvSpPr>
          <p:nvPr>
            <p:ph type="title"/>
          </p:nvPr>
        </p:nvSpPr>
        <p:spPr/>
        <p:txBody>
          <a:bodyPr/>
          <a:lstStyle/>
          <a:p>
            <a:r>
              <a:rPr lang="en-US" dirty="0"/>
              <a:t>Decisions</a:t>
            </a:r>
          </a:p>
        </p:txBody>
      </p:sp>
      <p:pic>
        <p:nvPicPr>
          <p:cNvPr id="4" name="Picture 3">
            <a:extLst>
              <a:ext uri="{FF2B5EF4-FFF2-40B4-BE49-F238E27FC236}">
                <a16:creationId xmlns:a16="http://schemas.microsoft.com/office/drawing/2014/main" id="{ACAB2B4C-92E8-4390-B370-90E98526CD47}"/>
              </a:ext>
            </a:extLst>
          </p:cNvPr>
          <p:cNvPicPr>
            <a:picLocks noChangeAspect="1"/>
          </p:cNvPicPr>
          <p:nvPr/>
        </p:nvPicPr>
        <p:blipFill>
          <a:blip r:embed="rId2"/>
          <a:stretch>
            <a:fillRect/>
          </a:stretch>
        </p:blipFill>
        <p:spPr>
          <a:xfrm>
            <a:off x="628650" y="1121366"/>
            <a:ext cx="8022817" cy="3748290"/>
          </a:xfrm>
          <a:prstGeom prst="rect">
            <a:avLst/>
          </a:prstGeom>
        </p:spPr>
      </p:pic>
      <p:pic>
        <p:nvPicPr>
          <p:cNvPr id="5" name="Picture 4">
            <a:extLst>
              <a:ext uri="{FF2B5EF4-FFF2-40B4-BE49-F238E27FC236}">
                <a16:creationId xmlns:a16="http://schemas.microsoft.com/office/drawing/2014/main" id="{D6964D6E-6EF6-405A-85AB-65743F96C051}"/>
              </a:ext>
            </a:extLst>
          </p:cNvPr>
          <p:cNvPicPr>
            <a:picLocks noChangeAspect="1"/>
          </p:cNvPicPr>
          <p:nvPr/>
        </p:nvPicPr>
        <p:blipFill>
          <a:blip r:embed="rId3"/>
          <a:stretch>
            <a:fillRect/>
          </a:stretch>
        </p:blipFill>
        <p:spPr>
          <a:xfrm>
            <a:off x="2930983" y="442271"/>
            <a:ext cx="4894152" cy="657317"/>
          </a:xfrm>
          <a:prstGeom prst="rect">
            <a:avLst/>
          </a:prstGeom>
        </p:spPr>
      </p:pic>
    </p:spTree>
    <p:extLst>
      <p:ext uri="{BB962C8B-B14F-4D97-AF65-F5344CB8AC3E}">
        <p14:creationId xmlns:p14="http://schemas.microsoft.com/office/powerpoint/2010/main" val="2126167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C58C-B265-4CB6-83C7-E384F9B8CB0B}"/>
              </a:ext>
            </a:extLst>
          </p:cNvPr>
          <p:cNvSpPr>
            <a:spLocks noGrp="1"/>
          </p:cNvSpPr>
          <p:nvPr>
            <p:ph type="title"/>
          </p:nvPr>
        </p:nvSpPr>
        <p:spPr/>
        <p:txBody>
          <a:bodyPr/>
          <a:lstStyle/>
          <a:p>
            <a:r>
              <a:rPr lang="en-US" dirty="0"/>
              <a:t>VS Code – Best Editor Ever</a:t>
            </a:r>
          </a:p>
        </p:txBody>
      </p:sp>
      <p:sp>
        <p:nvSpPr>
          <p:cNvPr id="4" name="Footer Placeholder 3">
            <a:extLst>
              <a:ext uri="{FF2B5EF4-FFF2-40B4-BE49-F238E27FC236}">
                <a16:creationId xmlns:a16="http://schemas.microsoft.com/office/drawing/2014/main" id="{93719F62-91D6-4BC0-98A2-D9086375C656}"/>
              </a:ext>
            </a:extLst>
          </p:cNvPr>
          <p:cNvSpPr>
            <a:spLocks noGrp="1"/>
          </p:cNvSpPr>
          <p:nvPr>
            <p:ph type="ftr" sz="quarter" idx="14"/>
          </p:nvPr>
        </p:nvSpPr>
        <p:spPr/>
        <p:txBody>
          <a:bodyPr/>
          <a:lstStyle/>
          <a:p>
            <a:r>
              <a:rPr lang="en-US" altLang="en-US"/>
              <a:t>® Health Level Seven and HL7 are registered trademarks of Health Level Seven International, registered with the United States Patent and Trademark Office.</a:t>
            </a:r>
          </a:p>
        </p:txBody>
      </p:sp>
      <p:sp>
        <p:nvSpPr>
          <p:cNvPr id="5" name="Slide Number Placeholder 4">
            <a:extLst>
              <a:ext uri="{FF2B5EF4-FFF2-40B4-BE49-F238E27FC236}">
                <a16:creationId xmlns:a16="http://schemas.microsoft.com/office/drawing/2014/main" id="{5FC9772F-6AF7-40B2-9CDF-AC3F65C8AB33}"/>
              </a:ext>
            </a:extLst>
          </p:cNvPr>
          <p:cNvSpPr>
            <a:spLocks noGrp="1"/>
          </p:cNvSpPr>
          <p:nvPr>
            <p:ph type="sldNum" sz="quarter" idx="15"/>
          </p:nvPr>
        </p:nvSpPr>
        <p:spPr/>
        <p:txBody>
          <a:bodyPr/>
          <a:lstStyle/>
          <a:p>
            <a:fld id="{73B22ABC-0FED-4D64-8F5D-7D0F97264170}" type="slidenum">
              <a:rPr lang="en-US" altLang="en-US" smtClean="0"/>
              <a:pPr/>
              <a:t>38</a:t>
            </a:fld>
            <a:endParaRPr lang="en-US" altLang="en-US"/>
          </a:p>
        </p:txBody>
      </p:sp>
      <p:sp>
        <p:nvSpPr>
          <p:cNvPr id="9" name="Content Placeholder 2">
            <a:extLst>
              <a:ext uri="{FF2B5EF4-FFF2-40B4-BE49-F238E27FC236}">
                <a16:creationId xmlns:a16="http://schemas.microsoft.com/office/drawing/2014/main" id="{3DE31EBE-B06E-47F1-A80E-D45F293EAD49}"/>
              </a:ext>
            </a:extLst>
          </p:cNvPr>
          <p:cNvSpPr>
            <a:spLocks noGrp="1"/>
          </p:cNvSpPr>
          <p:nvPr>
            <p:ph type="body" sz="quarter" idx="13"/>
          </p:nvPr>
        </p:nvSpPr>
        <p:spPr>
          <a:xfrm>
            <a:off x="413395" y="1187772"/>
            <a:ext cx="4335585" cy="3326858"/>
          </a:xfrm>
        </p:spPr>
        <p:txBody>
          <a:bodyPr/>
          <a:lstStyle/>
          <a:p>
            <a:r>
              <a:rPr lang="en-US" sz="2000" dirty="0">
                <a:hlinkClick r:id="rId2"/>
              </a:rPr>
              <a:t>https://code.visualstudio.com/</a:t>
            </a:r>
            <a:r>
              <a:rPr lang="en-US" sz="2000" dirty="0"/>
              <a:t> </a:t>
            </a:r>
          </a:p>
          <a:p>
            <a:r>
              <a:rPr lang="en-US" dirty="0"/>
              <a:t>Full-featured IDE</a:t>
            </a:r>
          </a:p>
          <a:p>
            <a:r>
              <a:rPr lang="en-US" dirty="0"/>
              <a:t>CQL plugin w/</a:t>
            </a:r>
          </a:p>
          <a:p>
            <a:pPr lvl="1"/>
            <a:r>
              <a:rPr lang="en-US" dirty="0"/>
              <a:t>Highlighting</a:t>
            </a:r>
          </a:p>
          <a:p>
            <a:pPr lvl="1"/>
            <a:r>
              <a:rPr lang="en-US" dirty="0"/>
              <a:t>Syntax checking</a:t>
            </a:r>
          </a:p>
          <a:p>
            <a:pPr lvl="1"/>
            <a:r>
              <a:rPr lang="en-US" dirty="0"/>
              <a:t>Ad-hoc evaluation</a:t>
            </a:r>
          </a:p>
          <a:p>
            <a:pPr lvl="1"/>
            <a:r>
              <a:rPr lang="en-US" dirty="0"/>
              <a:t>Test cases</a:t>
            </a:r>
          </a:p>
          <a:p>
            <a:pPr lvl="1"/>
            <a:r>
              <a:rPr lang="en-US" dirty="0"/>
              <a:t>Terminology support</a:t>
            </a:r>
          </a:p>
        </p:txBody>
      </p:sp>
      <p:pic>
        <p:nvPicPr>
          <p:cNvPr id="11" name="Picture 10">
            <a:extLst>
              <a:ext uri="{FF2B5EF4-FFF2-40B4-BE49-F238E27FC236}">
                <a16:creationId xmlns:a16="http://schemas.microsoft.com/office/drawing/2014/main" id="{E5E215F1-51A9-48ED-907C-E73AD1C0A0EE}"/>
              </a:ext>
            </a:extLst>
          </p:cNvPr>
          <p:cNvPicPr>
            <a:picLocks noChangeAspect="1"/>
          </p:cNvPicPr>
          <p:nvPr/>
        </p:nvPicPr>
        <p:blipFill>
          <a:blip r:embed="rId3"/>
          <a:stretch>
            <a:fillRect/>
          </a:stretch>
        </p:blipFill>
        <p:spPr>
          <a:xfrm>
            <a:off x="4070935" y="1246781"/>
            <a:ext cx="4945246" cy="3239565"/>
          </a:xfrm>
          <a:prstGeom prst="rect">
            <a:avLst/>
          </a:prstGeom>
        </p:spPr>
      </p:pic>
    </p:spTree>
    <p:extLst>
      <p:ext uri="{BB962C8B-B14F-4D97-AF65-F5344CB8AC3E}">
        <p14:creationId xmlns:p14="http://schemas.microsoft.com/office/powerpoint/2010/main" val="27241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2CF8-F14E-4EE8-9CC7-76487FDE062C}"/>
              </a:ext>
            </a:extLst>
          </p:cNvPr>
          <p:cNvSpPr>
            <a:spLocks noGrp="1"/>
          </p:cNvSpPr>
          <p:nvPr>
            <p:ph type="title"/>
          </p:nvPr>
        </p:nvSpPr>
        <p:spPr/>
        <p:txBody>
          <a:bodyPr/>
          <a:lstStyle/>
          <a:p>
            <a:r>
              <a:rPr lang="en-US" dirty="0"/>
              <a:t>VS Code – Extensions </a:t>
            </a:r>
          </a:p>
        </p:txBody>
      </p:sp>
      <p:sp>
        <p:nvSpPr>
          <p:cNvPr id="4" name="Footer Placeholder 3">
            <a:extLst>
              <a:ext uri="{FF2B5EF4-FFF2-40B4-BE49-F238E27FC236}">
                <a16:creationId xmlns:a16="http://schemas.microsoft.com/office/drawing/2014/main" id="{3AEC5F6F-5391-4506-9565-38B3AB45E544}"/>
              </a:ext>
            </a:extLst>
          </p:cNvPr>
          <p:cNvSpPr>
            <a:spLocks noGrp="1"/>
          </p:cNvSpPr>
          <p:nvPr>
            <p:ph type="ftr" sz="quarter" idx="14"/>
          </p:nvPr>
        </p:nvSpPr>
        <p:spPr/>
        <p:txBody>
          <a:bodyPr/>
          <a:lstStyle/>
          <a:p>
            <a:r>
              <a:rPr lang="en-US" altLang="en-US"/>
              <a:t>® Health Level Seven and HL7 are registered trademarks of Health Level Seven International, registered with the United States Patent and Trademark Office.</a:t>
            </a:r>
          </a:p>
        </p:txBody>
      </p:sp>
      <p:sp>
        <p:nvSpPr>
          <p:cNvPr id="5" name="Slide Number Placeholder 4">
            <a:extLst>
              <a:ext uri="{FF2B5EF4-FFF2-40B4-BE49-F238E27FC236}">
                <a16:creationId xmlns:a16="http://schemas.microsoft.com/office/drawing/2014/main" id="{0840F8DF-6057-48CA-B8B4-13028B9774D8}"/>
              </a:ext>
            </a:extLst>
          </p:cNvPr>
          <p:cNvSpPr>
            <a:spLocks noGrp="1"/>
          </p:cNvSpPr>
          <p:nvPr>
            <p:ph type="sldNum" sz="quarter" idx="15"/>
          </p:nvPr>
        </p:nvSpPr>
        <p:spPr/>
        <p:txBody>
          <a:bodyPr/>
          <a:lstStyle/>
          <a:p>
            <a:fld id="{73B22ABC-0FED-4D64-8F5D-7D0F97264170}" type="slidenum">
              <a:rPr lang="en-US" altLang="en-US" smtClean="0"/>
              <a:pPr/>
              <a:t>39</a:t>
            </a:fld>
            <a:endParaRPr lang="en-US" altLang="en-US"/>
          </a:p>
        </p:txBody>
      </p:sp>
      <p:pic>
        <p:nvPicPr>
          <p:cNvPr id="7" name="Picture 6">
            <a:extLst>
              <a:ext uri="{FF2B5EF4-FFF2-40B4-BE49-F238E27FC236}">
                <a16:creationId xmlns:a16="http://schemas.microsoft.com/office/drawing/2014/main" id="{BE28A6A7-E9C4-4191-8E69-14EC6FEE8353}"/>
              </a:ext>
            </a:extLst>
          </p:cNvPr>
          <p:cNvPicPr>
            <a:picLocks noChangeAspect="1"/>
          </p:cNvPicPr>
          <p:nvPr/>
        </p:nvPicPr>
        <p:blipFill>
          <a:blip r:embed="rId2"/>
          <a:stretch>
            <a:fillRect/>
          </a:stretch>
        </p:blipFill>
        <p:spPr>
          <a:xfrm>
            <a:off x="334830" y="1613086"/>
            <a:ext cx="6261364" cy="2894840"/>
          </a:xfrm>
          <a:prstGeom prst="rect">
            <a:avLst/>
          </a:prstGeom>
        </p:spPr>
      </p:pic>
      <p:sp>
        <p:nvSpPr>
          <p:cNvPr id="8" name="TextBox 7">
            <a:extLst>
              <a:ext uri="{FF2B5EF4-FFF2-40B4-BE49-F238E27FC236}">
                <a16:creationId xmlns:a16="http://schemas.microsoft.com/office/drawing/2014/main" id="{882CB963-9525-459C-A66B-FCAE86915196}"/>
              </a:ext>
            </a:extLst>
          </p:cNvPr>
          <p:cNvSpPr txBox="1"/>
          <p:nvPr/>
        </p:nvSpPr>
        <p:spPr>
          <a:xfrm>
            <a:off x="334830" y="1116030"/>
            <a:ext cx="4108817" cy="369332"/>
          </a:xfrm>
          <a:prstGeom prst="rect">
            <a:avLst/>
          </a:prstGeom>
          <a:noFill/>
        </p:spPr>
        <p:txBody>
          <a:bodyPr wrap="none" rtlCol="0">
            <a:spAutoFit/>
          </a:bodyPr>
          <a:lstStyle/>
          <a:p>
            <a:r>
              <a:rPr lang="en-US" dirty="0"/>
              <a:t>Extension Identifier: </a:t>
            </a:r>
            <a:r>
              <a:rPr lang="en-US" b="1" dirty="0" err="1"/>
              <a:t>cqframework.cql</a:t>
            </a:r>
            <a:endParaRPr lang="en-US" b="1" dirty="0"/>
          </a:p>
        </p:txBody>
      </p:sp>
    </p:spTree>
    <p:extLst>
      <p:ext uri="{BB962C8B-B14F-4D97-AF65-F5344CB8AC3E}">
        <p14:creationId xmlns:p14="http://schemas.microsoft.com/office/powerpoint/2010/main" val="3856266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7B4583-F935-4894-BCDA-C4370AC07C5F}"/>
              </a:ext>
            </a:extLst>
          </p:cNvPr>
          <p:cNvSpPr>
            <a:spLocks noGrp="1"/>
          </p:cNvSpPr>
          <p:nvPr>
            <p:ph type="title"/>
          </p:nvPr>
        </p:nvSpPr>
        <p:spPr/>
        <p:txBody>
          <a:bodyPr/>
          <a:lstStyle/>
          <a:p>
            <a:r>
              <a:rPr lang="en-US" dirty="0"/>
              <a:t>Credit</a:t>
            </a:r>
          </a:p>
        </p:txBody>
      </p:sp>
      <p:sp>
        <p:nvSpPr>
          <p:cNvPr id="8" name="Content Placeholder 7">
            <a:extLst>
              <a:ext uri="{FF2B5EF4-FFF2-40B4-BE49-F238E27FC236}">
                <a16:creationId xmlns:a16="http://schemas.microsoft.com/office/drawing/2014/main" id="{12969102-4DC6-4A57-9E3A-CBA4366DFA70}"/>
              </a:ext>
            </a:extLst>
          </p:cNvPr>
          <p:cNvSpPr>
            <a:spLocks noGrp="1"/>
          </p:cNvSpPr>
          <p:nvPr>
            <p:ph type="body" sz="quarter" idx="13"/>
          </p:nvPr>
        </p:nvSpPr>
        <p:spPr/>
        <p:txBody>
          <a:bodyPr/>
          <a:lstStyle/>
          <a:p>
            <a:r>
              <a:rPr lang="en-CA" dirty="0"/>
              <a:t>These slides include content from Brian Postlethwaite</a:t>
            </a:r>
          </a:p>
          <a:p>
            <a:r>
              <a:rPr lang="en-CA" dirty="0"/>
              <a:t>With updates by Lloyd McKenzie</a:t>
            </a:r>
          </a:p>
          <a:p>
            <a:endParaRPr lang="en-US" dirty="0"/>
          </a:p>
        </p:txBody>
      </p:sp>
      <p:sp>
        <p:nvSpPr>
          <p:cNvPr id="2" name="Footer Placeholder 1">
            <a:extLst>
              <a:ext uri="{FF2B5EF4-FFF2-40B4-BE49-F238E27FC236}">
                <a16:creationId xmlns:a16="http://schemas.microsoft.com/office/drawing/2014/main" id="{12A36B17-60AD-40D9-B33D-C4B147E58C6F}"/>
              </a:ext>
            </a:extLst>
          </p:cNvPr>
          <p:cNvSpPr>
            <a:spLocks noGrp="1"/>
          </p:cNvSpPr>
          <p:nvPr>
            <p:ph type="ftr" sz="quarter" idx="10"/>
          </p:nvPr>
        </p:nvSpPr>
        <p:spPr/>
        <p:txBody>
          <a:bodyPr/>
          <a:lstStyle/>
          <a:p>
            <a:r>
              <a:rPr lang="en-CA" dirty="0"/>
              <a:t>© 2024 Health Level Seven ® International. All Rights Reserved. Published under the Creative Commons 3.0 Attribution </a:t>
            </a:r>
            <a:r>
              <a:rPr lang="en-CA" dirty="0" err="1"/>
              <a:t>Unported</a:t>
            </a:r>
            <a:r>
              <a:rPr lang="en-CA" dirty="0"/>
              <a:t> license</a:t>
            </a:r>
            <a:endParaRPr lang="en-US" dirty="0"/>
          </a:p>
        </p:txBody>
      </p:sp>
      <p:sp>
        <p:nvSpPr>
          <p:cNvPr id="6" name="Slide Number Placeholder 5">
            <a:extLst>
              <a:ext uri="{FF2B5EF4-FFF2-40B4-BE49-F238E27FC236}">
                <a16:creationId xmlns:a16="http://schemas.microsoft.com/office/drawing/2014/main" id="{07B16E94-221A-418E-A0E5-BE63452C9BCB}"/>
              </a:ext>
            </a:extLst>
          </p:cNvPr>
          <p:cNvSpPr>
            <a:spLocks noGrp="1"/>
          </p:cNvSpPr>
          <p:nvPr>
            <p:ph type="sldNum" sz="quarter" idx="11"/>
          </p:nvPr>
        </p:nvSpPr>
        <p:spPr/>
        <p:txBody>
          <a:bodyPr/>
          <a:lstStyle/>
          <a:p>
            <a:fld id="{CEB45A3F-552B-4961-AC9A-06435CED62A6}" type="slidenum">
              <a:rPr lang="en-US" smtClean="0"/>
              <a:pPr/>
              <a:t>4</a:t>
            </a:fld>
            <a:endParaRPr lang="en-US"/>
          </a:p>
        </p:txBody>
      </p:sp>
      <p:pic>
        <p:nvPicPr>
          <p:cNvPr id="3" name="Picture 2" descr="A close-up of colorful text&#10;&#10;Description automatically generated">
            <a:extLst>
              <a:ext uri="{FF2B5EF4-FFF2-40B4-BE49-F238E27FC236}">
                <a16:creationId xmlns:a16="http://schemas.microsoft.com/office/drawing/2014/main" id="{EB2C76BC-55E1-5249-ECB2-3F41F4CC721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42077" y="2753510"/>
            <a:ext cx="2087548" cy="1391699"/>
          </a:xfrm>
          <a:prstGeom prst="rect">
            <a:avLst/>
          </a:prstGeom>
        </p:spPr>
      </p:pic>
    </p:spTree>
    <p:extLst>
      <p:ext uri="{BB962C8B-B14F-4D97-AF65-F5344CB8AC3E}">
        <p14:creationId xmlns:p14="http://schemas.microsoft.com/office/powerpoint/2010/main" val="1920275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9AE9D-0F19-4684-BF0D-28E441896EEB}"/>
              </a:ext>
            </a:extLst>
          </p:cNvPr>
          <p:cNvSpPr>
            <a:spLocks noGrp="1"/>
          </p:cNvSpPr>
          <p:nvPr>
            <p:ph type="title"/>
          </p:nvPr>
        </p:nvSpPr>
        <p:spPr/>
        <p:txBody>
          <a:bodyPr/>
          <a:lstStyle/>
          <a:p>
            <a:r>
              <a:rPr lang="en-US" dirty="0"/>
              <a:t>CQL-Runner – Ad-hoc CQL execution</a:t>
            </a:r>
          </a:p>
        </p:txBody>
      </p:sp>
      <p:pic>
        <p:nvPicPr>
          <p:cNvPr id="5" name="Picture 4">
            <a:extLst>
              <a:ext uri="{FF2B5EF4-FFF2-40B4-BE49-F238E27FC236}">
                <a16:creationId xmlns:a16="http://schemas.microsoft.com/office/drawing/2014/main" id="{447C34EF-DF2D-40D0-A338-2632C6A591CD}"/>
              </a:ext>
            </a:extLst>
          </p:cNvPr>
          <p:cNvPicPr>
            <a:picLocks noChangeAspect="1"/>
          </p:cNvPicPr>
          <p:nvPr/>
        </p:nvPicPr>
        <p:blipFill>
          <a:blip r:embed="rId2"/>
          <a:stretch>
            <a:fillRect/>
          </a:stretch>
        </p:blipFill>
        <p:spPr>
          <a:xfrm>
            <a:off x="1354151" y="988306"/>
            <a:ext cx="6435697" cy="3530204"/>
          </a:xfrm>
          <a:prstGeom prst="rect">
            <a:avLst/>
          </a:prstGeom>
        </p:spPr>
      </p:pic>
      <p:sp>
        <p:nvSpPr>
          <p:cNvPr id="6" name="TextBox 5">
            <a:extLst>
              <a:ext uri="{FF2B5EF4-FFF2-40B4-BE49-F238E27FC236}">
                <a16:creationId xmlns:a16="http://schemas.microsoft.com/office/drawing/2014/main" id="{5BEC38E6-4D6E-4006-9A88-46F8E0A582C8}"/>
              </a:ext>
            </a:extLst>
          </p:cNvPr>
          <p:cNvSpPr txBox="1"/>
          <p:nvPr/>
        </p:nvSpPr>
        <p:spPr>
          <a:xfrm>
            <a:off x="3173464" y="4752855"/>
            <a:ext cx="3109965" cy="338554"/>
          </a:xfrm>
          <a:prstGeom prst="rect">
            <a:avLst/>
          </a:prstGeom>
          <a:noFill/>
        </p:spPr>
        <p:txBody>
          <a:bodyPr wrap="square">
            <a:spAutoFit/>
          </a:bodyPr>
          <a:lstStyle/>
          <a:p>
            <a:r>
              <a:rPr lang="en-US" sz="1600" dirty="0">
                <a:hlinkClick r:id="rId3"/>
              </a:rPr>
              <a:t>http://cql-runner.dataphoria.org</a:t>
            </a:r>
            <a:endParaRPr lang="en-US" sz="1600" dirty="0"/>
          </a:p>
        </p:txBody>
      </p:sp>
    </p:spTree>
    <p:extLst>
      <p:ext uri="{BB962C8B-B14F-4D97-AF65-F5344CB8AC3E}">
        <p14:creationId xmlns:p14="http://schemas.microsoft.com/office/powerpoint/2010/main" val="3509420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D4EE0-FA08-79D5-9A53-F2174DD60FCC}"/>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CCE26C-2416-B09B-9C95-D5976D508664}"/>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A5AE40F1-932F-D5E4-1222-4E892777A347}"/>
              </a:ext>
            </a:extLst>
          </p:cNvPr>
          <p:cNvSpPr>
            <a:spLocks noGrp="1"/>
          </p:cNvSpPr>
          <p:nvPr>
            <p:ph type="sldNum" sz="quarter" idx="11"/>
          </p:nvPr>
        </p:nvSpPr>
        <p:spPr/>
        <p:txBody>
          <a:bodyPr/>
          <a:lstStyle/>
          <a:p>
            <a:fld id="{6CACE926-AEF5-4BFE-8BD7-24414108CB7B}" type="slidenum">
              <a:rPr lang="en-US" altLang="en-US" smtClean="0"/>
              <a:pPr/>
              <a:t>41</a:t>
            </a:fld>
            <a:endParaRPr lang="en-US" altLang="en-US" dirty="0"/>
          </a:p>
        </p:txBody>
      </p:sp>
      <p:graphicFrame>
        <p:nvGraphicFramePr>
          <p:cNvPr id="6" name="Diagram 5">
            <a:extLst>
              <a:ext uri="{FF2B5EF4-FFF2-40B4-BE49-F238E27FC236}">
                <a16:creationId xmlns:a16="http://schemas.microsoft.com/office/drawing/2014/main" id="{B8C46378-8EF4-433E-A0E9-4B250FDD8C7F}"/>
              </a:ext>
            </a:extLst>
          </p:cNvPr>
          <p:cNvGraphicFramePr/>
          <p:nvPr>
            <p:extLst>
              <p:ext uri="{D42A27DB-BD31-4B8C-83A1-F6EECF244321}">
                <p14:modId xmlns:p14="http://schemas.microsoft.com/office/powerpoint/2010/main" val="1246729195"/>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9843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EE81FA-F0FD-FD21-08DC-4F09BDCDE85B}"/>
              </a:ext>
            </a:extLst>
          </p:cNvPr>
          <p:cNvSpPr>
            <a:spLocks noGrp="1"/>
          </p:cNvSpPr>
          <p:nvPr>
            <p:ph type="title"/>
          </p:nvPr>
        </p:nvSpPr>
        <p:spPr/>
        <p:txBody>
          <a:bodyPr/>
          <a:lstStyle/>
          <a:p>
            <a:r>
              <a:rPr lang="en-US" dirty="0"/>
              <a:t>Expression type</a:t>
            </a:r>
            <a:endParaRPr lang="en-CA" dirty="0"/>
          </a:p>
        </p:txBody>
      </p:sp>
      <p:sp>
        <p:nvSpPr>
          <p:cNvPr id="3" name="Footer Placeholder 2">
            <a:extLst>
              <a:ext uri="{FF2B5EF4-FFF2-40B4-BE49-F238E27FC236}">
                <a16:creationId xmlns:a16="http://schemas.microsoft.com/office/drawing/2014/main" id="{3776DB9E-32CF-3E88-B9AC-932DB678AA44}"/>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4" name="Slide Number Placeholder 3">
            <a:extLst>
              <a:ext uri="{FF2B5EF4-FFF2-40B4-BE49-F238E27FC236}">
                <a16:creationId xmlns:a16="http://schemas.microsoft.com/office/drawing/2014/main" id="{F358336E-8181-89BA-6218-BAB0FB45F127}"/>
              </a:ext>
            </a:extLst>
          </p:cNvPr>
          <p:cNvSpPr>
            <a:spLocks noGrp="1"/>
          </p:cNvSpPr>
          <p:nvPr>
            <p:ph type="sldNum" sz="quarter" idx="11"/>
          </p:nvPr>
        </p:nvSpPr>
        <p:spPr/>
        <p:txBody>
          <a:bodyPr/>
          <a:lstStyle/>
          <a:p>
            <a:fld id="{6CACE926-AEF5-4BFE-8BD7-24414108CB7B}" type="slidenum">
              <a:rPr lang="en-US" altLang="en-US" smtClean="0"/>
              <a:pPr/>
              <a:t>42</a:t>
            </a:fld>
            <a:endParaRPr lang="en-US" altLang="en-US" dirty="0"/>
          </a:p>
        </p:txBody>
      </p:sp>
      <p:pic>
        <p:nvPicPr>
          <p:cNvPr id="7" name="Picture 6">
            <a:extLst>
              <a:ext uri="{FF2B5EF4-FFF2-40B4-BE49-F238E27FC236}">
                <a16:creationId xmlns:a16="http://schemas.microsoft.com/office/drawing/2014/main" id="{B656A8C2-3760-3393-7072-76FFC0918025}"/>
              </a:ext>
            </a:extLst>
          </p:cNvPr>
          <p:cNvPicPr>
            <a:picLocks noChangeAspect="1"/>
          </p:cNvPicPr>
          <p:nvPr/>
        </p:nvPicPr>
        <p:blipFill>
          <a:blip r:embed="rId2"/>
          <a:stretch>
            <a:fillRect/>
          </a:stretch>
        </p:blipFill>
        <p:spPr>
          <a:xfrm>
            <a:off x="208941" y="1227546"/>
            <a:ext cx="8726118" cy="3124636"/>
          </a:xfrm>
          <a:prstGeom prst="rect">
            <a:avLst/>
          </a:prstGeom>
        </p:spPr>
      </p:pic>
    </p:spTree>
    <p:extLst>
      <p:ext uri="{BB962C8B-B14F-4D97-AF65-F5344CB8AC3E}">
        <p14:creationId xmlns:p14="http://schemas.microsoft.com/office/powerpoint/2010/main" val="2008536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32DBF4-1405-C88D-CBCD-142D30F190DB}"/>
              </a:ext>
            </a:extLst>
          </p:cNvPr>
          <p:cNvSpPr>
            <a:spLocks noGrp="1"/>
          </p:cNvSpPr>
          <p:nvPr>
            <p:ph type="title"/>
          </p:nvPr>
        </p:nvSpPr>
        <p:spPr/>
        <p:txBody>
          <a:bodyPr/>
          <a:lstStyle/>
          <a:p>
            <a:r>
              <a:rPr lang="en-US" dirty="0" err="1"/>
              <a:t>FHIRPath</a:t>
            </a:r>
            <a:r>
              <a:rPr lang="en-US" dirty="0"/>
              <a:t> variables</a:t>
            </a:r>
            <a:endParaRPr lang="en-CA" dirty="0"/>
          </a:p>
        </p:txBody>
      </p:sp>
      <p:sp>
        <p:nvSpPr>
          <p:cNvPr id="6" name="Text Placeholder 5">
            <a:extLst>
              <a:ext uri="{FF2B5EF4-FFF2-40B4-BE49-F238E27FC236}">
                <a16:creationId xmlns:a16="http://schemas.microsoft.com/office/drawing/2014/main" id="{C5E400EC-85ED-B801-36AC-756E6393BA00}"/>
              </a:ext>
            </a:extLst>
          </p:cNvPr>
          <p:cNvSpPr>
            <a:spLocks noGrp="1"/>
          </p:cNvSpPr>
          <p:nvPr>
            <p:ph type="body" sz="quarter" idx="13"/>
          </p:nvPr>
        </p:nvSpPr>
        <p:spPr/>
        <p:txBody>
          <a:bodyPr/>
          <a:lstStyle/>
          <a:p>
            <a:r>
              <a:rPr lang="en-US" dirty="0"/>
              <a:t>Results of Expressions with ‘name’ elements become available as variables</a:t>
            </a:r>
          </a:p>
          <a:p>
            <a:r>
              <a:rPr lang="en-US" dirty="0"/>
              <a:t>Scope:</a:t>
            </a:r>
          </a:p>
          <a:p>
            <a:pPr lvl="1"/>
            <a:r>
              <a:rPr lang="en-US" dirty="0"/>
              <a:t>All following Expressions on the same node</a:t>
            </a:r>
          </a:p>
          <a:p>
            <a:pPr lvl="1"/>
            <a:r>
              <a:rPr lang="en-US" dirty="0"/>
              <a:t>All descendant items</a:t>
            </a:r>
          </a:p>
          <a:p>
            <a:r>
              <a:rPr lang="en-US" dirty="0"/>
              <a:t>Conflicts with variable names is an error</a:t>
            </a:r>
          </a:p>
          <a:p>
            <a:r>
              <a:rPr lang="en-US" dirty="0"/>
              <a:t>Same name in different trees is fine</a:t>
            </a:r>
            <a:endParaRPr lang="en-CA" dirty="0"/>
          </a:p>
        </p:txBody>
      </p:sp>
      <p:sp>
        <p:nvSpPr>
          <p:cNvPr id="3" name="Footer Placeholder 2">
            <a:extLst>
              <a:ext uri="{FF2B5EF4-FFF2-40B4-BE49-F238E27FC236}">
                <a16:creationId xmlns:a16="http://schemas.microsoft.com/office/drawing/2014/main" id="{C35EAC95-65C0-F4FD-6B9D-CAD6683927C5}"/>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4" name="Slide Number Placeholder 3">
            <a:extLst>
              <a:ext uri="{FF2B5EF4-FFF2-40B4-BE49-F238E27FC236}">
                <a16:creationId xmlns:a16="http://schemas.microsoft.com/office/drawing/2014/main" id="{C293D67B-CEE7-E21F-AFBD-DE0E0F923D1B}"/>
              </a:ext>
            </a:extLst>
          </p:cNvPr>
          <p:cNvSpPr>
            <a:spLocks noGrp="1"/>
          </p:cNvSpPr>
          <p:nvPr>
            <p:ph type="sldNum" sz="quarter" idx="11"/>
          </p:nvPr>
        </p:nvSpPr>
        <p:spPr/>
        <p:txBody>
          <a:bodyPr/>
          <a:lstStyle/>
          <a:p>
            <a:fld id="{6CACE926-AEF5-4BFE-8BD7-24414108CB7B}" type="slidenum">
              <a:rPr lang="en-US" altLang="en-US" smtClean="0"/>
              <a:pPr/>
              <a:t>43</a:t>
            </a:fld>
            <a:endParaRPr lang="en-US" altLang="en-US" dirty="0"/>
          </a:p>
        </p:txBody>
      </p:sp>
    </p:spTree>
    <p:extLst>
      <p:ext uri="{BB962C8B-B14F-4D97-AF65-F5344CB8AC3E}">
        <p14:creationId xmlns:p14="http://schemas.microsoft.com/office/powerpoint/2010/main" val="1380058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FBB4-CDCC-DA63-E373-440A77CE62A6}"/>
              </a:ext>
            </a:extLst>
          </p:cNvPr>
          <p:cNvSpPr>
            <a:spLocks noGrp="1"/>
          </p:cNvSpPr>
          <p:nvPr>
            <p:ph type="title"/>
          </p:nvPr>
        </p:nvSpPr>
        <p:spPr/>
        <p:txBody>
          <a:bodyPr/>
          <a:lstStyle/>
          <a:p>
            <a:r>
              <a:rPr lang="en-US" dirty="0"/>
              <a:t>Libraries</a:t>
            </a:r>
            <a:endParaRPr lang="en-CA" dirty="0"/>
          </a:p>
        </p:txBody>
      </p:sp>
      <p:sp>
        <p:nvSpPr>
          <p:cNvPr id="4" name="Footer Placeholder 3">
            <a:extLst>
              <a:ext uri="{FF2B5EF4-FFF2-40B4-BE49-F238E27FC236}">
                <a16:creationId xmlns:a16="http://schemas.microsoft.com/office/drawing/2014/main" id="{9C6E4B12-289C-BDC8-F768-4C41E0872536}"/>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9E4E2190-6054-3B95-96BA-762BCEF80786}"/>
              </a:ext>
            </a:extLst>
          </p:cNvPr>
          <p:cNvSpPr>
            <a:spLocks noGrp="1"/>
          </p:cNvSpPr>
          <p:nvPr>
            <p:ph type="sldNum" sz="quarter" idx="11"/>
          </p:nvPr>
        </p:nvSpPr>
        <p:spPr/>
        <p:txBody>
          <a:bodyPr/>
          <a:lstStyle/>
          <a:p>
            <a:fld id="{6CACE926-AEF5-4BFE-8BD7-24414108CB7B}" type="slidenum">
              <a:rPr lang="en-US" altLang="en-US" smtClean="0"/>
              <a:pPr/>
              <a:t>44</a:t>
            </a:fld>
            <a:endParaRPr lang="en-US" altLang="en-US" dirty="0"/>
          </a:p>
        </p:txBody>
      </p:sp>
      <p:pic>
        <p:nvPicPr>
          <p:cNvPr id="7" name="Picture 6">
            <a:extLst>
              <a:ext uri="{FF2B5EF4-FFF2-40B4-BE49-F238E27FC236}">
                <a16:creationId xmlns:a16="http://schemas.microsoft.com/office/drawing/2014/main" id="{617B4E6A-F12B-A640-ED85-F114A5FDCBC0}"/>
              </a:ext>
            </a:extLst>
          </p:cNvPr>
          <p:cNvPicPr>
            <a:picLocks noChangeAspect="1"/>
          </p:cNvPicPr>
          <p:nvPr/>
        </p:nvPicPr>
        <p:blipFill>
          <a:blip r:embed="rId2"/>
          <a:stretch>
            <a:fillRect/>
          </a:stretch>
        </p:blipFill>
        <p:spPr>
          <a:xfrm>
            <a:off x="0" y="1056464"/>
            <a:ext cx="9144000" cy="1537329"/>
          </a:xfrm>
          <a:prstGeom prst="rect">
            <a:avLst/>
          </a:prstGeom>
        </p:spPr>
      </p:pic>
      <p:pic>
        <p:nvPicPr>
          <p:cNvPr id="9" name="Picture 8">
            <a:extLst>
              <a:ext uri="{FF2B5EF4-FFF2-40B4-BE49-F238E27FC236}">
                <a16:creationId xmlns:a16="http://schemas.microsoft.com/office/drawing/2014/main" id="{CA472306-5502-BC19-0C77-FB44B979DEEF}"/>
              </a:ext>
            </a:extLst>
          </p:cNvPr>
          <p:cNvPicPr>
            <a:picLocks noChangeAspect="1"/>
          </p:cNvPicPr>
          <p:nvPr/>
        </p:nvPicPr>
        <p:blipFill>
          <a:blip r:embed="rId3"/>
          <a:stretch>
            <a:fillRect/>
          </a:stretch>
        </p:blipFill>
        <p:spPr>
          <a:xfrm>
            <a:off x="0" y="3187176"/>
            <a:ext cx="6849431" cy="866896"/>
          </a:xfrm>
          <a:prstGeom prst="rect">
            <a:avLst/>
          </a:prstGeom>
        </p:spPr>
      </p:pic>
      <p:pic>
        <p:nvPicPr>
          <p:cNvPr id="11" name="Picture 10">
            <a:extLst>
              <a:ext uri="{FF2B5EF4-FFF2-40B4-BE49-F238E27FC236}">
                <a16:creationId xmlns:a16="http://schemas.microsoft.com/office/drawing/2014/main" id="{DBBA5809-8E34-3A6F-5A96-108A991F20A6}"/>
              </a:ext>
            </a:extLst>
          </p:cNvPr>
          <p:cNvPicPr>
            <a:picLocks noChangeAspect="1"/>
          </p:cNvPicPr>
          <p:nvPr/>
        </p:nvPicPr>
        <p:blipFill>
          <a:blip r:embed="rId4"/>
          <a:stretch>
            <a:fillRect/>
          </a:stretch>
        </p:blipFill>
        <p:spPr>
          <a:xfrm>
            <a:off x="2323252" y="1379305"/>
            <a:ext cx="6268325" cy="2029108"/>
          </a:xfrm>
          <a:prstGeom prst="rect">
            <a:avLst/>
          </a:prstGeom>
          <a:ln w="19050">
            <a:solidFill>
              <a:schemeClr val="tx1"/>
            </a:solidFill>
          </a:ln>
        </p:spPr>
      </p:pic>
      <p:sp>
        <p:nvSpPr>
          <p:cNvPr id="12" name="TextBox 11">
            <a:extLst>
              <a:ext uri="{FF2B5EF4-FFF2-40B4-BE49-F238E27FC236}">
                <a16:creationId xmlns:a16="http://schemas.microsoft.com/office/drawing/2014/main" id="{2A1A93D4-EB69-6775-BF37-BD206CD80AB3}"/>
              </a:ext>
            </a:extLst>
          </p:cNvPr>
          <p:cNvSpPr txBox="1"/>
          <p:nvPr/>
        </p:nvSpPr>
        <p:spPr>
          <a:xfrm>
            <a:off x="285226" y="2667163"/>
            <a:ext cx="2583809" cy="369332"/>
          </a:xfrm>
          <a:prstGeom prst="rect">
            <a:avLst/>
          </a:prstGeom>
          <a:noFill/>
        </p:spPr>
        <p:txBody>
          <a:bodyPr wrap="square" rtlCol="0">
            <a:spAutoFit/>
          </a:bodyPr>
          <a:lstStyle/>
          <a:p>
            <a:r>
              <a:rPr lang="en-US" dirty="0"/>
              <a:t>…</a:t>
            </a:r>
            <a:endParaRPr lang="en-CA" dirty="0"/>
          </a:p>
        </p:txBody>
      </p:sp>
    </p:spTree>
    <p:extLst>
      <p:ext uri="{BB962C8B-B14F-4D97-AF65-F5344CB8AC3E}">
        <p14:creationId xmlns:p14="http://schemas.microsoft.com/office/powerpoint/2010/main" val="75318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1152A59-D747-28FC-1224-957CF7CED416}"/>
              </a:ext>
            </a:extLst>
          </p:cNvPr>
          <p:cNvSpPr>
            <a:spLocks noGrp="1"/>
          </p:cNvSpPr>
          <p:nvPr>
            <p:ph type="ftr" sz="quarter" idx="4294967295"/>
          </p:nvPr>
        </p:nvSpPr>
        <p:spPr>
          <a:xfrm>
            <a:off x="0" y="4792663"/>
            <a:ext cx="4530725" cy="158750"/>
          </a:xfrm>
        </p:spPr>
        <p:txBody>
          <a:bodyPr/>
          <a:lstStyle/>
          <a:p>
            <a:r>
              <a:rPr lang="en-CA" b="1"/>
              <a:t>© 2024 Health Level Seven ® International. All Rights Reserved. Published under the Creative Commons 3.0 Attribution Unported license</a:t>
            </a:r>
            <a:endParaRPr lang="en-US" b="1" dirty="0"/>
          </a:p>
        </p:txBody>
      </p:sp>
      <p:sp>
        <p:nvSpPr>
          <p:cNvPr id="4" name="Slide Number Placeholder 3">
            <a:extLst>
              <a:ext uri="{FF2B5EF4-FFF2-40B4-BE49-F238E27FC236}">
                <a16:creationId xmlns:a16="http://schemas.microsoft.com/office/drawing/2014/main" id="{D3C9B3C2-0646-8A00-F2E1-AAA510932D5A}"/>
              </a:ext>
            </a:extLst>
          </p:cNvPr>
          <p:cNvSpPr>
            <a:spLocks noGrp="1"/>
          </p:cNvSpPr>
          <p:nvPr>
            <p:ph type="sldNum" sz="quarter" idx="4294967295"/>
          </p:nvPr>
        </p:nvSpPr>
        <p:spPr>
          <a:xfrm>
            <a:off x="8872538" y="4792663"/>
            <a:ext cx="271462" cy="169862"/>
          </a:xfrm>
        </p:spPr>
        <p:txBody>
          <a:bodyPr/>
          <a:lstStyle/>
          <a:p>
            <a:fld id="{6CACE926-AEF5-4BFE-8BD7-24414108CB7B}" type="slidenum">
              <a:rPr lang="en-US" altLang="en-US" smtClean="0"/>
              <a:pPr/>
              <a:t>45</a:t>
            </a:fld>
            <a:endParaRPr lang="en-US" altLang="en-US" dirty="0"/>
          </a:p>
        </p:txBody>
      </p:sp>
      <p:pic>
        <p:nvPicPr>
          <p:cNvPr id="6" name="Picture 5">
            <a:extLst>
              <a:ext uri="{FF2B5EF4-FFF2-40B4-BE49-F238E27FC236}">
                <a16:creationId xmlns:a16="http://schemas.microsoft.com/office/drawing/2014/main" id="{C8C2E153-91CB-DF51-3370-8F0D6B2DF0D4}"/>
              </a:ext>
            </a:extLst>
          </p:cNvPr>
          <p:cNvPicPr>
            <a:picLocks noChangeAspect="1"/>
          </p:cNvPicPr>
          <p:nvPr/>
        </p:nvPicPr>
        <p:blipFill>
          <a:blip r:embed="rId2"/>
          <a:stretch>
            <a:fillRect/>
          </a:stretch>
        </p:blipFill>
        <p:spPr>
          <a:xfrm>
            <a:off x="849044" y="0"/>
            <a:ext cx="7445911" cy="5143500"/>
          </a:xfrm>
          <a:prstGeom prst="rect">
            <a:avLst/>
          </a:prstGeom>
        </p:spPr>
      </p:pic>
    </p:spTree>
    <p:extLst>
      <p:ext uri="{BB962C8B-B14F-4D97-AF65-F5344CB8AC3E}">
        <p14:creationId xmlns:p14="http://schemas.microsoft.com/office/powerpoint/2010/main" val="1157864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306B-F6A1-8483-E246-2E21429A8B38}"/>
              </a:ext>
            </a:extLst>
          </p:cNvPr>
          <p:cNvSpPr>
            <a:spLocks noGrp="1"/>
          </p:cNvSpPr>
          <p:nvPr>
            <p:ph type="title"/>
          </p:nvPr>
        </p:nvSpPr>
        <p:spPr/>
        <p:txBody>
          <a:bodyPr/>
          <a:lstStyle/>
          <a:p>
            <a:r>
              <a:rPr lang="en-US" dirty="0"/>
              <a:t>Library vs. inline</a:t>
            </a:r>
            <a:endParaRPr lang="en-CA" dirty="0"/>
          </a:p>
        </p:txBody>
      </p:sp>
      <p:sp>
        <p:nvSpPr>
          <p:cNvPr id="3" name="Text Placeholder 2">
            <a:extLst>
              <a:ext uri="{FF2B5EF4-FFF2-40B4-BE49-F238E27FC236}">
                <a16:creationId xmlns:a16="http://schemas.microsoft.com/office/drawing/2014/main" id="{53607E13-C33A-8FE2-E2E3-00402969DEF6}"/>
              </a:ext>
            </a:extLst>
          </p:cNvPr>
          <p:cNvSpPr>
            <a:spLocks noGrp="1"/>
          </p:cNvSpPr>
          <p:nvPr>
            <p:ph type="body" sz="quarter" idx="13"/>
          </p:nvPr>
        </p:nvSpPr>
        <p:spPr/>
        <p:txBody>
          <a:bodyPr/>
          <a:lstStyle/>
          <a:p>
            <a:r>
              <a:rPr lang="en-US" sz="2000" dirty="0"/>
              <a:t>Library</a:t>
            </a:r>
          </a:p>
          <a:p>
            <a:pPr lvl="1"/>
            <a:r>
              <a:rPr lang="en-US" sz="1800" dirty="0"/>
              <a:t>Allows re-use across artifacts</a:t>
            </a:r>
          </a:p>
          <a:p>
            <a:pPr lvl="1"/>
            <a:r>
              <a:rPr lang="en-US" sz="1800" dirty="0"/>
              <a:t>Allows separation of maintenance concerns</a:t>
            </a:r>
          </a:p>
          <a:p>
            <a:pPr lvl="1"/>
            <a:r>
              <a:rPr lang="en-US" sz="1800" dirty="0"/>
              <a:t>Works well for ‘complex’ expressions (e.g. CQL)</a:t>
            </a:r>
          </a:p>
          <a:p>
            <a:pPr lvl="1"/>
            <a:r>
              <a:rPr lang="en-US" sz="1800" dirty="0"/>
              <a:t>Can theoretically be used for </a:t>
            </a:r>
            <a:r>
              <a:rPr lang="en-US" sz="1800" dirty="0" err="1"/>
              <a:t>FHIRPath</a:t>
            </a:r>
            <a:r>
              <a:rPr lang="en-US" sz="1800" dirty="0"/>
              <a:t> &amp; x-</a:t>
            </a:r>
            <a:r>
              <a:rPr lang="en-US" sz="1800" dirty="0" err="1"/>
              <a:t>fhir</a:t>
            </a:r>
            <a:r>
              <a:rPr lang="en-US" sz="1800" dirty="0"/>
              <a:t>-query</a:t>
            </a:r>
          </a:p>
          <a:p>
            <a:pPr lvl="1"/>
            <a:r>
              <a:rPr lang="en-US" sz="1800" dirty="0"/>
              <a:t>Better for compilation (ELM)</a:t>
            </a:r>
          </a:p>
          <a:p>
            <a:r>
              <a:rPr lang="en-US" sz="2000" dirty="0"/>
              <a:t>In-line</a:t>
            </a:r>
          </a:p>
          <a:p>
            <a:pPr lvl="1"/>
            <a:r>
              <a:rPr lang="en-US" sz="1800" dirty="0"/>
              <a:t>No possibility of independent resolution</a:t>
            </a:r>
          </a:p>
          <a:p>
            <a:pPr lvl="1"/>
            <a:r>
              <a:rPr lang="en-US" sz="1800" dirty="0"/>
              <a:t>Simpler to maintain?</a:t>
            </a:r>
            <a:endParaRPr lang="en-CA" sz="1800" dirty="0"/>
          </a:p>
        </p:txBody>
      </p:sp>
    </p:spTree>
    <p:extLst>
      <p:ext uri="{BB962C8B-B14F-4D97-AF65-F5344CB8AC3E}">
        <p14:creationId xmlns:p14="http://schemas.microsoft.com/office/powerpoint/2010/main" val="1787528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6679-7AC1-9A73-8795-625CD1CD1CD9}"/>
              </a:ext>
            </a:extLst>
          </p:cNvPr>
          <p:cNvSpPr>
            <a:spLocks noGrp="1"/>
          </p:cNvSpPr>
          <p:nvPr>
            <p:ph type="title"/>
          </p:nvPr>
        </p:nvSpPr>
        <p:spPr/>
        <p:txBody>
          <a:bodyPr/>
          <a:lstStyle/>
          <a:p>
            <a:r>
              <a:rPr lang="en-US" dirty="0"/>
              <a:t>Mixing expression languages</a:t>
            </a:r>
            <a:endParaRPr lang="en-CA" dirty="0"/>
          </a:p>
        </p:txBody>
      </p:sp>
      <p:sp>
        <p:nvSpPr>
          <p:cNvPr id="3" name="Text Placeholder 2">
            <a:extLst>
              <a:ext uri="{FF2B5EF4-FFF2-40B4-BE49-F238E27FC236}">
                <a16:creationId xmlns:a16="http://schemas.microsoft.com/office/drawing/2014/main" id="{E0A9CED4-95AC-C3E0-7535-C5CE2745FD76}"/>
              </a:ext>
            </a:extLst>
          </p:cNvPr>
          <p:cNvSpPr>
            <a:spLocks noGrp="1"/>
          </p:cNvSpPr>
          <p:nvPr>
            <p:ph type="body" sz="quarter" idx="13"/>
          </p:nvPr>
        </p:nvSpPr>
        <p:spPr/>
        <p:txBody>
          <a:bodyPr/>
          <a:lstStyle/>
          <a:p>
            <a:r>
              <a:rPr lang="en-US" dirty="0"/>
              <a:t>x-</a:t>
            </a:r>
            <a:r>
              <a:rPr lang="en-US" dirty="0" err="1"/>
              <a:t>fhir</a:t>
            </a:r>
            <a:r>
              <a:rPr lang="en-US" dirty="0"/>
              <a:t>-query + </a:t>
            </a:r>
            <a:r>
              <a:rPr lang="en-US" dirty="0" err="1"/>
              <a:t>FHIRPath</a:t>
            </a:r>
            <a:r>
              <a:rPr lang="en-US" dirty="0"/>
              <a:t> is common</a:t>
            </a:r>
          </a:p>
          <a:p>
            <a:pPr lvl="1"/>
            <a:r>
              <a:rPr lang="en-US" dirty="0"/>
              <a:t>Define variables at the root (or on group) with x-</a:t>
            </a:r>
            <a:r>
              <a:rPr lang="en-US" dirty="0" err="1"/>
              <a:t>fhir</a:t>
            </a:r>
            <a:r>
              <a:rPr lang="en-US" dirty="0"/>
              <a:t>-query results</a:t>
            </a:r>
          </a:p>
          <a:p>
            <a:pPr lvl="1"/>
            <a:r>
              <a:rPr lang="en-US" dirty="0"/>
              <a:t>Navigate those resources using </a:t>
            </a:r>
            <a:r>
              <a:rPr lang="en-US" dirty="0" err="1"/>
              <a:t>FHIRPath</a:t>
            </a:r>
            <a:r>
              <a:rPr lang="en-US" dirty="0"/>
              <a:t> to get other data</a:t>
            </a:r>
          </a:p>
          <a:p>
            <a:r>
              <a:rPr lang="en-US" dirty="0"/>
              <a:t>Mixing others with CQL is less common (but possible)</a:t>
            </a:r>
          </a:p>
          <a:p>
            <a:pPr lvl="1"/>
            <a:r>
              <a:rPr lang="en-US" dirty="0"/>
              <a:t>E.g. if there are CQL library functions you want, but the main logic should still be </a:t>
            </a:r>
            <a:r>
              <a:rPr lang="en-US" dirty="0" err="1"/>
              <a:t>FHIRPath</a:t>
            </a:r>
            <a:endParaRPr lang="en-CA" dirty="0"/>
          </a:p>
        </p:txBody>
      </p:sp>
      <p:sp>
        <p:nvSpPr>
          <p:cNvPr id="4" name="Footer Placeholder 3">
            <a:extLst>
              <a:ext uri="{FF2B5EF4-FFF2-40B4-BE49-F238E27FC236}">
                <a16:creationId xmlns:a16="http://schemas.microsoft.com/office/drawing/2014/main" id="{DAB4240B-A3BE-3150-36EB-D6694965BD64}"/>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8F25C8F0-6F50-1A4A-B759-AEC0469C6E83}"/>
              </a:ext>
            </a:extLst>
          </p:cNvPr>
          <p:cNvSpPr>
            <a:spLocks noGrp="1"/>
          </p:cNvSpPr>
          <p:nvPr>
            <p:ph type="sldNum" sz="quarter" idx="11"/>
          </p:nvPr>
        </p:nvSpPr>
        <p:spPr/>
        <p:txBody>
          <a:bodyPr/>
          <a:lstStyle/>
          <a:p>
            <a:fld id="{6CACE926-AEF5-4BFE-8BD7-24414108CB7B}" type="slidenum">
              <a:rPr lang="en-US" altLang="en-US" smtClean="0"/>
              <a:pPr/>
              <a:t>47</a:t>
            </a:fld>
            <a:endParaRPr lang="en-US" altLang="en-US" dirty="0"/>
          </a:p>
        </p:txBody>
      </p:sp>
    </p:spTree>
    <p:extLst>
      <p:ext uri="{BB962C8B-B14F-4D97-AF65-F5344CB8AC3E}">
        <p14:creationId xmlns:p14="http://schemas.microsoft.com/office/powerpoint/2010/main" val="918132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2C4C0-5F71-34DD-2C2A-08B5EF324C60}"/>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C5E4E7-7E83-9B33-9F6C-5E7B0753A068}"/>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25B10DA1-722C-16E5-EAEF-5E7974FAF316}"/>
              </a:ext>
            </a:extLst>
          </p:cNvPr>
          <p:cNvSpPr>
            <a:spLocks noGrp="1"/>
          </p:cNvSpPr>
          <p:nvPr>
            <p:ph type="sldNum" sz="quarter" idx="11"/>
          </p:nvPr>
        </p:nvSpPr>
        <p:spPr/>
        <p:txBody>
          <a:bodyPr/>
          <a:lstStyle/>
          <a:p>
            <a:fld id="{6CACE926-AEF5-4BFE-8BD7-24414108CB7B}" type="slidenum">
              <a:rPr lang="en-US" altLang="en-US" smtClean="0"/>
              <a:pPr/>
              <a:t>48</a:t>
            </a:fld>
            <a:endParaRPr lang="en-US" altLang="en-US" dirty="0"/>
          </a:p>
        </p:txBody>
      </p:sp>
      <p:graphicFrame>
        <p:nvGraphicFramePr>
          <p:cNvPr id="6" name="Diagram 5">
            <a:extLst>
              <a:ext uri="{FF2B5EF4-FFF2-40B4-BE49-F238E27FC236}">
                <a16:creationId xmlns:a16="http://schemas.microsoft.com/office/drawing/2014/main" id="{8B767982-2FD2-D0E7-6263-7CDD51F34481}"/>
              </a:ext>
            </a:extLst>
          </p:cNvPr>
          <p:cNvGraphicFramePr/>
          <p:nvPr>
            <p:extLst>
              <p:ext uri="{D42A27DB-BD31-4B8C-83A1-F6EECF244321}">
                <p14:modId xmlns:p14="http://schemas.microsoft.com/office/powerpoint/2010/main" val="1069886348"/>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323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3AF693-E627-DF9A-CA98-76110452FCBD}"/>
              </a:ext>
            </a:extLst>
          </p:cNvPr>
          <p:cNvSpPr>
            <a:spLocks noGrp="1"/>
          </p:cNvSpPr>
          <p:nvPr>
            <p:ph type="title"/>
          </p:nvPr>
        </p:nvSpPr>
        <p:spPr/>
        <p:txBody>
          <a:bodyPr/>
          <a:lstStyle/>
          <a:p>
            <a:r>
              <a:rPr lang="en-US" dirty="0" err="1"/>
              <a:t>FHIRPath</a:t>
            </a:r>
            <a:r>
              <a:rPr lang="en-US" dirty="0"/>
              <a:t> Exercises</a:t>
            </a:r>
            <a:endParaRPr lang="en-CA" dirty="0"/>
          </a:p>
        </p:txBody>
      </p:sp>
      <p:sp>
        <p:nvSpPr>
          <p:cNvPr id="6" name="Text Placeholder 5">
            <a:extLst>
              <a:ext uri="{FF2B5EF4-FFF2-40B4-BE49-F238E27FC236}">
                <a16:creationId xmlns:a16="http://schemas.microsoft.com/office/drawing/2014/main" id="{23DBF79D-9382-3A0C-2527-A3CF41292728}"/>
              </a:ext>
            </a:extLst>
          </p:cNvPr>
          <p:cNvSpPr>
            <a:spLocks noGrp="1"/>
          </p:cNvSpPr>
          <p:nvPr>
            <p:ph type="body" sz="quarter" idx="13"/>
          </p:nvPr>
        </p:nvSpPr>
        <p:spPr/>
        <p:txBody>
          <a:bodyPr/>
          <a:lstStyle/>
          <a:p>
            <a:r>
              <a:rPr lang="en-US" dirty="0"/>
              <a:t>Using the </a:t>
            </a:r>
            <a:r>
              <a:rPr lang="en-US" dirty="0" err="1"/>
              <a:t>FHIRPath</a:t>
            </a:r>
            <a:r>
              <a:rPr lang="en-US" dirty="0"/>
              <a:t> lab create an expression that returns:</a:t>
            </a:r>
          </a:p>
          <a:p>
            <a:pPr marL="914400" lvl="1" indent="-457200">
              <a:buFont typeface="+mj-lt"/>
              <a:buAutoNum type="arabicPeriod"/>
            </a:pPr>
            <a:r>
              <a:rPr lang="en-US" dirty="0"/>
              <a:t>Patient’s first middle name</a:t>
            </a:r>
          </a:p>
          <a:p>
            <a:pPr marL="914400" lvl="1" indent="-457200">
              <a:buFont typeface="+mj-lt"/>
              <a:buAutoNum type="arabicPeriod"/>
            </a:pPr>
            <a:r>
              <a:rPr lang="en-US" dirty="0"/>
              <a:t>Patient’s middle initials</a:t>
            </a:r>
          </a:p>
          <a:p>
            <a:pPr marL="914400" lvl="1" indent="-457200">
              <a:buFont typeface="+mj-lt"/>
              <a:buAutoNum type="arabicPeriod"/>
            </a:pPr>
            <a:r>
              <a:rPr lang="en-US" dirty="0"/>
              <a:t>String containing a practitioner’s name and phone number in the form: “Dr. John Smith (111-111-1111)”</a:t>
            </a:r>
          </a:p>
          <a:p>
            <a:pPr marL="914400" lvl="1" indent="-457200">
              <a:buFont typeface="+mj-lt"/>
              <a:buAutoNum type="arabicPeriod"/>
            </a:pPr>
            <a:endParaRPr lang="en-CA" dirty="0"/>
          </a:p>
        </p:txBody>
      </p:sp>
      <p:sp>
        <p:nvSpPr>
          <p:cNvPr id="3" name="Footer Placeholder 2">
            <a:extLst>
              <a:ext uri="{FF2B5EF4-FFF2-40B4-BE49-F238E27FC236}">
                <a16:creationId xmlns:a16="http://schemas.microsoft.com/office/drawing/2014/main" id="{A1461A4E-B8C3-6E91-FE3B-203BB6697EA3}"/>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4" name="Slide Number Placeholder 3">
            <a:extLst>
              <a:ext uri="{FF2B5EF4-FFF2-40B4-BE49-F238E27FC236}">
                <a16:creationId xmlns:a16="http://schemas.microsoft.com/office/drawing/2014/main" id="{1FD5E11E-74BF-6098-678E-AFC6164A2A8B}"/>
              </a:ext>
            </a:extLst>
          </p:cNvPr>
          <p:cNvSpPr>
            <a:spLocks noGrp="1"/>
          </p:cNvSpPr>
          <p:nvPr>
            <p:ph type="sldNum" sz="quarter" idx="11"/>
          </p:nvPr>
        </p:nvSpPr>
        <p:spPr/>
        <p:txBody>
          <a:bodyPr/>
          <a:lstStyle/>
          <a:p>
            <a:fld id="{6CACE926-AEF5-4BFE-8BD7-24414108CB7B}" type="slidenum">
              <a:rPr lang="en-US" altLang="en-US" smtClean="0"/>
              <a:pPr/>
              <a:t>49</a:t>
            </a:fld>
            <a:endParaRPr lang="en-US" altLang="en-US" dirty="0"/>
          </a:p>
        </p:txBody>
      </p:sp>
    </p:spTree>
    <p:extLst>
      <p:ext uri="{BB962C8B-B14F-4D97-AF65-F5344CB8AC3E}">
        <p14:creationId xmlns:p14="http://schemas.microsoft.com/office/powerpoint/2010/main" val="220516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EAC5-7588-FFA5-7808-DD6CACB97120}"/>
              </a:ext>
            </a:extLst>
          </p:cNvPr>
          <p:cNvSpPr>
            <a:spLocks noGrp="1"/>
          </p:cNvSpPr>
          <p:nvPr>
            <p:ph type="title"/>
          </p:nvPr>
        </p:nvSpPr>
        <p:spPr/>
        <p:txBody>
          <a:bodyPr/>
          <a:lstStyle/>
          <a:p>
            <a:r>
              <a:rPr lang="en-US" dirty="0"/>
              <a:t>The SDC Collection</a:t>
            </a:r>
            <a:endParaRPr lang="en-CA" dirty="0"/>
          </a:p>
        </p:txBody>
      </p:sp>
      <p:sp>
        <p:nvSpPr>
          <p:cNvPr id="3" name="Text Placeholder 2">
            <a:extLst>
              <a:ext uri="{FF2B5EF4-FFF2-40B4-BE49-F238E27FC236}">
                <a16:creationId xmlns:a16="http://schemas.microsoft.com/office/drawing/2014/main" id="{265F06E4-AA8E-0233-8B95-FA7FA4341F19}"/>
              </a:ext>
            </a:extLst>
          </p:cNvPr>
          <p:cNvSpPr>
            <a:spLocks noGrp="1"/>
          </p:cNvSpPr>
          <p:nvPr>
            <p:ph type="body" sz="quarter" idx="13"/>
          </p:nvPr>
        </p:nvSpPr>
        <p:spPr/>
        <p:txBody>
          <a:bodyPr/>
          <a:lstStyle/>
          <a:p>
            <a:r>
              <a:rPr lang="en-US" sz="1800" dirty="0"/>
              <a:t>SDC Overview</a:t>
            </a:r>
          </a:p>
          <a:p>
            <a:r>
              <a:rPr lang="en-US" sz="1800" dirty="0"/>
              <a:t>SDC Workflow</a:t>
            </a:r>
          </a:p>
          <a:p>
            <a:r>
              <a:rPr lang="en-US" sz="1800" b="1" dirty="0"/>
              <a:t>SDC Expressions </a:t>
            </a:r>
            <a:r>
              <a:rPr lang="en-US" sz="1800" dirty="0"/>
              <a:t>(you are here)</a:t>
            </a:r>
          </a:p>
          <a:p>
            <a:r>
              <a:rPr lang="en-US" sz="1800" dirty="0"/>
              <a:t>SDC Rendering &amp; Behavior</a:t>
            </a:r>
          </a:p>
          <a:p>
            <a:r>
              <a:rPr lang="en-US" sz="1800" dirty="0"/>
              <a:t>SDC Population</a:t>
            </a:r>
          </a:p>
          <a:p>
            <a:r>
              <a:rPr lang="en-US" sz="1800" dirty="0"/>
              <a:t>SDC Extraction</a:t>
            </a:r>
          </a:p>
          <a:p>
            <a:r>
              <a:rPr lang="en-US" sz="1800" dirty="0"/>
              <a:t>SDC Adaptive Forms</a:t>
            </a:r>
          </a:p>
          <a:p>
            <a:r>
              <a:rPr lang="en-US" sz="1800" dirty="0"/>
              <a:t>SDC Modular &amp; Derived Forms</a:t>
            </a:r>
          </a:p>
          <a:p>
            <a:r>
              <a:rPr lang="en-US" sz="1800" dirty="0"/>
              <a:t>SDC Open Forum</a:t>
            </a:r>
            <a:endParaRPr lang="en-CA" sz="1800" dirty="0"/>
          </a:p>
        </p:txBody>
      </p:sp>
      <p:sp>
        <p:nvSpPr>
          <p:cNvPr id="4" name="Footer Placeholder 3">
            <a:extLst>
              <a:ext uri="{FF2B5EF4-FFF2-40B4-BE49-F238E27FC236}">
                <a16:creationId xmlns:a16="http://schemas.microsoft.com/office/drawing/2014/main" id="{E203CAF6-E711-E44D-32E7-0E369101B9FF}"/>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CB15D9DB-A44F-677D-5488-97739A333A59}"/>
              </a:ext>
            </a:extLst>
          </p:cNvPr>
          <p:cNvSpPr>
            <a:spLocks noGrp="1"/>
          </p:cNvSpPr>
          <p:nvPr>
            <p:ph type="sldNum" sz="quarter" idx="11"/>
          </p:nvPr>
        </p:nvSpPr>
        <p:spPr/>
        <p:txBody>
          <a:bodyPr/>
          <a:lstStyle/>
          <a:p>
            <a:fld id="{6CACE926-AEF5-4BFE-8BD7-24414108CB7B}" type="slidenum">
              <a:rPr lang="en-US" altLang="en-US" smtClean="0"/>
              <a:pPr/>
              <a:t>5</a:t>
            </a:fld>
            <a:endParaRPr lang="en-US" altLang="en-US" dirty="0"/>
          </a:p>
        </p:txBody>
      </p:sp>
      <p:pic>
        <p:nvPicPr>
          <p:cNvPr id="9" name="Picture 8" descr="A clipboard with a pen on it&#10;&#10;Description automatically generated">
            <a:extLst>
              <a:ext uri="{FF2B5EF4-FFF2-40B4-BE49-F238E27FC236}">
                <a16:creationId xmlns:a16="http://schemas.microsoft.com/office/drawing/2014/main" id="{CFF6F728-96A8-7235-4C40-599BDBE71EB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65671" y="1454442"/>
            <a:ext cx="1714500" cy="1714500"/>
          </a:xfrm>
          <a:prstGeom prst="rect">
            <a:avLst/>
          </a:prstGeom>
        </p:spPr>
      </p:pic>
    </p:spTree>
    <p:extLst>
      <p:ext uri="{BB962C8B-B14F-4D97-AF65-F5344CB8AC3E}">
        <p14:creationId xmlns:p14="http://schemas.microsoft.com/office/powerpoint/2010/main" val="1068210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88AF6-C77A-7D9B-718B-FC9BDF0DD5F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5520878-1D38-0269-C149-EA83741B658B}"/>
              </a:ext>
            </a:extLst>
          </p:cNvPr>
          <p:cNvSpPr>
            <a:spLocks noGrp="1"/>
          </p:cNvSpPr>
          <p:nvPr>
            <p:ph type="title"/>
          </p:nvPr>
        </p:nvSpPr>
        <p:spPr/>
        <p:txBody>
          <a:bodyPr/>
          <a:lstStyle/>
          <a:p>
            <a:r>
              <a:rPr lang="en-US" dirty="0" err="1"/>
              <a:t>FHIRPath</a:t>
            </a:r>
            <a:r>
              <a:rPr lang="en-US" dirty="0"/>
              <a:t> Answers</a:t>
            </a:r>
            <a:endParaRPr lang="en-CA" dirty="0"/>
          </a:p>
        </p:txBody>
      </p:sp>
      <p:sp>
        <p:nvSpPr>
          <p:cNvPr id="6" name="Text Placeholder 5">
            <a:extLst>
              <a:ext uri="{FF2B5EF4-FFF2-40B4-BE49-F238E27FC236}">
                <a16:creationId xmlns:a16="http://schemas.microsoft.com/office/drawing/2014/main" id="{ED99F948-5467-845D-80D8-06C0D5D0EFDE}"/>
              </a:ext>
            </a:extLst>
          </p:cNvPr>
          <p:cNvSpPr>
            <a:spLocks noGrp="1"/>
          </p:cNvSpPr>
          <p:nvPr>
            <p:ph type="body" sz="quarter" idx="13"/>
          </p:nvPr>
        </p:nvSpPr>
        <p:spPr/>
        <p:txBody>
          <a:bodyPr/>
          <a:lstStyle/>
          <a:p>
            <a:pPr marL="914400" lvl="1" indent="-457200">
              <a:buFont typeface="+mj-lt"/>
              <a:buAutoNum type="arabicPeriod"/>
            </a:pPr>
            <a:r>
              <a:rPr lang="en-US" dirty="0"/>
              <a:t>Patient’s first middle name</a:t>
            </a:r>
          </a:p>
          <a:p>
            <a:pPr marL="857250" lvl="2" indent="0">
              <a:buNone/>
            </a:pPr>
            <a:r>
              <a:rPr lang="en-US" dirty="0" err="1"/>
              <a:t>name.first</a:t>
            </a:r>
            <a:r>
              <a:rPr lang="en-US" dirty="0"/>
              <a:t>().given[1]</a:t>
            </a:r>
          </a:p>
          <a:p>
            <a:pPr marL="914400" lvl="1" indent="-457200">
              <a:buFont typeface="+mj-lt"/>
              <a:buAutoNum type="arabicPeriod"/>
            </a:pPr>
            <a:r>
              <a:rPr lang="en-US" dirty="0"/>
              <a:t>Patient’s middle initials</a:t>
            </a:r>
          </a:p>
          <a:p>
            <a:pPr marL="857250" lvl="2" indent="0">
              <a:buNone/>
            </a:pPr>
            <a:r>
              <a:rPr lang="en-US" sz="1600" dirty="0" err="1">
                <a:latin typeface="Courier New" panose="02070309020205020404" pitchFamily="49" charset="0"/>
                <a:cs typeface="Courier New" panose="02070309020205020404" pitchFamily="49" charset="0"/>
              </a:rPr>
              <a:t>name.first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given.skip</a:t>
            </a:r>
            <a:r>
              <a:rPr lang="en-US" sz="1600" dirty="0">
                <a:latin typeface="Courier New" panose="02070309020205020404" pitchFamily="49" charset="0"/>
                <a:cs typeface="Courier New" panose="02070309020205020404" pitchFamily="49" charset="0"/>
              </a:rPr>
              <a:t>(1).select(</a:t>
            </a:r>
          </a:p>
          <a:p>
            <a:pPr marL="857250" lvl="2"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this.substring</a:t>
            </a:r>
            <a:r>
              <a:rPr lang="en-US" sz="1600" dirty="0">
                <a:latin typeface="Courier New" panose="02070309020205020404" pitchFamily="49" charset="0"/>
                <a:cs typeface="Courier New" panose="02070309020205020404" pitchFamily="49" charset="0"/>
              </a:rPr>
              <a:t>(0,1)</a:t>
            </a:r>
          </a:p>
          <a:p>
            <a:pPr marL="857250" lvl="2" indent="0">
              <a:buNone/>
            </a:pPr>
            <a:r>
              <a:rPr lang="en-US" sz="1600" dirty="0">
                <a:latin typeface="Courier New" panose="02070309020205020404" pitchFamily="49" charset="0"/>
                <a:cs typeface="Courier New" panose="02070309020205020404" pitchFamily="49" charset="0"/>
              </a:rPr>
              <a:t>).aggregate(</a:t>
            </a:r>
          </a:p>
          <a:p>
            <a:pPr marL="857250" lvl="2"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iif</a:t>
            </a:r>
            <a:r>
              <a:rPr lang="en-US" sz="1600" dirty="0">
                <a:latin typeface="Courier New" panose="02070309020205020404" pitchFamily="49" charset="0"/>
                <a:cs typeface="Courier New" panose="02070309020205020404" pitchFamily="49" charset="0"/>
              </a:rPr>
              <a:t>(</a:t>
            </a:r>
          </a:p>
          <a:p>
            <a:pPr marL="857250" lvl="2"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total.empty</a:t>
            </a:r>
            <a:r>
              <a:rPr lang="en-US" sz="1600" dirty="0">
                <a:latin typeface="Courier New" panose="02070309020205020404" pitchFamily="49" charset="0"/>
                <a:cs typeface="Courier New" panose="02070309020205020404" pitchFamily="49" charset="0"/>
              </a:rPr>
              <a:t>(), </a:t>
            </a:r>
          </a:p>
          <a:p>
            <a:pPr marL="857250" lvl="2"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this.substring</a:t>
            </a:r>
            <a:r>
              <a:rPr lang="en-US" sz="1600" dirty="0">
                <a:latin typeface="Courier New" panose="02070309020205020404" pitchFamily="49" charset="0"/>
                <a:cs typeface="Courier New" panose="02070309020205020404" pitchFamily="49" charset="0"/>
              </a:rPr>
              <a:t>(0,1) &amp; '.'), </a:t>
            </a:r>
          </a:p>
          <a:p>
            <a:pPr marL="857250" lvl="2" indent="0">
              <a:buNone/>
            </a:pPr>
            <a:r>
              <a:rPr lang="en-US" sz="1600" dirty="0">
                <a:latin typeface="Courier New" panose="02070309020205020404" pitchFamily="49" charset="0"/>
                <a:cs typeface="Courier New" panose="02070309020205020404" pitchFamily="49" charset="0"/>
              </a:rPr>
              <a:t>    ($total &amp; ' ' &amp; $</a:t>
            </a:r>
            <a:r>
              <a:rPr lang="en-US" sz="1600" dirty="0" err="1">
                <a:latin typeface="Courier New" panose="02070309020205020404" pitchFamily="49" charset="0"/>
                <a:cs typeface="Courier New" panose="02070309020205020404" pitchFamily="49" charset="0"/>
              </a:rPr>
              <a:t>this.substring</a:t>
            </a:r>
            <a:r>
              <a:rPr lang="en-US" sz="1600" dirty="0">
                <a:latin typeface="Courier New" panose="02070309020205020404" pitchFamily="49" charset="0"/>
                <a:cs typeface="Courier New" panose="02070309020205020404" pitchFamily="49" charset="0"/>
              </a:rPr>
              <a:t>(0, 1) &amp; '.')</a:t>
            </a:r>
          </a:p>
          <a:p>
            <a:pPr marL="857250" lvl="2" indent="0">
              <a:buNone/>
            </a:pPr>
            <a:r>
              <a:rPr lang="en-US" sz="1600" dirty="0">
                <a:latin typeface="Courier New" panose="02070309020205020404" pitchFamily="49" charset="0"/>
                <a:cs typeface="Courier New" panose="02070309020205020404" pitchFamily="49" charset="0"/>
              </a:rPr>
              <a:t>  )</a:t>
            </a:r>
          </a:p>
          <a:p>
            <a:pPr marL="857250" lvl="2" indent="0">
              <a:buNone/>
            </a:pPr>
            <a:r>
              <a:rPr lang="en-US" sz="1600" dirty="0">
                <a:latin typeface="Courier New" panose="02070309020205020404" pitchFamily="49" charset="0"/>
                <a:cs typeface="Courier New" panose="02070309020205020404" pitchFamily="49" charset="0"/>
              </a:rPr>
              <a:t>)</a:t>
            </a:r>
          </a:p>
          <a:p>
            <a:pPr marL="914400" lvl="1" indent="-457200">
              <a:buFont typeface="+mj-lt"/>
              <a:buAutoNum type="arabicPeriod"/>
            </a:pPr>
            <a:r>
              <a:rPr lang="en-US" dirty="0"/>
              <a:t>String containing a practitioner’s name and work phone number in the form: “Dr. John Smith (111-111-1111)”</a:t>
            </a:r>
          </a:p>
          <a:p>
            <a:pPr marL="914400" lvl="1" indent="-457200">
              <a:buFont typeface="+mj-lt"/>
              <a:buAutoNum type="arabicPeriod"/>
            </a:pPr>
            <a:endParaRPr lang="en-CA" dirty="0"/>
          </a:p>
        </p:txBody>
      </p:sp>
      <p:sp>
        <p:nvSpPr>
          <p:cNvPr id="3" name="Footer Placeholder 2">
            <a:extLst>
              <a:ext uri="{FF2B5EF4-FFF2-40B4-BE49-F238E27FC236}">
                <a16:creationId xmlns:a16="http://schemas.microsoft.com/office/drawing/2014/main" id="{482F5845-FC27-9449-8D9F-60FF032257AC}"/>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4" name="Slide Number Placeholder 3">
            <a:extLst>
              <a:ext uri="{FF2B5EF4-FFF2-40B4-BE49-F238E27FC236}">
                <a16:creationId xmlns:a16="http://schemas.microsoft.com/office/drawing/2014/main" id="{1D289FDC-319B-14C3-803E-6F6EB16F8878}"/>
              </a:ext>
            </a:extLst>
          </p:cNvPr>
          <p:cNvSpPr>
            <a:spLocks noGrp="1"/>
          </p:cNvSpPr>
          <p:nvPr>
            <p:ph type="sldNum" sz="quarter" idx="11"/>
          </p:nvPr>
        </p:nvSpPr>
        <p:spPr/>
        <p:txBody>
          <a:bodyPr/>
          <a:lstStyle/>
          <a:p>
            <a:fld id="{6CACE926-AEF5-4BFE-8BD7-24414108CB7B}" type="slidenum">
              <a:rPr lang="en-US" altLang="en-US" smtClean="0"/>
              <a:pPr/>
              <a:t>50</a:t>
            </a:fld>
            <a:endParaRPr lang="en-US" altLang="en-US" dirty="0"/>
          </a:p>
        </p:txBody>
      </p:sp>
    </p:spTree>
    <p:extLst>
      <p:ext uri="{BB962C8B-B14F-4D97-AF65-F5344CB8AC3E}">
        <p14:creationId xmlns:p14="http://schemas.microsoft.com/office/powerpoint/2010/main" val="27804172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553FC-A6CD-03A8-0C34-958515F7E45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1E96AE6-4DBB-E206-2E78-AAEAC5F81F10}"/>
              </a:ext>
            </a:extLst>
          </p:cNvPr>
          <p:cNvSpPr>
            <a:spLocks noGrp="1"/>
          </p:cNvSpPr>
          <p:nvPr>
            <p:ph type="title"/>
          </p:nvPr>
        </p:nvSpPr>
        <p:spPr/>
        <p:txBody>
          <a:bodyPr/>
          <a:lstStyle/>
          <a:p>
            <a:r>
              <a:rPr lang="en-US" dirty="0" err="1"/>
              <a:t>FHIRPath</a:t>
            </a:r>
            <a:r>
              <a:rPr lang="en-US" dirty="0"/>
              <a:t> Answers (cont’d)</a:t>
            </a:r>
            <a:endParaRPr lang="en-CA" dirty="0"/>
          </a:p>
        </p:txBody>
      </p:sp>
      <p:sp>
        <p:nvSpPr>
          <p:cNvPr id="6" name="Text Placeholder 5">
            <a:extLst>
              <a:ext uri="{FF2B5EF4-FFF2-40B4-BE49-F238E27FC236}">
                <a16:creationId xmlns:a16="http://schemas.microsoft.com/office/drawing/2014/main" id="{BD615179-0B33-97B6-B5DD-D72E2E0CF5FC}"/>
              </a:ext>
            </a:extLst>
          </p:cNvPr>
          <p:cNvSpPr>
            <a:spLocks noGrp="1"/>
          </p:cNvSpPr>
          <p:nvPr>
            <p:ph type="body" sz="quarter" idx="13"/>
          </p:nvPr>
        </p:nvSpPr>
        <p:spPr/>
        <p:txBody>
          <a:bodyPr/>
          <a:lstStyle/>
          <a:p>
            <a:pPr marL="457200" lvl="1" indent="0">
              <a:buNone/>
            </a:pPr>
            <a:r>
              <a:rPr lang="en-US" dirty="0"/>
              <a:t>2. Patient’s middle initials</a:t>
            </a:r>
          </a:p>
          <a:p>
            <a:pPr marL="857250" lvl="2" indent="0">
              <a:buNone/>
            </a:pPr>
            <a:r>
              <a:rPr lang="en-US" sz="1600" dirty="0" err="1">
                <a:latin typeface="Courier New" panose="02070309020205020404" pitchFamily="49" charset="0"/>
                <a:cs typeface="Courier New" panose="02070309020205020404" pitchFamily="49" charset="0"/>
              </a:rPr>
              <a:t>name.first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given.skip</a:t>
            </a:r>
            <a:r>
              <a:rPr lang="en-US" sz="1600" dirty="0">
                <a:latin typeface="Courier New" panose="02070309020205020404" pitchFamily="49" charset="0"/>
                <a:cs typeface="Courier New" panose="02070309020205020404" pitchFamily="49" charset="0"/>
              </a:rPr>
              <a:t>(1).select(</a:t>
            </a:r>
          </a:p>
          <a:p>
            <a:pPr marL="857250" lvl="2"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this.substring</a:t>
            </a:r>
            <a:r>
              <a:rPr lang="en-US" sz="1600" dirty="0">
                <a:latin typeface="Courier New" panose="02070309020205020404" pitchFamily="49" charset="0"/>
                <a:cs typeface="Courier New" panose="02070309020205020404" pitchFamily="49" charset="0"/>
              </a:rPr>
              <a:t>(0,1)</a:t>
            </a:r>
          </a:p>
          <a:p>
            <a:pPr marL="857250" lvl="2" indent="0">
              <a:buNone/>
            </a:pPr>
            <a:r>
              <a:rPr lang="en-US" sz="1600" dirty="0">
                <a:latin typeface="Courier New" panose="02070309020205020404" pitchFamily="49" charset="0"/>
                <a:cs typeface="Courier New" panose="02070309020205020404" pitchFamily="49" charset="0"/>
              </a:rPr>
              <a:t>).aggregate(</a:t>
            </a:r>
          </a:p>
          <a:p>
            <a:pPr marL="857250" lvl="2"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iif</a:t>
            </a:r>
            <a:r>
              <a:rPr lang="en-US" sz="1600" dirty="0">
                <a:latin typeface="Courier New" panose="02070309020205020404" pitchFamily="49" charset="0"/>
                <a:cs typeface="Courier New" panose="02070309020205020404" pitchFamily="49" charset="0"/>
              </a:rPr>
              <a:t>(</a:t>
            </a:r>
          </a:p>
          <a:p>
            <a:pPr marL="857250" lvl="2"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total.empty</a:t>
            </a:r>
            <a:r>
              <a:rPr lang="en-US" sz="1600" dirty="0">
                <a:latin typeface="Courier New" panose="02070309020205020404" pitchFamily="49" charset="0"/>
                <a:cs typeface="Courier New" panose="02070309020205020404" pitchFamily="49" charset="0"/>
              </a:rPr>
              <a:t>(), </a:t>
            </a:r>
          </a:p>
          <a:p>
            <a:pPr marL="857250" lvl="2"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this.substring</a:t>
            </a:r>
            <a:r>
              <a:rPr lang="en-US" sz="1600" dirty="0">
                <a:latin typeface="Courier New" panose="02070309020205020404" pitchFamily="49" charset="0"/>
                <a:cs typeface="Courier New" panose="02070309020205020404" pitchFamily="49" charset="0"/>
              </a:rPr>
              <a:t>(0,1) &amp; '.'), </a:t>
            </a:r>
          </a:p>
          <a:p>
            <a:pPr marL="857250" lvl="2" indent="0">
              <a:buNone/>
            </a:pPr>
            <a:r>
              <a:rPr lang="en-US" sz="1600" dirty="0">
                <a:latin typeface="Courier New" panose="02070309020205020404" pitchFamily="49" charset="0"/>
                <a:cs typeface="Courier New" panose="02070309020205020404" pitchFamily="49" charset="0"/>
              </a:rPr>
              <a:t>    ($total &amp; ' ' &amp; $</a:t>
            </a:r>
            <a:r>
              <a:rPr lang="en-US" sz="1600" dirty="0" err="1">
                <a:latin typeface="Courier New" panose="02070309020205020404" pitchFamily="49" charset="0"/>
                <a:cs typeface="Courier New" panose="02070309020205020404" pitchFamily="49" charset="0"/>
              </a:rPr>
              <a:t>this.substring</a:t>
            </a:r>
            <a:r>
              <a:rPr lang="en-US" sz="1600" dirty="0">
                <a:latin typeface="Courier New" panose="02070309020205020404" pitchFamily="49" charset="0"/>
                <a:cs typeface="Courier New" panose="02070309020205020404" pitchFamily="49" charset="0"/>
              </a:rPr>
              <a:t>(0, 1) &amp; '.')</a:t>
            </a:r>
          </a:p>
          <a:p>
            <a:pPr marL="857250" lvl="2" indent="0">
              <a:buNone/>
            </a:pPr>
            <a:r>
              <a:rPr lang="en-US" sz="1600" dirty="0">
                <a:latin typeface="Courier New" panose="02070309020205020404" pitchFamily="49" charset="0"/>
                <a:cs typeface="Courier New" panose="02070309020205020404" pitchFamily="49" charset="0"/>
              </a:rPr>
              <a:t>  )</a:t>
            </a:r>
          </a:p>
          <a:p>
            <a:pPr marL="857250" lvl="2" indent="0">
              <a:buNone/>
            </a:pPr>
            <a:r>
              <a:rPr lang="en-US" sz="1600" dirty="0">
                <a:latin typeface="Courier New" panose="02070309020205020404" pitchFamily="49" charset="0"/>
                <a:cs typeface="Courier New" panose="02070309020205020404" pitchFamily="49" charset="0"/>
              </a:rPr>
              <a:t>)</a:t>
            </a:r>
          </a:p>
        </p:txBody>
      </p:sp>
      <p:sp>
        <p:nvSpPr>
          <p:cNvPr id="3" name="Footer Placeholder 2">
            <a:extLst>
              <a:ext uri="{FF2B5EF4-FFF2-40B4-BE49-F238E27FC236}">
                <a16:creationId xmlns:a16="http://schemas.microsoft.com/office/drawing/2014/main" id="{BD6C71D7-1503-6C71-3E2D-390090086940}"/>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4" name="Slide Number Placeholder 3">
            <a:extLst>
              <a:ext uri="{FF2B5EF4-FFF2-40B4-BE49-F238E27FC236}">
                <a16:creationId xmlns:a16="http://schemas.microsoft.com/office/drawing/2014/main" id="{B1D38C7A-D53E-8495-E42B-A9A260FAFAF8}"/>
              </a:ext>
            </a:extLst>
          </p:cNvPr>
          <p:cNvSpPr>
            <a:spLocks noGrp="1"/>
          </p:cNvSpPr>
          <p:nvPr>
            <p:ph type="sldNum" sz="quarter" idx="11"/>
          </p:nvPr>
        </p:nvSpPr>
        <p:spPr/>
        <p:txBody>
          <a:bodyPr/>
          <a:lstStyle/>
          <a:p>
            <a:fld id="{6CACE926-AEF5-4BFE-8BD7-24414108CB7B}" type="slidenum">
              <a:rPr lang="en-US" altLang="en-US" smtClean="0"/>
              <a:pPr/>
              <a:t>51</a:t>
            </a:fld>
            <a:endParaRPr lang="en-US" altLang="en-US" dirty="0"/>
          </a:p>
        </p:txBody>
      </p:sp>
    </p:spTree>
    <p:extLst>
      <p:ext uri="{BB962C8B-B14F-4D97-AF65-F5344CB8AC3E}">
        <p14:creationId xmlns:p14="http://schemas.microsoft.com/office/powerpoint/2010/main" val="27906173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D7495-92B4-F87E-CD3B-420525702F0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D0CFA2-1FD4-870B-4CDD-785CDDB664C3}"/>
              </a:ext>
            </a:extLst>
          </p:cNvPr>
          <p:cNvSpPr>
            <a:spLocks noGrp="1"/>
          </p:cNvSpPr>
          <p:nvPr>
            <p:ph type="title"/>
          </p:nvPr>
        </p:nvSpPr>
        <p:spPr/>
        <p:txBody>
          <a:bodyPr/>
          <a:lstStyle/>
          <a:p>
            <a:r>
              <a:rPr lang="en-US" dirty="0" err="1"/>
              <a:t>FHIRPath</a:t>
            </a:r>
            <a:r>
              <a:rPr lang="en-US" dirty="0"/>
              <a:t> Answers (cont’d)</a:t>
            </a:r>
            <a:endParaRPr lang="en-CA" dirty="0"/>
          </a:p>
        </p:txBody>
      </p:sp>
      <p:sp>
        <p:nvSpPr>
          <p:cNvPr id="6" name="Text Placeholder 5">
            <a:extLst>
              <a:ext uri="{FF2B5EF4-FFF2-40B4-BE49-F238E27FC236}">
                <a16:creationId xmlns:a16="http://schemas.microsoft.com/office/drawing/2014/main" id="{3525CB1C-4FE0-9AA9-3A22-46F4E21F871A}"/>
              </a:ext>
            </a:extLst>
          </p:cNvPr>
          <p:cNvSpPr>
            <a:spLocks noGrp="1"/>
          </p:cNvSpPr>
          <p:nvPr>
            <p:ph type="body" sz="quarter" idx="13"/>
          </p:nvPr>
        </p:nvSpPr>
        <p:spPr/>
        <p:txBody>
          <a:bodyPr/>
          <a:lstStyle/>
          <a:p>
            <a:pPr marL="457200" lvl="1" indent="0">
              <a:buNone/>
            </a:pPr>
            <a:r>
              <a:rPr lang="en-US" sz="1600" dirty="0"/>
              <a:t>3. String containing a practitioner’s name and work phone number in the form: </a:t>
            </a:r>
            <a:br>
              <a:rPr lang="en-US" sz="1600" dirty="0"/>
            </a:br>
            <a:r>
              <a:rPr lang="en-US" sz="1600" dirty="0"/>
              <a:t>“Dr. John Smith (111-111-1111)”</a:t>
            </a:r>
          </a:p>
          <a:p>
            <a:pPr marL="457200" lvl="1" indent="0">
              <a:buNone/>
            </a:pPr>
            <a:r>
              <a:rPr lang="en-US" sz="1600" dirty="0">
                <a:latin typeface="Courier New" panose="02070309020205020404" pitchFamily="49" charset="0"/>
                <a:cs typeface="Courier New" panose="02070309020205020404" pitchFamily="49" charset="0"/>
              </a:rPr>
              <a:t>select(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name.first</a:t>
            </a:r>
            <a:r>
              <a:rPr lang="en-US" sz="1600" dirty="0">
                <a:latin typeface="Courier New" panose="02070309020205020404" pitchFamily="49" charset="0"/>
                <a:cs typeface="Courier New" panose="02070309020205020404" pitchFamily="49" charset="0"/>
              </a:rPr>
              <a:t>().select(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prefix | </a:t>
            </a:r>
            <a:r>
              <a:rPr lang="en-US" sz="1600" dirty="0" err="1">
                <a:latin typeface="Courier New" panose="02070309020205020404" pitchFamily="49" charset="0"/>
                <a:cs typeface="Courier New" panose="02070309020205020404" pitchFamily="49" charset="0"/>
              </a:rPr>
              <a:t>given.first</a:t>
            </a:r>
            <a:r>
              <a:rPr lang="en-US" sz="1600" dirty="0">
                <a:latin typeface="Courier New" panose="02070309020205020404" pitchFamily="49" charset="0"/>
                <a:cs typeface="Courier New" panose="02070309020205020404" pitchFamily="49" charset="0"/>
              </a:rPr>
              <a:t>() | family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 </a:t>
            </a:r>
            <a:r>
              <a:rPr lang="en-US" sz="1600" dirty="0" err="1">
                <a:latin typeface="Courier New" panose="02070309020205020404" pitchFamily="49" charset="0"/>
                <a:cs typeface="Courier New" panose="02070309020205020404" pitchFamily="49" charset="0"/>
              </a:rPr>
              <a:t>telecom.where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system='phone' and use='work’</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).first().</a:t>
            </a:r>
            <a:r>
              <a:rPr lang="en-US" sz="1600" dirty="0" err="1">
                <a:latin typeface="Courier New" panose="02070309020205020404" pitchFamily="49" charset="0"/>
                <a:cs typeface="Courier New" panose="02070309020205020404" pitchFamily="49" charset="0"/>
              </a:rPr>
              <a:t>value.select</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 &amp; $this &amp;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).aggregate(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iif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total.empty</a:t>
            </a:r>
            <a:r>
              <a:rPr lang="en-US" sz="1600" dirty="0">
                <a:latin typeface="Courier New" panose="02070309020205020404" pitchFamily="49" charset="0"/>
                <a:cs typeface="Courier New" panose="02070309020205020404" pitchFamily="49" charset="0"/>
              </a:rPr>
              <a:t>(), $this, ($total &amp; ' ' &amp; $this))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endParaRPr lang="en-CA" sz="1600" dirty="0">
              <a:latin typeface="Courier New" panose="02070309020205020404" pitchFamily="49" charset="0"/>
              <a:cs typeface="Courier New" panose="02070309020205020404" pitchFamily="49" charset="0"/>
            </a:endParaRPr>
          </a:p>
        </p:txBody>
      </p:sp>
      <p:sp>
        <p:nvSpPr>
          <p:cNvPr id="3" name="Footer Placeholder 2">
            <a:extLst>
              <a:ext uri="{FF2B5EF4-FFF2-40B4-BE49-F238E27FC236}">
                <a16:creationId xmlns:a16="http://schemas.microsoft.com/office/drawing/2014/main" id="{531B01B5-1F51-4C84-23B0-BF1708288BBD}"/>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4" name="Slide Number Placeholder 3">
            <a:extLst>
              <a:ext uri="{FF2B5EF4-FFF2-40B4-BE49-F238E27FC236}">
                <a16:creationId xmlns:a16="http://schemas.microsoft.com/office/drawing/2014/main" id="{5426FEE8-B7DF-3A69-77C0-75CD8549ED1A}"/>
              </a:ext>
            </a:extLst>
          </p:cNvPr>
          <p:cNvSpPr>
            <a:spLocks noGrp="1"/>
          </p:cNvSpPr>
          <p:nvPr>
            <p:ph type="sldNum" sz="quarter" idx="11"/>
          </p:nvPr>
        </p:nvSpPr>
        <p:spPr/>
        <p:txBody>
          <a:bodyPr/>
          <a:lstStyle/>
          <a:p>
            <a:fld id="{6CACE926-AEF5-4BFE-8BD7-24414108CB7B}" type="slidenum">
              <a:rPr lang="en-US" altLang="en-US" smtClean="0"/>
              <a:pPr/>
              <a:t>52</a:t>
            </a:fld>
            <a:endParaRPr lang="en-US" altLang="en-US" dirty="0"/>
          </a:p>
        </p:txBody>
      </p:sp>
    </p:spTree>
    <p:extLst>
      <p:ext uri="{BB962C8B-B14F-4D97-AF65-F5344CB8AC3E}">
        <p14:creationId xmlns:p14="http://schemas.microsoft.com/office/powerpoint/2010/main" val="32418150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81B0-7950-F7B3-0EA3-3FF43DB2FCE7}"/>
              </a:ext>
            </a:extLst>
          </p:cNvPr>
          <p:cNvSpPr>
            <a:spLocks noGrp="1"/>
          </p:cNvSpPr>
          <p:nvPr>
            <p:ph type="title"/>
          </p:nvPr>
        </p:nvSpPr>
        <p:spPr/>
        <p:txBody>
          <a:bodyPr/>
          <a:lstStyle/>
          <a:p>
            <a:r>
              <a:rPr lang="en-US" dirty="0"/>
              <a:t>x-</a:t>
            </a:r>
            <a:r>
              <a:rPr lang="en-US" dirty="0" err="1"/>
              <a:t>fhir</a:t>
            </a:r>
            <a:r>
              <a:rPr lang="en-US" dirty="0"/>
              <a:t>-query Exercises</a:t>
            </a:r>
            <a:endParaRPr lang="en-CA" dirty="0"/>
          </a:p>
        </p:txBody>
      </p:sp>
      <p:sp>
        <p:nvSpPr>
          <p:cNvPr id="3" name="Text Placeholder 2">
            <a:extLst>
              <a:ext uri="{FF2B5EF4-FFF2-40B4-BE49-F238E27FC236}">
                <a16:creationId xmlns:a16="http://schemas.microsoft.com/office/drawing/2014/main" id="{F8F57653-8BC4-5706-3A28-D8E1AD89A172}"/>
              </a:ext>
            </a:extLst>
          </p:cNvPr>
          <p:cNvSpPr>
            <a:spLocks noGrp="1"/>
          </p:cNvSpPr>
          <p:nvPr>
            <p:ph type="body" sz="quarter" idx="13"/>
          </p:nvPr>
        </p:nvSpPr>
        <p:spPr/>
        <p:txBody>
          <a:bodyPr/>
          <a:lstStyle/>
          <a:p>
            <a:pPr marL="457200" indent="-457200">
              <a:buFont typeface="+mj-lt"/>
              <a:buAutoNum type="arabicPeriod"/>
            </a:pPr>
            <a:r>
              <a:rPr lang="en-US" dirty="0"/>
              <a:t>Find all procedures for the patient in the past year</a:t>
            </a:r>
          </a:p>
          <a:p>
            <a:pPr marL="457200" indent="-457200">
              <a:buFont typeface="+mj-lt"/>
              <a:buAutoNum type="arabicPeriod"/>
            </a:pPr>
            <a:r>
              <a:rPr lang="en-US" dirty="0"/>
              <a:t>Find all procedures that happened in the first year of the patient’s life</a:t>
            </a:r>
            <a:endParaRPr lang="en-CA" dirty="0"/>
          </a:p>
        </p:txBody>
      </p:sp>
      <p:sp>
        <p:nvSpPr>
          <p:cNvPr id="4" name="Footer Placeholder 3">
            <a:extLst>
              <a:ext uri="{FF2B5EF4-FFF2-40B4-BE49-F238E27FC236}">
                <a16:creationId xmlns:a16="http://schemas.microsoft.com/office/drawing/2014/main" id="{146EE1AE-A93F-AB55-8489-EA018C625A48}"/>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EF83953C-DB91-760F-54D1-E572FFC4509C}"/>
              </a:ext>
            </a:extLst>
          </p:cNvPr>
          <p:cNvSpPr>
            <a:spLocks noGrp="1"/>
          </p:cNvSpPr>
          <p:nvPr>
            <p:ph type="sldNum" sz="quarter" idx="11"/>
          </p:nvPr>
        </p:nvSpPr>
        <p:spPr/>
        <p:txBody>
          <a:bodyPr/>
          <a:lstStyle/>
          <a:p>
            <a:fld id="{6CACE926-AEF5-4BFE-8BD7-24414108CB7B}" type="slidenum">
              <a:rPr lang="en-US" altLang="en-US" smtClean="0"/>
              <a:pPr/>
              <a:t>53</a:t>
            </a:fld>
            <a:endParaRPr lang="en-US" altLang="en-US" dirty="0"/>
          </a:p>
        </p:txBody>
      </p:sp>
    </p:spTree>
    <p:extLst>
      <p:ext uri="{BB962C8B-B14F-4D97-AF65-F5344CB8AC3E}">
        <p14:creationId xmlns:p14="http://schemas.microsoft.com/office/powerpoint/2010/main" val="2805408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54D5C-36B2-765A-9B91-F7091FD41E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138389-1002-1FC5-F479-DCCB91739E69}"/>
              </a:ext>
            </a:extLst>
          </p:cNvPr>
          <p:cNvSpPr>
            <a:spLocks noGrp="1"/>
          </p:cNvSpPr>
          <p:nvPr>
            <p:ph type="title"/>
          </p:nvPr>
        </p:nvSpPr>
        <p:spPr/>
        <p:txBody>
          <a:bodyPr/>
          <a:lstStyle/>
          <a:p>
            <a:r>
              <a:rPr lang="en-US" dirty="0"/>
              <a:t>x-</a:t>
            </a:r>
            <a:r>
              <a:rPr lang="en-US" dirty="0" err="1"/>
              <a:t>fhir</a:t>
            </a:r>
            <a:r>
              <a:rPr lang="en-US" dirty="0"/>
              <a:t>-query Answers</a:t>
            </a:r>
            <a:endParaRPr lang="en-CA" dirty="0"/>
          </a:p>
        </p:txBody>
      </p:sp>
      <p:sp>
        <p:nvSpPr>
          <p:cNvPr id="3" name="Text Placeholder 2">
            <a:extLst>
              <a:ext uri="{FF2B5EF4-FFF2-40B4-BE49-F238E27FC236}">
                <a16:creationId xmlns:a16="http://schemas.microsoft.com/office/drawing/2014/main" id="{1F888CB8-9BFF-ECC0-DC9C-A94D3EE89B73}"/>
              </a:ext>
            </a:extLst>
          </p:cNvPr>
          <p:cNvSpPr>
            <a:spLocks noGrp="1"/>
          </p:cNvSpPr>
          <p:nvPr>
            <p:ph type="body" sz="quarter" idx="13"/>
          </p:nvPr>
        </p:nvSpPr>
        <p:spPr/>
        <p:txBody>
          <a:bodyPr/>
          <a:lstStyle/>
          <a:p>
            <a:pPr marL="457200" indent="-457200">
              <a:buFont typeface="+mj-lt"/>
              <a:buAutoNum type="arabicPeriod"/>
            </a:pPr>
            <a:r>
              <a:rPr lang="en-US" dirty="0"/>
              <a:t>Find all procedures for the patient in the past year</a:t>
            </a:r>
          </a:p>
          <a:p>
            <a:pPr marL="560070" lvl="1" indent="0">
              <a:buNone/>
            </a:pPr>
            <a:r>
              <a:rPr lang="en-US" dirty="0">
                <a:latin typeface="Courier New" panose="02070309020205020404" pitchFamily="49" charset="0"/>
                <a:cs typeface="Courier New" panose="02070309020205020404" pitchFamily="49" charset="0"/>
              </a:rPr>
              <a:t>[base]/</a:t>
            </a:r>
            <a:r>
              <a:rPr lang="en-US" dirty="0" err="1">
                <a:latin typeface="Courier New" panose="02070309020205020404" pitchFamily="49" charset="0"/>
                <a:cs typeface="Courier New" panose="02070309020205020404" pitchFamily="49" charset="0"/>
              </a:rPr>
              <a:t>Procedure?patient</a:t>
            </a:r>
            <a:r>
              <a:rPr lang="en-US" dirty="0">
                <a:latin typeface="Courier New" panose="02070309020205020404" pitchFamily="49" charset="0"/>
                <a:cs typeface="Courier New" panose="02070309020205020404" pitchFamily="49" charset="0"/>
              </a:rPr>
              <a:t>={{%patient.id}}&amp;date=</a:t>
            </a:r>
            <a:r>
              <a:rPr lang="en-US" dirty="0" err="1">
                <a:latin typeface="Courier New" panose="02070309020205020404" pitchFamily="49" charset="0"/>
                <a:cs typeface="Courier New" panose="02070309020205020404" pitchFamily="49" charset="0"/>
              </a:rPr>
              <a:t>ge</a:t>
            </a:r>
            <a:r>
              <a:rPr lang="en-US" dirty="0">
                <a:latin typeface="Courier New" panose="02070309020205020404" pitchFamily="49" charset="0"/>
                <a:cs typeface="Courier New" panose="02070309020205020404" pitchFamily="49" charset="0"/>
              </a:rPr>
              <a:t>{{today()-1 year}}</a:t>
            </a:r>
          </a:p>
          <a:p>
            <a:pPr marL="457200" indent="-457200">
              <a:buFont typeface="+mj-lt"/>
              <a:buAutoNum type="arabicPeriod"/>
            </a:pPr>
            <a:r>
              <a:rPr lang="en-US" dirty="0"/>
              <a:t>Find all procedures that happened in the first year of the patient’s life</a:t>
            </a:r>
          </a:p>
          <a:p>
            <a:pPr marL="560070" lvl="1" indent="0">
              <a:buNone/>
            </a:pPr>
            <a:r>
              <a:rPr lang="en-US" dirty="0">
                <a:latin typeface="Courier New" panose="02070309020205020404" pitchFamily="49" charset="0"/>
                <a:cs typeface="Courier New" panose="02070309020205020404" pitchFamily="49" charset="0"/>
              </a:rPr>
              <a:t>[base]/</a:t>
            </a:r>
            <a:r>
              <a:rPr lang="en-US" dirty="0" err="1">
                <a:latin typeface="Courier New" panose="02070309020205020404" pitchFamily="49" charset="0"/>
                <a:cs typeface="Courier New" panose="02070309020205020404" pitchFamily="49" charset="0"/>
              </a:rPr>
              <a:t>Procedure?patient</a:t>
            </a:r>
            <a:r>
              <a:rPr lang="en-US" dirty="0">
                <a:latin typeface="Courier New" panose="02070309020205020404" pitchFamily="49" charset="0"/>
                <a:cs typeface="Courier New" panose="02070309020205020404" pitchFamily="49" charset="0"/>
              </a:rPr>
              <a:t>={{%patient.id}}&amp;date=</a:t>
            </a:r>
            <a:r>
              <a:rPr lang="en-US" dirty="0" err="1">
                <a:latin typeface="Courier New" panose="02070309020205020404" pitchFamily="49" charset="0"/>
                <a:cs typeface="Courier New" panose="02070309020205020404" pitchFamily="49" charset="0"/>
              </a:rPr>
              <a:t>ge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patient.birthDate</a:t>
            </a:r>
            <a:r>
              <a:rPr lang="en-US" dirty="0">
                <a:latin typeface="Courier New" panose="02070309020205020404" pitchFamily="49" charset="0"/>
                <a:cs typeface="Courier New" panose="02070309020205020404" pitchFamily="49" charset="0"/>
              </a:rPr>
              <a:t>}}&amp;date=le{{%patient.birthdate+1 year}}</a:t>
            </a:r>
          </a:p>
          <a:p>
            <a:pPr marL="560070" lvl="1" indent="0">
              <a:buNone/>
            </a:pPr>
            <a:endParaRPr lang="en-CA" dirty="0"/>
          </a:p>
        </p:txBody>
      </p:sp>
      <p:sp>
        <p:nvSpPr>
          <p:cNvPr id="4" name="Footer Placeholder 3">
            <a:extLst>
              <a:ext uri="{FF2B5EF4-FFF2-40B4-BE49-F238E27FC236}">
                <a16:creationId xmlns:a16="http://schemas.microsoft.com/office/drawing/2014/main" id="{03EBBB1C-DD75-4F18-B25A-82D3D27FCC7A}"/>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640D3C9B-31CD-03AB-F8EE-C99130FBF731}"/>
              </a:ext>
            </a:extLst>
          </p:cNvPr>
          <p:cNvSpPr>
            <a:spLocks noGrp="1"/>
          </p:cNvSpPr>
          <p:nvPr>
            <p:ph type="sldNum" sz="quarter" idx="11"/>
          </p:nvPr>
        </p:nvSpPr>
        <p:spPr/>
        <p:txBody>
          <a:bodyPr/>
          <a:lstStyle/>
          <a:p>
            <a:fld id="{6CACE926-AEF5-4BFE-8BD7-24414108CB7B}" type="slidenum">
              <a:rPr lang="en-US" altLang="en-US" smtClean="0"/>
              <a:pPr/>
              <a:t>54</a:t>
            </a:fld>
            <a:endParaRPr lang="en-US" altLang="en-US" dirty="0"/>
          </a:p>
        </p:txBody>
      </p:sp>
    </p:spTree>
    <p:extLst>
      <p:ext uri="{BB962C8B-B14F-4D97-AF65-F5344CB8AC3E}">
        <p14:creationId xmlns:p14="http://schemas.microsoft.com/office/powerpoint/2010/main" val="39190301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4FD4-5CA0-4659-8065-121B585E915A}"/>
              </a:ext>
            </a:extLst>
          </p:cNvPr>
          <p:cNvSpPr>
            <a:spLocks noGrp="1"/>
          </p:cNvSpPr>
          <p:nvPr>
            <p:ph type="title"/>
          </p:nvPr>
        </p:nvSpPr>
        <p:spPr/>
        <p:txBody>
          <a:bodyPr/>
          <a:lstStyle/>
          <a:p>
            <a:r>
              <a:rPr lang="en-CA" dirty="0"/>
              <a:t>Questions / Discussion</a:t>
            </a:r>
          </a:p>
        </p:txBody>
      </p:sp>
      <p:sp>
        <p:nvSpPr>
          <p:cNvPr id="3" name="Text Placeholder 2">
            <a:extLst>
              <a:ext uri="{FF2B5EF4-FFF2-40B4-BE49-F238E27FC236}">
                <a16:creationId xmlns:a16="http://schemas.microsoft.com/office/drawing/2014/main" id="{535777B5-A66C-4406-AD5D-A4519495A8E3}"/>
              </a:ext>
            </a:extLst>
          </p:cNvPr>
          <p:cNvSpPr>
            <a:spLocks noGrp="1"/>
          </p:cNvSpPr>
          <p:nvPr>
            <p:ph type="body" sz="quarter" idx="13"/>
          </p:nvPr>
        </p:nvSpPr>
        <p:spPr/>
        <p:txBody>
          <a:bodyPr/>
          <a:lstStyle/>
          <a:p>
            <a:pPr marL="0" indent="0">
              <a:buNone/>
            </a:pPr>
            <a:r>
              <a:rPr lang="en-CA" sz="2000" dirty="0">
                <a:hlinkClick r:id="rId2"/>
              </a:rPr>
              <a:t>lloyd@dogwoodhealthconsulting.com</a:t>
            </a:r>
            <a:r>
              <a:rPr lang="en-CA" sz="2000" dirty="0"/>
              <a:t>		</a:t>
            </a:r>
            <a:r>
              <a:rPr lang="en-CA" sz="2000" dirty="0">
                <a:hlinkClick r:id="rId3"/>
              </a:rPr>
              <a:t>http://hl7.org/fhir/uv/sdc</a:t>
            </a:r>
            <a:endParaRPr lang="en-CA" sz="2000" dirty="0"/>
          </a:p>
          <a:p>
            <a:endParaRPr lang="en-CA" dirty="0"/>
          </a:p>
          <a:p>
            <a:r>
              <a:rPr lang="en-CA" dirty="0"/>
              <a:t>Or, better yet, include the community and ask/discuss on </a:t>
            </a:r>
            <a:r>
              <a:rPr lang="en-CA" dirty="0">
                <a:hlinkClick r:id="rId4"/>
              </a:rPr>
              <a:t>http://chat.fhir.org</a:t>
            </a:r>
            <a:endParaRPr lang="en-CA" dirty="0"/>
          </a:p>
        </p:txBody>
      </p:sp>
      <p:grpSp>
        <p:nvGrpSpPr>
          <p:cNvPr id="4" name="Group 3">
            <a:extLst>
              <a:ext uri="{FF2B5EF4-FFF2-40B4-BE49-F238E27FC236}">
                <a16:creationId xmlns:a16="http://schemas.microsoft.com/office/drawing/2014/main" id="{6AE4424E-E4C1-10F2-8130-25D8162AC073}"/>
              </a:ext>
            </a:extLst>
          </p:cNvPr>
          <p:cNvGrpSpPr/>
          <p:nvPr/>
        </p:nvGrpSpPr>
        <p:grpSpPr>
          <a:xfrm>
            <a:off x="2646128" y="2565307"/>
            <a:ext cx="2572111" cy="2152533"/>
            <a:chOff x="2646128" y="2565307"/>
            <a:chExt cx="2572111" cy="2152533"/>
          </a:xfrm>
        </p:grpSpPr>
        <p:pic>
          <p:nvPicPr>
            <p:cNvPr id="12" name="Picture 11">
              <a:extLst>
                <a:ext uri="{FF2B5EF4-FFF2-40B4-BE49-F238E27FC236}">
                  <a16:creationId xmlns:a16="http://schemas.microsoft.com/office/drawing/2014/main" id="{822C7F0A-9133-4E4A-93FB-471895A10D97}"/>
                </a:ext>
              </a:extLst>
            </p:cNvPr>
            <p:cNvPicPr>
              <a:picLocks noChangeAspect="1"/>
            </p:cNvPicPr>
            <p:nvPr/>
          </p:nvPicPr>
          <p:blipFill>
            <a:blip r:embed="rId5"/>
            <a:stretch>
              <a:fillRect/>
            </a:stretch>
          </p:blipFill>
          <p:spPr>
            <a:xfrm>
              <a:off x="3925759" y="3244928"/>
              <a:ext cx="1292480" cy="1472912"/>
            </a:xfrm>
            <a:prstGeom prst="rect">
              <a:avLst/>
            </a:prstGeom>
          </p:spPr>
        </p:pic>
        <p:sp>
          <p:nvSpPr>
            <p:cNvPr id="13" name="Oval 12">
              <a:extLst>
                <a:ext uri="{FF2B5EF4-FFF2-40B4-BE49-F238E27FC236}">
                  <a16:creationId xmlns:a16="http://schemas.microsoft.com/office/drawing/2014/main" id="{5084ADD6-8920-456F-8598-EFE37BF9A7B3}"/>
                </a:ext>
              </a:extLst>
            </p:cNvPr>
            <p:cNvSpPr/>
            <p:nvPr/>
          </p:nvSpPr>
          <p:spPr>
            <a:xfrm>
              <a:off x="3982316" y="3082355"/>
              <a:ext cx="1122218" cy="12454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CC096A40-77E2-46CD-AD07-1F8170921533}"/>
                </a:ext>
              </a:extLst>
            </p:cNvPr>
            <p:cNvPicPr>
              <a:picLocks noChangeAspect="1"/>
            </p:cNvPicPr>
            <p:nvPr/>
          </p:nvPicPr>
          <p:blipFill>
            <a:blip r:embed="rId6"/>
            <a:stretch>
              <a:fillRect/>
            </a:stretch>
          </p:blipFill>
          <p:spPr>
            <a:xfrm>
              <a:off x="3797497" y="2844684"/>
              <a:ext cx="1420742" cy="1553345"/>
            </a:xfrm>
            <a:prstGeom prst="rect">
              <a:avLst/>
            </a:prstGeom>
          </p:spPr>
        </p:pic>
        <p:pic>
          <p:nvPicPr>
            <p:cNvPr id="17" name="Picture 16">
              <a:extLst>
                <a:ext uri="{FF2B5EF4-FFF2-40B4-BE49-F238E27FC236}">
                  <a16:creationId xmlns:a16="http://schemas.microsoft.com/office/drawing/2014/main" id="{E38690A7-9186-4FAD-B512-3BB0AEC6A4A1}"/>
                </a:ext>
              </a:extLst>
            </p:cNvPr>
            <p:cNvPicPr>
              <a:picLocks noChangeAspect="1"/>
            </p:cNvPicPr>
            <p:nvPr/>
          </p:nvPicPr>
          <p:blipFill>
            <a:blip r:embed="rId7"/>
            <a:stretch>
              <a:fillRect/>
            </a:stretch>
          </p:blipFill>
          <p:spPr>
            <a:xfrm rot="6657920">
              <a:off x="2686451" y="2524984"/>
              <a:ext cx="1472700" cy="1553345"/>
            </a:xfrm>
            <a:prstGeom prst="rect">
              <a:avLst/>
            </a:prstGeom>
          </p:spPr>
        </p:pic>
      </p:grpSp>
    </p:spTree>
    <p:extLst>
      <p:ext uri="{BB962C8B-B14F-4D97-AF65-F5344CB8AC3E}">
        <p14:creationId xmlns:p14="http://schemas.microsoft.com/office/powerpoint/2010/main" val="271206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796A-703C-4177-BA46-441C4ECE8CE3}"/>
              </a:ext>
            </a:extLst>
          </p:cNvPr>
          <p:cNvSpPr>
            <a:spLocks noGrp="1"/>
          </p:cNvSpPr>
          <p:nvPr>
            <p:ph type="title"/>
          </p:nvPr>
        </p:nvSpPr>
        <p:spPr/>
        <p:txBody>
          <a:bodyPr/>
          <a:lstStyle/>
          <a:p>
            <a:r>
              <a:rPr lang="en-CA" dirty="0"/>
              <a:t>Objectives</a:t>
            </a:r>
          </a:p>
        </p:txBody>
      </p:sp>
      <p:sp>
        <p:nvSpPr>
          <p:cNvPr id="3" name="Text Placeholder 2">
            <a:extLst>
              <a:ext uri="{FF2B5EF4-FFF2-40B4-BE49-F238E27FC236}">
                <a16:creationId xmlns:a16="http://schemas.microsoft.com/office/drawing/2014/main" id="{05BD942B-24C0-401F-A1D8-9D7B5AADF767}"/>
              </a:ext>
            </a:extLst>
          </p:cNvPr>
          <p:cNvSpPr>
            <a:spLocks noGrp="1"/>
          </p:cNvSpPr>
          <p:nvPr>
            <p:ph type="body" sz="quarter" idx="13"/>
          </p:nvPr>
        </p:nvSpPr>
        <p:spPr/>
        <p:txBody>
          <a:bodyPr/>
          <a:lstStyle/>
          <a:p>
            <a:r>
              <a:rPr lang="en-CA" sz="2000" dirty="0"/>
              <a:t>You should be able to:</a:t>
            </a:r>
          </a:p>
          <a:p>
            <a:pPr lvl="1"/>
            <a:r>
              <a:rPr lang="en-CA" sz="1800" dirty="0"/>
              <a:t>Explain the differences between </a:t>
            </a:r>
            <a:r>
              <a:rPr lang="en-CA" sz="1800" dirty="0" err="1"/>
              <a:t>FHIRPath</a:t>
            </a:r>
            <a:r>
              <a:rPr lang="en-CA" sz="1800" dirty="0"/>
              <a:t>, CQL, and x-</a:t>
            </a:r>
            <a:r>
              <a:rPr lang="en-CA" sz="1800" dirty="0" err="1"/>
              <a:t>fhir</a:t>
            </a:r>
            <a:r>
              <a:rPr lang="en-CA" sz="1800" dirty="0"/>
              <a:t>-query</a:t>
            </a:r>
          </a:p>
          <a:p>
            <a:pPr lvl="1"/>
            <a:r>
              <a:rPr lang="en-CA" sz="1800" dirty="0"/>
              <a:t>Create simple </a:t>
            </a:r>
            <a:r>
              <a:rPr lang="en-CA" sz="1800" dirty="0" err="1"/>
              <a:t>FHIRPath</a:t>
            </a:r>
            <a:r>
              <a:rPr lang="en-CA" sz="1800" dirty="0"/>
              <a:t> expressions</a:t>
            </a:r>
          </a:p>
          <a:p>
            <a:pPr lvl="1"/>
            <a:r>
              <a:rPr lang="en-CA" sz="1800" dirty="0"/>
              <a:t>Create simple x-</a:t>
            </a:r>
            <a:r>
              <a:rPr lang="en-CA" sz="1800" dirty="0" err="1"/>
              <a:t>fhir</a:t>
            </a:r>
            <a:r>
              <a:rPr lang="en-CA" sz="1800" dirty="0"/>
              <a:t>-queries</a:t>
            </a:r>
          </a:p>
          <a:p>
            <a:pPr lvl="1"/>
            <a:r>
              <a:rPr lang="en-CA" sz="1800" dirty="0"/>
              <a:t>Identify the key parts of the Expression data type</a:t>
            </a:r>
          </a:p>
          <a:p>
            <a:pPr lvl="1"/>
            <a:r>
              <a:rPr lang="en-CA" sz="1800" dirty="0"/>
              <a:t>Describe the role Library plays in exchanging expressions</a:t>
            </a:r>
          </a:p>
        </p:txBody>
      </p:sp>
      <p:pic>
        <p:nvPicPr>
          <p:cNvPr id="4" name="Picture 3" descr="A dart in the center of a target&#10;&#10;Description automatically generated">
            <a:extLst>
              <a:ext uri="{FF2B5EF4-FFF2-40B4-BE49-F238E27FC236}">
                <a16:creationId xmlns:a16="http://schemas.microsoft.com/office/drawing/2014/main" id="{86ED6BA6-FC0D-841F-97E3-95B6041EB12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58896" y="426119"/>
            <a:ext cx="1124373" cy="1124373"/>
          </a:xfrm>
          <a:prstGeom prst="rect">
            <a:avLst/>
          </a:prstGeom>
        </p:spPr>
      </p:pic>
    </p:spTree>
    <p:extLst>
      <p:ext uri="{BB962C8B-B14F-4D97-AF65-F5344CB8AC3E}">
        <p14:creationId xmlns:p14="http://schemas.microsoft.com/office/powerpoint/2010/main" val="394670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7997-7455-4AAB-7972-22F7A0E50637}"/>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560B8A7B-5FDF-1267-6026-7ACB53715483}"/>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EC013A6B-94F7-85C6-4C89-BF07FB0A7273}"/>
              </a:ext>
            </a:extLst>
          </p:cNvPr>
          <p:cNvSpPr>
            <a:spLocks noGrp="1"/>
          </p:cNvSpPr>
          <p:nvPr>
            <p:ph type="sldNum" sz="quarter" idx="11"/>
          </p:nvPr>
        </p:nvSpPr>
        <p:spPr/>
        <p:txBody>
          <a:bodyPr/>
          <a:lstStyle/>
          <a:p>
            <a:fld id="{6CACE926-AEF5-4BFE-8BD7-24414108CB7B}" type="slidenum">
              <a:rPr lang="en-US" altLang="en-US" smtClean="0"/>
              <a:pPr/>
              <a:t>7</a:t>
            </a:fld>
            <a:endParaRPr lang="en-US" altLang="en-US" dirty="0"/>
          </a:p>
        </p:txBody>
      </p:sp>
      <p:graphicFrame>
        <p:nvGraphicFramePr>
          <p:cNvPr id="6" name="Diagram 5">
            <a:extLst>
              <a:ext uri="{FF2B5EF4-FFF2-40B4-BE49-F238E27FC236}">
                <a16:creationId xmlns:a16="http://schemas.microsoft.com/office/drawing/2014/main" id="{6D4D13DC-1FC5-4A07-3F95-16A6BF56437D}"/>
              </a:ext>
            </a:extLst>
          </p:cNvPr>
          <p:cNvGraphicFramePr/>
          <p:nvPr>
            <p:extLst>
              <p:ext uri="{D42A27DB-BD31-4B8C-83A1-F6EECF244321}">
                <p14:modId xmlns:p14="http://schemas.microsoft.com/office/powerpoint/2010/main" val="4056350004"/>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300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FC6F3-A5BC-0A9D-0225-2AE349B7767E}"/>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BD090B-DB65-CA64-0363-FA42062E6CAB}"/>
              </a:ext>
            </a:extLst>
          </p:cNvPr>
          <p:cNvSpPr>
            <a:spLocks noGrp="1"/>
          </p:cNvSpPr>
          <p:nvPr>
            <p:ph type="ftr" sz="quarter" idx="10"/>
          </p:nvPr>
        </p:nvSpPr>
        <p:spPr/>
        <p:txBody>
          <a:bodyPr/>
          <a:lstStyle/>
          <a:p>
            <a:r>
              <a:rPr lang="en-CA" b="1"/>
              <a:t>© 2024 Health Level Seven ® International. All Rights Reserved. Published under the Creative Commons 3.0 Attribution Unported license</a:t>
            </a:r>
            <a:endParaRPr lang="en-US" b="1" dirty="0"/>
          </a:p>
        </p:txBody>
      </p:sp>
      <p:sp>
        <p:nvSpPr>
          <p:cNvPr id="5" name="Slide Number Placeholder 4">
            <a:extLst>
              <a:ext uri="{FF2B5EF4-FFF2-40B4-BE49-F238E27FC236}">
                <a16:creationId xmlns:a16="http://schemas.microsoft.com/office/drawing/2014/main" id="{28D5A93D-CE02-0FA1-7915-8D8E12C3FE61}"/>
              </a:ext>
            </a:extLst>
          </p:cNvPr>
          <p:cNvSpPr>
            <a:spLocks noGrp="1"/>
          </p:cNvSpPr>
          <p:nvPr>
            <p:ph type="sldNum" sz="quarter" idx="11"/>
          </p:nvPr>
        </p:nvSpPr>
        <p:spPr/>
        <p:txBody>
          <a:bodyPr/>
          <a:lstStyle/>
          <a:p>
            <a:fld id="{6CACE926-AEF5-4BFE-8BD7-24414108CB7B}" type="slidenum">
              <a:rPr lang="en-US" altLang="en-US" smtClean="0"/>
              <a:pPr/>
              <a:t>8</a:t>
            </a:fld>
            <a:endParaRPr lang="en-US" altLang="en-US" dirty="0"/>
          </a:p>
        </p:txBody>
      </p:sp>
      <p:graphicFrame>
        <p:nvGraphicFramePr>
          <p:cNvPr id="6" name="Diagram 5">
            <a:extLst>
              <a:ext uri="{FF2B5EF4-FFF2-40B4-BE49-F238E27FC236}">
                <a16:creationId xmlns:a16="http://schemas.microsoft.com/office/drawing/2014/main" id="{10FE130E-C9C2-E778-EB31-F9B9EB68C1AE}"/>
              </a:ext>
            </a:extLst>
          </p:cNvPr>
          <p:cNvGraphicFramePr/>
          <p:nvPr>
            <p:extLst>
              <p:ext uri="{D42A27DB-BD31-4B8C-83A1-F6EECF244321}">
                <p14:modId xmlns:p14="http://schemas.microsoft.com/office/powerpoint/2010/main" val="34500794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92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FhirPath?</a:t>
            </a:r>
          </a:p>
        </p:txBody>
      </p:sp>
      <p:sp>
        <p:nvSpPr>
          <p:cNvPr id="3" name="Text Placeholder 2"/>
          <p:cNvSpPr>
            <a:spLocks noGrp="1"/>
          </p:cNvSpPr>
          <p:nvPr>
            <p:ph type="body" sz="quarter" idx="13"/>
          </p:nvPr>
        </p:nvSpPr>
        <p:spPr>
          <a:prstGeom prst="rect">
            <a:avLst/>
          </a:prstGeom>
        </p:spPr>
        <p:txBody>
          <a:bodyPr/>
          <a:lstStyle/>
          <a:p>
            <a:r>
              <a:rPr lang="en-US" dirty="0"/>
              <a:t>What is FhirPath?</a:t>
            </a:r>
          </a:p>
          <a:p>
            <a:pPr lvl="1"/>
            <a:r>
              <a:rPr lang="en-US" dirty="0"/>
              <a:t>Navigation</a:t>
            </a:r>
          </a:p>
          <a:p>
            <a:pPr lvl="1"/>
            <a:r>
              <a:rPr lang="en-US" dirty="0"/>
              <a:t>Manipulation</a:t>
            </a:r>
          </a:p>
          <a:p>
            <a:pPr lvl="1"/>
            <a:r>
              <a:rPr lang="en-US" dirty="0"/>
              <a:t>Evaluation</a:t>
            </a:r>
          </a:p>
          <a:p>
            <a:r>
              <a:rPr lang="en-US" dirty="0"/>
              <a:t>Why FhirPath?</a:t>
            </a:r>
            <a:br>
              <a:rPr lang="en-US" dirty="0"/>
            </a:br>
            <a:r>
              <a:rPr lang="en-US" sz="1800" i="1" dirty="0"/>
              <a:t>(aren’t there other existing options?)</a:t>
            </a:r>
          </a:p>
        </p:txBody>
      </p:sp>
      <p:sp>
        <p:nvSpPr>
          <p:cNvPr id="6" name="Picture Placeholder 5">
            <a:extLst>
              <a:ext uri="{FF2B5EF4-FFF2-40B4-BE49-F238E27FC236}">
                <a16:creationId xmlns:a16="http://schemas.microsoft.com/office/drawing/2014/main" id="{EA1792DB-F8CF-FD93-77BD-881C2E28AC01}"/>
              </a:ext>
            </a:extLst>
          </p:cNvPr>
          <p:cNvSpPr>
            <a:spLocks noGrp="1"/>
          </p:cNvSpPr>
          <p:nvPr>
            <p:ph type="pic" sz="quarter" idx="4294967295"/>
          </p:nvPr>
        </p:nvSpPr>
        <p:spPr>
          <a:xfrm>
            <a:off x="4728447" y="1357310"/>
            <a:ext cx="3846512" cy="3168650"/>
          </a:xfrm>
        </p:spPr>
        <p:txBody>
          <a:bodyPr/>
          <a:lstStyle/>
          <a:p>
            <a:pPr marL="0" indent="0">
              <a:buNone/>
            </a:pPr>
            <a:r>
              <a:rPr lang="en-US" sz="2400" dirty="0"/>
              <a:t>Standards status:</a:t>
            </a:r>
            <a:br>
              <a:rPr lang="en-US" sz="2400" dirty="0"/>
            </a:br>
            <a:endParaRPr lang="en-US" sz="1400" dirty="0"/>
          </a:p>
          <a:p>
            <a:pPr marL="0" indent="0">
              <a:buNone/>
            </a:pPr>
            <a:r>
              <a:rPr lang="en-US" sz="1800" b="1" dirty="0"/>
              <a:t>Normative</a:t>
            </a:r>
            <a:br>
              <a:rPr lang="en-US" sz="1800" b="1" dirty="0"/>
            </a:br>
            <a:r>
              <a:rPr lang="en-US" sz="1800" dirty="0">
                <a:hlinkClick r:id="rId3"/>
              </a:rPr>
              <a:t>https://hl7.org/fhirpath</a:t>
            </a:r>
            <a:r>
              <a:rPr lang="en-US" sz="1800" dirty="0"/>
              <a:t> </a:t>
            </a:r>
          </a:p>
          <a:p>
            <a:pPr marL="0" indent="0">
              <a:buNone/>
            </a:pPr>
            <a:r>
              <a:rPr lang="en-US" sz="1800" b="1" dirty="0"/>
              <a:t>Current Build </a:t>
            </a:r>
            <a:r>
              <a:rPr lang="en-US" sz="1800" dirty="0">
                <a:hlinkClick r:id="rId4"/>
              </a:rPr>
              <a:t>https://build.fhir.org/ig/HL7/FHIRPath</a:t>
            </a:r>
            <a:r>
              <a:rPr lang="en-US" sz="1800" dirty="0"/>
              <a:t> </a:t>
            </a:r>
            <a:endParaRPr lang="en-US" dirty="0"/>
          </a:p>
        </p:txBody>
      </p:sp>
    </p:spTree>
    <p:extLst>
      <p:ext uri="{BB962C8B-B14F-4D97-AF65-F5344CB8AC3E}">
        <p14:creationId xmlns:p14="http://schemas.microsoft.com/office/powerpoint/2010/main" val="3083050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HL7_PowerPoint_EduWebinar_032119</Template>
  <TotalTime>19073</TotalTime>
  <Words>3445</Words>
  <Application>Microsoft Office PowerPoint</Application>
  <PresentationFormat>On-screen Show (16:9)</PresentationFormat>
  <Paragraphs>491</Paragraphs>
  <Slides>55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Cascadia Code</vt:lpstr>
      <vt:lpstr>Courier New</vt:lpstr>
      <vt:lpstr>SegoeUIVariable</vt:lpstr>
      <vt:lpstr>Office Theme</vt:lpstr>
      <vt:lpstr>Structured Data Capture</vt:lpstr>
      <vt:lpstr>Who am I?</vt:lpstr>
      <vt:lpstr>This presentation</vt:lpstr>
      <vt:lpstr>Credit</vt:lpstr>
      <vt:lpstr>The SDC Collection</vt:lpstr>
      <vt:lpstr>Objectives</vt:lpstr>
      <vt:lpstr>PowerPoint Presentation</vt:lpstr>
      <vt:lpstr>PowerPoint Presentation</vt:lpstr>
      <vt:lpstr>FhirPath?</vt:lpstr>
      <vt:lpstr>FhirPath uses in FHIR</vt:lpstr>
      <vt:lpstr>Navigation</vt:lpstr>
      <vt:lpstr>Operators</vt:lpstr>
      <vt:lpstr>Functions</vt:lpstr>
      <vt:lpstr>Projection Functions (expression arguments)</vt:lpstr>
      <vt:lpstr>Context Variables</vt:lpstr>
      <vt:lpstr>Understanding the $this variable</vt:lpstr>
      <vt:lpstr>Recent Additions</vt:lpstr>
      <vt:lpstr>The FhirPath-Lab</vt:lpstr>
      <vt:lpstr>Debugging Expressions</vt:lpstr>
      <vt:lpstr>Getting Help with FhirPath</vt:lpstr>
      <vt:lpstr>FhirPath Tooling/Engines</vt:lpstr>
      <vt:lpstr>Demonstration</vt:lpstr>
      <vt:lpstr>PowerPoint Presentation</vt:lpstr>
      <vt:lpstr>Where did it come from/where used?</vt:lpstr>
      <vt:lpstr>Use-case</vt:lpstr>
      <vt:lpstr>x-fhir-query process</vt:lpstr>
      <vt:lpstr>Additional rules</vt:lpstr>
      <vt:lpstr>FHIRPath in FHIR</vt:lpstr>
      <vt:lpstr>FHIRPath in SDC</vt:lpstr>
      <vt:lpstr>PowerPoint Presentation</vt:lpstr>
      <vt:lpstr>Clinical Quality Language (CQL)</vt:lpstr>
      <vt:lpstr>What is CQL</vt:lpstr>
      <vt:lpstr>CQL Architecture</vt:lpstr>
      <vt:lpstr>Specification</vt:lpstr>
      <vt:lpstr>Concepts, DataElements, Decisions</vt:lpstr>
      <vt:lpstr>DataElements</vt:lpstr>
      <vt:lpstr>Decisions</vt:lpstr>
      <vt:lpstr>VS Code – Best Editor Ever</vt:lpstr>
      <vt:lpstr>VS Code – Extensions </vt:lpstr>
      <vt:lpstr>CQL-Runner – Ad-hoc CQL execution</vt:lpstr>
      <vt:lpstr>PowerPoint Presentation</vt:lpstr>
      <vt:lpstr>Expression type</vt:lpstr>
      <vt:lpstr>FHIRPath variables</vt:lpstr>
      <vt:lpstr>Libraries</vt:lpstr>
      <vt:lpstr>PowerPoint Presentation</vt:lpstr>
      <vt:lpstr>Library vs. inline</vt:lpstr>
      <vt:lpstr>Mixing expression languages</vt:lpstr>
      <vt:lpstr>PowerPoint Presentation</vt:lpstr>
      <vt:lpstr>FHIRPath Exercises</vt:lpstr>
      <vt:lpstr>FHIRPath Answers</vt:lpstr>
      <vt:lpstr>FHIRPath Answers (cont’d)</vt:lpstr>
      <vt:lpstr>FHIRPath Answers (cont’d)</vt:lpstr>
      <vt:lpstr>x-fhir-query Exercises</vt:lpstr>
      <vt:lpstr>x-fhir-query Answers</vt:lpstr>
      <vt:lpstr>Questions /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HEADLINE  GOES HERE</dc:title>
  <dc:creator>Patricia Guerra</dc:creator>
  <cp:lastModifiedBy>Lloyd McKenzie</cp:lastModifiedBy>
  <cp:revision>152</cp:revision>
  <dcterms:created xsi:type="dcterms:W3CDTF">2019-03-22T18:05:01Z</dcterms:created>
  <dcterms:modified xsi:type="dcterms:W3CDTF">2024-12-20T05:40:11Z</dcterms:modified>
</cp:coreProperties>
</file>