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49" d="100"/>
          <a:sy n="149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1/13/2023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1/13/2023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January 17,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https://github.com/FHIR/documents/tree/master/presentations/2023-01%20Tutorials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Plan to re-ballot mid-2023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Migrate draft content to STU</a:t>
            </a:r>
          </a:p>
          <a:p>
            <a:r>
              <a:rPr lang="en-CA" dirty="0"/>
              <a:t>2024 – create an R5 release of SDC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5" y="1018224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lloyd@dogwoodhealthconsulting.com</a:t>
            </a:r>
            <a:endParaRPr lang="en-CA" dirty="0"/>
          </a:p>
          <a:p>
            <a:pPr marL="0" indent="0">
              <a:buNone/>
            </a:pPr>
            <a:endParaRPr lang="en-CA" dirty="0">
              <a:hlinkClick r:id="rId4"/>
            </a:endParaRPr>
          </a:p>
          <a:p>
            <a:pPr marL="0" indent="0">
              <a:buNone/>
            </a:pP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7084595" y="884283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54" y="576393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5845287" y="298280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12877</TotalTime>
  <Words>3990</Words>
  <Application>Microsoft Office PowerPoint</Application>
  <PresentationFormat>On-screen Show (16:9)</PresentationFormat>
  <Paragraphs>551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117</cp:revision>
  <dcterms:created xsi:type="dcterms:W3CDTF">2019-03-22T18:05:01Z</dcterms:created>
  <dcterms:modified xsi:type="dcterms:W3CDTF">2023-01-13T22:50:53Z</dcterms:modified>
</cp:coreProperties>
</file>