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392" r:id="rId3"/>
    <p:sldId id="394" r:id="rId4"/>
    <p:sldId id="393" r:id="rId5"/>
    <p:sldId id="485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67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9/16/2019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9/16/2019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F7AD536F-12DD-4047-A5E1-D0F79FE1E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005C5975-8789-48B8-B086-1A47F4D38A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CDBF50D1-8693-4891-9BB7-FBADA3084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7194B379-A0D2-4382-AF7C-F5C2DF94165C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9/16/2019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9/16/2019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3588661-316C-42E7-A93E-9DF44255D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FHIR updates</a:t>
            </a:r>
          </a:p>
        </p:txBody>
      </p:sp>
      <p:sp>
        <p:nvSpPr>
          <p:cNvPr id="11266" name="Subtitle 20">
            <a:extLst>
              <a:ext uri="{FF2B5EF4-FFF2-40B4-BE49-F238E27FC236}">
                <a16:creationId xmlns:a16="http://schemas.microsoft.com/office/drawing/2014/main" id="{3B36C9AB-D2CA-4C7B-ADE0-E7B7FE502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Co-chair dinner</a:t>
            </a:r>
          </a:p>
        </p:txBody>
      </p:sp>
      <p:sp>
        <p:nvSpPr>
          <p:cNvPr id="11275" name="Text Placeholder 11274">
            <a:extLst>
              <a:ext uri="{FF2B5EF4-FFF2-40B4-BE49-F238E27FC236}">
                <a16:creationId xmlns:a16="http://schemas.microsoft.com/office/drawing/2014/main" id="{E1532812-243A-497D-85C8-F449F702B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</p:txBody>
      </p:sp>
      <p:sp>
        <p:nvSpPr>
          <p:cNvPr id="11268" name="Footer Placeholder 22">
            <a:extLst>
              <a:ext uri="{FF2B5EF4-FFF2-40B4-BE49-F238E27FC236}">
                <a16:creationId xmlns:a16="http://schemas.microsoft.com/office/drawing/2014/main" id="{E9F31111-C13D-4831-BE42-71ADFC4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1270" name="Date Placeholder 11269">
            <a:extLst>
              <a:ext uri="{FF2B5EF4-FFF2-40B4-BE49-F238E27FC236}">
                <a16:creationId xmlns:a16="http://schemas.microsoft.com/office/drawing/2014/main" id="{07B9A7B9-2084-46C8-8C3E-7896AEC7F12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altLang="en-US" dirty="0"/>
              <a:t>2019-09-16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(proposed) Ballot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May 2020 - For comment ballot</a:t>
            </a:r>
          </a:p>
          <a:p>
            <a:pPr lvl="1"/>
            <a:r>
              <a:rPr lang="en-US" dirty="0"/>
              <a:t>Verify normative scope</a:t>
            </a:r>
          </a:p>
          <a:p>
            <a:r>
              <a:rPr lang="en-US" dirty="0"/>
              <a:t>Sept. 2020 – Mixed normative + STU ballot</a:t>
            </a:r>
          </a:p>
          <a:p>
            <a:r>
              <a:rPr lang="en-US" dirty="0"/>
              <a:t>~Nov. 2020 – Second ballot for normative substantive changes</a:t>
            </a:r>
          </a:p>
          <a:p>
            <a:endParaRPr lang="en-US" dirty="0"/>
          </a:p>
          <a:p>
            <a:r>
              <a:rPr lang="en-US" dirty="0"/>
              <a:t>Do we need an interim STU?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F5A6-1A37-4534-B6A2-7FFD60D0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Ballot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475F-CE2A-48CE-8BAB-78E10A6AFD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What do you want to go normative</a:t>
            </a:r>
          </a:p>
          <a:p>
            <a:pPr lvl="1"/>
            <a:r>
              <a:rPr lang="en-CA" dirty="0"/>
              <a:t>What support do you need to get it there</a:t>
            </a:r>
          </a:p>
          <a:p>
            <a:pPr lvl="2"/>
            <a:r>
              <a:rPr lang="en-CA" dirty="0"/>
              <a:t>E.g. info on what implementers are doing?</a:t>
            </a:r>
          </a:p>
          <a:p>
            <a:r>
              <a:rPr lang="en-CA" dirty="0"/>
              <a:t>What IGs are you planning to introduce for Jan. cycle</a:t>
            </a:r>
          </a:p>
          <a:p>
            <a:pPr lvl="1"/>
            <a:r>
              <a:rPr lang="en-CA" dirty="0"/>
              <a:t>And what version will they be against?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AAD71-7F56-44C5-90B6-34B76F8772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C0B58-CC1B-4E7A-B0E2-514D39713C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222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9BB-D343-469C-9C44-48D4CBCB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IG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6B67D-A783-42AC-9D0F-B902D5538E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Now looking for FMM 2 before going to ballot</a:t>
            </a:r>
          </a:p>
          <a:p>
            <a:r>
              <a:rPr lang="en-CA" dirty="0"/>
              <a:t>New ‘template’ for IG publication</a:t>
            </a:r>
          </a:p>
          <a:p>
            <a:pPr lvl="1"/>
            <a:r>
              <a:rPr lang="en-CA" dirty="0"/>
              <a:t>Will be sharing with workgroups (with documentation!) in coming 1-2 weeks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5D035-D05C-4CF5-B733-48D7668638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EEA3C-C03C-4DA3-ADB9-2D92A562A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081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http://hl7.org/fhir</a:t>
            </a:r>
            <a:r>
              <a:rPr lang="en-AU" dirty="0"/>
              <a:t>	    	   			</a:t>
            </a:r>
            <a:r>
              <a:rPr lang="en-AU" dirty="0">
                <a:hlinkClick r:id="rId3"/>
              </a:rPr>
              <a:t>lmckenzie@gevityinc.com</a:t>
            </a:r>
            <a:r>
              <a:rPr lang="en-AU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1667</TotalTime>
  <Words>366</Words>
  <Application>Microsoft Office PowerPoint</Application>
  <PresentationFormat>On-screen Show (16:9)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FHIR updates</vt:lpstr>
      <vt:lpstr>(proposed) Ballot timeline</vt:lpstr>
      <vt:lpstr>Ballot plans</vt:lpstr>
      <vt:lpstr>IG updates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47</cp:revision>
  <dcterms:created xsi:type="dcterms:W3CDTF">2019-03-22T18:05:01Z</dcterms:created>
  <dcterms:modified xsi:type="dcterms:W3CDTF">2019-09-16T21:28:54Z</dcterms:modified>
</cp:coreProperties>
</file>