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9" r:id="rId3"/>
    <p:sldId id="381" r:id="rId4"/>
    <p:sldId id="392" r:id="rId5"/>
    <p:sldId id="258" r:id="rId6"/>
    <p:sldId id="260" r:id="rId7"/>
    <p:sldId id="261" r:id="rId8"/>
    <p:sldId id="262" r:id="rId9"/>
    <p:sldId id="263" r:id="rId10"/>
    <p:sldId id="266" r:id="rId1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9" d="100"/>
          <a:sy n="139" d="100"/>
        </p:scale>
        <p:origin x="72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4/16/2019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4/16/2019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F7AD536F-12DD-4047-A5E1-D0F79FE1E8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005C5975-8789-48B8-B086-1A47F4D38A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CDBF50D1-8693-4891-9BB7-FBADA3084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7194B379-A0D2-4382-AF7C-F5C2DF94165C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4/16/2019</a:t>
            </a:fld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4/16/2019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/3.0/deed.en_GB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3588661-316C-42E7-A93E-9DF44255D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HEADLINE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1266" name="Subtitle 20">
            <a:extLst>
              <a:ext uri="{FF2B5EF4-FFF2-40B4-BE49-F238E27FC236}">
                <a16:creationId xmlns:a16="http://schemas.microsoft.com/office/drawing/2014/main" id="{3B36C9AB-D2CA-4C7B-ADE0-E7B7FE502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Subtitle headline goes here</a:t>
            </a:r>
          </a:p>
        </p:txBody>
      </p:sp>
      <p:sp>
        <p:nvSpPr>
          <p:cNvPr id="11275" name="Text Placeholder 11274">
            <a:extLst>
              <a:ext uri="{FF2B5EF4-FFF2-40B4-BE49-F238E27FC236}">
                <a16:creationId xmlns:a16="http://schemas.microsoft.com/office/drawing/2014/main" id="{E1532812-243A-497D-85C8-F449F702B2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Name of the Instructor Goes Here</a:t>
            </a:r>
          </a:p>
        </p:txBody>
      </p:sp>
      <p:sp>
        <p:nvSpPr>
          <p:cNvPr id="11268" name="Footer Placeholder 22">
            <a:extLst>
              <a:ext uri="{FF2B5EF4-FFF2-40B4-BE49-F238E27FC236}">
                <a16:creationId xmlns:a16="http://schemas.microsoft.com/office/drawing/2014/main" id="{E9F31111-C13D-4831-BE42-71ADFC43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1270" name="Date Placeholder 11269">
            <a:extLst>
              <a:ext uri="{FF2B5EF4-FFF2-40B4-BE49-F238E27FC236}">
                <a16:creationId xmlns:a16="http://schemas.microsoft.com/office/drawing/2014/main" id="{07B9A7B9-2084-46C8-8C3E-7896AEC7F12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DF25EDD-E4AC-435C-ABE6-222F1A59A5F9}" type="datetime1">
              <a:rPr lang="en-US" altLang="en-US" smtClean="0"/>
              <a:pPr/>
              <a:t>4/16/2019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Headline goes here </a:t>
            </a:r>
          </a:p>
        </p:txBody>
      </p:sp>
      <p:sp>
        <p:nvSpPr>
          <p:cNvPr id="15362" name="Text Placeholder 2">
            <a:extLst>
              <a:ext uri="{FF2B5EF4-FFF2-40B4-BE49-F238E27FC236}">
                <a16:creationId xmlns:a16="http://schemas.microsoft.com/office/drawing/2014/main" id="{B0E4E026-786C-4803-B32F-B87B17FF0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Content</a:t>
            </a:r>
          </a:p>
          <a:p>
            <a:r>
              <a:rPr lang="en-US" altLang="en-US" dirty="0"/>
              <a:t> </a:t>
            </a:r>
          </a:p>
          <a:p>
            <a:r>
              <a:rPr lang="en-US" altLang="en-US" dirty="0"/>
              <a:t>Content</a:t>
            </a:r>
          </a:p>
          <a:p>
            <a:endParaRPr lang="en-US" altLang="en-US" dirty="0"/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A6B490F0-9F17-4BC8-B7C0-FB1407BB346B}" type="slidenum">
              <a:rPr lang="en-US" altLang="en-US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912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7">
            <a:extLst>
              <a:ext uri="{FF2B5EF4-FFF2-40B4-BE49-F238E27FC236}">
                <a16:creationId xmlns:a16="http://schemas.microsoft.com/office/drawing/2014/main" id="{993527F3-9F15-4655-8131-E58811CA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Who am I?</a:t>
            </a:r>
          </a:p>
        </p:txBody>
      </p:sp>
      <p:sp>
        <p:nvSpPr>
          <p:cNvPr id="13316" name="Text Placeholder 2">
            <a:extLst>
              <a:ext uri="{FF2B5EF4-FFF2-40B4-BE49-F238E27FC236}">
                <a16:creationId xmlns:a16="http://schemas.microsoft.com/office/drawing/2014/main" id="{E0ED443C-50E5-490A-BFDD-7D68FD4315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Optional introductory paragraph</a:t>
            </a:r>
          </a:p>
          <a:p>
            <a:r>
              <a:rPr lang="en-US" altLang="en-US" dirty="0"/>
              <a:t> </a:t>
            </a:r>
          </a:p>
          <a:p>
            <a:endParaRPr lang="en-US" altLang="en-US" dirty="0"/>
          </a:p>
        </p:txBody>
      </p:sp>
      <p:sp>
        <p:nvSpPr>
          <p:cNvPr id="13317" name="Text Placeholder 3">
            <a:extLst>
              <a:ext uri="{FF2B5EF4-FFF2-40B4-BE49-F238E27FC236}">
                <a16:creationId xmlns:a16="http://schemas.microsoft.com/office/drawing/2014/main" id="{E1DF80F3-6216-4FF0-A8F5-55E3CB9F4C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en-US" dirty="0"/>
              <a:t>Name Goes Here</a:t>
            </a: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1FDD088-622F-4E11-86C6-55FB8D5A5CA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13319" name="Text Placeholder 6">
            <a:extLst>
              <a:ext uri="{FF2B5EF4-FFF2-40B4-BE49-F238E27FC236}">
                <a16:creationId xmlns:a16="http://schemas.microsoft.com/office/drawing/2014/main" id="{8C961F22-6304-416B-87E1-9348C87179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en-US" dirty="0"/>
              <a:t>Title and credentials go here</a:t>
            </a:r>
          </a:p>
          <a:p>
            <a:r>
              <a:rPr lang="en-US" altLang="en-US" dirty="0"/>
              <a:t> </a:t>
            </a:r>
          </a:p>
        </p:txBody>
      </p:sp>
      <p:sp>
        <p:nvSpPr>
          <p:cNvPr id="13320" name="Text Placeholder 9">
            <a:extLst>
              <a:ext uri="{FF2B5EF4-FFF2-40B4-BE49-F238E27FC236}">
                <a16:creationId xmlns:a16="http://schemas.microsoft.com/office/drawing/2014/main" id="{001439E7-448F-4F58-9B19-D68CCDD70E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Name Goes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12FEDC19-64F0-4914-BBE7-B7D30DB8CD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</p:sp>
      <p:sp>
        <p:nvSpPr>
          <p:cNvPr id="13322" name="Text Placeholder 18">
            <a:extLst>
              <a:ext uri="{FF2B5EF4-FFF2-40B4-BE49-F238E27FC236}">
                <a16:creationId xmlns:a16="http://schemas.microsoft.com/office/drawing/2014/main" id="{C2941805-64E2-475D-ABE7-D95D9BBFB7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en-US" dirty="0"/>
              <a:t>Title and credentials go here</a:t>
            </a:r>
          </a:p>
          <a:p>
            <a:endParaRPr lang="en-US" altLang="en-US" dirty="0"/>
          </a:p>
        </p:txBody>
      </p:sp>
      <p:sp>
        <p:nvSpPr>
          <p:cNvPr id="13323" name="Text Placeholder 19">
            <a:extLst>
              <a:ext uri="{FF2B5EF4-FFF2-40B4-BE49-F238E27FC236}">
                <a16:creationId xmlns:a16="http://schemas.microsoft.com/office/drawing/2014/main" id="{529AEFFB-4BD6-49F3-B693-EF3ACC3787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en-US" dirty="0"/>
              <a:t>Name Goes Here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0511216-3255-48E1-8DFB-49043A4EDAD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3325" name="Text Placeholder 20">
            <a:extLst>
              <a:ext uri="{FF2B5EF4-FFF2-40B4-BE49-F238E27FC236}">
                <a16:creationId xmlns:a16="http://schemas.microsoft.com/office/drawing/2014/main" id="{BE11C39B-636A-4AA7-8D0F-B399103891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en-US" dirty="0"/>
              <a:t>Title and credentials go here </a:t>
            </a:r>
          </a:p>
        </p:txBody>
      </p:sp>
      <p:sp>
        <p:nvSpPr>
          <p:cNvPr id="13314" name="Footer Placeholder 12">
            <a:extLst>
              <a:ext uri="{FF2B5EF4-FFF2-40B4-BE49-F238E27FC236}">
                <a16:creationId xmlns:a16="http://schemas.microsoft.com/office/drawing/2014/main" id="{8A8166D8-90CA-4BD6-859C-9582BCFF62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3315" name="Slide Number Placeholder 13">
            <a:extLst>
              <a:ext uri="{FF2B5EF4-FFF2-40B4-BE49-F238E27FC236}">
                <a16:creationId xmlns:a16="http://schemas.microsoft.com/office/drawing/2014/main" id="{7F522A50-3361-4581-906F-7EAB7F40B8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D77F733B-474F-4823-BA05-984D1FFEF8D8}" type="slidenum">
              <a:rPr lang="en-US" altLang="en-US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0740-41E0-4506-ACF9-1E6C096A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8CFB9-FE85-4E39-9166-A06B75377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US" i="1" dirty="0">
                <a:highlight>
                  <a:srgbClr val="FFFF00"/>
                </a:highlight>
              </a:rPr>
              <a:t>[include </a:t>
            </a:r>
            <a:r>
              <a:rPr lang="en-US" i="1" dirty="0" err="1">
                <a:highlight>
                  <a:srgbClr val="FFFF00"/>
                </a:highlight>
              </a:rPr>
              <a:t>github</a:t>
            </a:r>
            <a:r>
              <a:rPr lang="en-US" i="1" dirty="0">
                <a:highlight>
                  <a:srgbClr val="FFFF00"/>
                </a:highlight>
              </a:rPr>
              <a:t> link]</a:t>
            </a:r>
          </a:p>
          <a:p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US" dirty="0">
                <a:hlinkClick r:id="rId2"/>
              </a:rPr>
              <a:t>Creative Commons Attribution 3.0 </a:t>
            </a:r>
            <a:r>
              <a:rPr lang="en-US" dirty="0" err="1">
                <a:hlinkClick r:id="rId2"/>
              </a:rPr>
              <a:t>Unported</a:t>
            </a:r>
            <a:r>
              <a:rPr lang="en-US" dirty="0">
                <a:hlinkClick r:id="rId2"/>
              </a:rPr>
              <a:t> License</a:t>
            </a:r>
            <a:endParaRPr lang="en-US" dirty="0"/>
          </a:p>
          <a:p>
            <a:pPr lvl="1"/>
            <a:r>
              <a:rPr lang="en-US" dirty="0"/>
              <a:t>(Do with it as you wish, so long as you give credit)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D57C0-A854-496B-B3D6-7D0866AD17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8E133-1E68-41EA-8BB0-C1B6C3A8A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6" name="Picture 5" descr="Creative Commons Licence">
            <a:extLst>
              <a:ext uri="{FF2B5EF4-FFF2-40B4-BE49-F238E27FC236}">
                <a16:creationId xmlns:a16="http://schemas.microsoft.com/office/drawing/2014/main" id="{7A5EF91D-53F5-496C-A64B-14BDB446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400" y="3680113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66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84F-1C4D-4124-A0A4-CFD4847B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38FC-962F-4E91-A049-BC3EC67D3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 should be able to: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???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BB6C-60BB-40E9-A6AE-C844D3BB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D7B1-C70A-4A2B-9D8B-865A031EE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398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FF79-EA6F-4810-9B6E-7A6470C8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headline goes here</a:t>
            </a:r>
          </a:p>
        </p:txBody>
      </p:sp>
      <p:sp>
        <p:nvSpPr>
          <p:cNvPr id="14338" name="Footer Placeholder 2">
            <a:extLst>
              <a:ext uri="{FF2B5EF4-FFF2-40B4-BE49-F238E27FC236}">
                <a16:creationId xmlns:a16="http://schemas.microsoft.com/office/drawing/2014/main" id="{0A56FC41-1855-4357-A6DB-68BD42303F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CA937834-6DB0-4CC8-B206-77B1A5C3C0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230949B8-3E91-4418-885E-05B520FEBC25}" type="slidenum">
              <a:rPr lang="en-US" altLang="en-US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Headline goes here </a:t>
            </a:r>
          </a:p>
        </p:txBody>
      </p:sp>
      <p:sp>
        <p:nvSpPr>
          <p:cNvPr id="15362" name="Text Placeholder 2">
            <a:extLst>
              <a:ext uri="{FF2B5EF4-FFF2-40B4-BE49-F238E27FC236}">
                <a16:creationId xmlns:a16="http://schemas.microsoft.com/office/drawing/2014/main" id="{B0E4E026-786C-4803-B32F-B87B17FF02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Headline or introductory statement. </a:t>
            </a:r>
          </a:p>
          <a:p>
            <a:r>
              <a:rPr lang="en-US" altLang="en-US" dirty="0"/>
              <a:t>Content paragraph</a:t>
            </a:r>
          </a:p>
          <a:p>
            <a:r>
              <a:rPr lang="en-US" altLang="en-US" dirty="0"/>
              <a:t> </a:t>
            </a:r>
          </a:p>
          <a:p>
            <a:r>
              <a:rPr lang="en-US" altLang="en-US" dirty="0"/>
              <a:t>Content paragraph</a:t>
            </a:r>
          </a:p>
          <a:p>
            <a:endParaRPr lang="en-US" altLang="en-US" dirty="0"/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A6B490F0-9F17-4BC8-B7C0-FB1407BB346B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8C8E12A0-6EDE-4FC7-87C4-9BA9D34B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Headline goes here</a:t>
            </a:r>
          </a:p>
        </p:txBody>
      </p:sp>
      <p:sp>
        <p:nvSpPr>
          <p:cNvPr id="16386" name="Text Placeholder 2">
            <a:extLst>
              <a:ext uri="{FF2B5EF4-FFF2-40B4-BE49-F238E27FC236}">
                <a16:creationId xmlns:a16="http://schemas.microsoft.com/office/drawing/2014/main" id="{EC39CF6D-D2C4-4B61-A8CF-DB636E28DC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en-US" dirty="0"/>
              <a:t>Optional text box/content placement</a:t>
            </a:r>
          </a:p>
          <a:p>
            <a:endParaRPr lang="en-US" altLang="en-US" dirty="0"/>
          </a:p>
        </p:txBody>
      </p:sp>
      <p:sp>
        <p:nvSpPr>
          <p:cNvPr id="16387" name="Text Placeholder 3">
            <a:extLst>
              <a:ext uri="{FF2B5EF4-FFF2-40B4-BE49-F238E27FC236}">
                <a16:creationId xmlns:a16="http://schemas.microsoft.com/office/drawing/2014/main" id="{757D733D-C472-499D-A6E8-3EC59000A0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en-US" dirty="0"/>
              <a:t>Headline/Introductory Statement. </a:t>
            </a:r>
          </a:p>
          <a:p>
            <a:r>
              <a:rPr lang="en-US" altLang="en-US" dirty="0"/>
              <a:t>Content</a:t>
            </a:r>
          </a:p>
        </p:txBody>
      </p:sp>
      <p:sp>
        <p:nvSpPr>
          <p:cNvPr id="16388" name="Text Placeholder 4">
            <a:extLst>
              <a:ext uri="{FF2B5EF4-FFF2-40B4-BE49-F238E27FC236}">
                <a16:creationId xmlns:a16="http://schemas.microsoft.com/office/drawing/2014/main" id="{CDF9956D-3631-404A-B2DC-E39707DCE5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Headline/Introductory Statement.  </a:t>
            </a:r>
          </a:p>
          <a:p>
            <a:r>
              <a:rPr lang="en-US" altLang="en-US" dirty="0"/>
              <a:t>Content</a:t>
            </a:r>
          </a:p>
          <a:p>
            <a:endParaRPr lang="en-US" altLang="en-US" dirty="0"/>
          </a:p>
        </p:txBody>
      </p:sp>
      <p:sp>
        <p:nvSpPr>
          <p:cNvPr id="16389" name="Footer Placeholder 5">
            <a:extLst>
              <a:ext uri="{FF2B5EF4-FFF2-40B4-BE49-F238E27FC236}">
                <a16:creationId xmlns:a16="http://schemas.microsoft.com/office/drawing/2014/main" id="{2BD8B780-98A1-45F8-A864-A2C9373F94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6390" name="Slide Number Placeholder 6">
            <a:extLst>
              <a:ext uri="{FF2B5EF4-FFF2-40B4-BE49-F238E27FC236}">
                <a16:creationId xmlns:a16="http://schemas.microsoft.com/office/drawing/2014/main" id="{BE1FC01A-5FDD-462C-9ABC-34E8C523C3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DA31DEB6-6A91-4806-A7D9-6BA8CC8CE789}" type="slidenum">
              <a:rPr lang="en-US" altLang="en-US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2A62E4AF-A093-497E-9932-3C640C6E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Headline goes here</a:t>
            </a:r>
          </a:p>
        </p:txBody>
      </p:sp>
      <p:sp>
        <p:nvSpPr>
          <p:cNvPr id="17410" name="Text Placeholder 2">
            <a:extLst>
              <a:ext uri="{FF2B5EF4-FFF2-40B4-BE49-F238E27FC236}">
                <a16:creationId xmlns:a16="http://schemas.microsoft.com/office/drawing/2014/main" id="{EE25BDDB-C14F-4B57-A5F4-5B9F1C34E3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en-US" dirty="0"/>
              <a:t>Headline/Introductory Statement. </a:t>
            </a:r>
          </a:p>
          <a:p>
            <a:r>
              <a:rPr lang="en-US" altLang="en-US" dirty="0"/>
              <a:t>Content</a:t>
            </a:r>
          </a:p>
          <a:p>
            <a:endParaRPr lang="en-US" altLang="en-US" dirty="0"/>
          </a:p>
        </p:txBody>
      </p:sp>
      <p:sp>
        <p:nvSpPr>
          <p:cNvPr id="17411" name="Text Placeholder 3">
            <a:extLst>
              <a:ext uri="{FF2B5EF4-FFF2-40B4-BE49-F238E27FC236}">
                <a16:creationId xmlns:a16="http://schemas.microsoft.com/office/drawing/2014/main" id="{1DC5973E-B6F5-4570-AEC9-EB7E61365E6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Headline/Introductory Statement </a:t>
            </a:r>
          </a:p>
          <a:p>
            <a:r>
              <a:rPr lang="en-US" altLang="en-US" dirty="0"/>
              <a:t>Content</a:t>
            </a:r>
          </a:p>
          <a:p>
            <a:r>
              <a:rPr lang="en-US" altLang="en-US" dirty="0"/>
              <a:t> </a:t>
            </a:r>
          </a:p>
        </p:txBody>
      </p:sp>
      <p:sp>
        <p:nvSpPr>
          <p:cNvPr id="17412" name="Text Placeholder 4">
            <a:extLst>
              <a:ext uri="{FF2B5EF4-FFF2-40B4-BE49-F238E27FC236}">
                <a16:creationId xmlns:a16="http://schemas.microsoft.com/office/drawing/2014/main" id="{A398BD82-D0F9-4C56-9179-47D50C2EFD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en-US" dirty="0"/>
              <a:t>Headline/Introductory Statement. </a:t>
            </a:r>
          </a:p>
          <a:p>
            <a:r>
              <a:rPr lang="en-US" altLang="en-US" dirty="0"/>
              <a:t>Content</a:t>
            </a:r>
          </a:p>
          <a:p>
            <a:endParaRPr lang="en-US" altLang="en-US" dirty="0"/>
          </a:p>
        </p:txBody>
      </p:sp>
      <p:sp>
        <p:nvSpPr>
          <p:cNvPr id="17413" name="Footer Placeholder 5">
            <a:extLst>
              <a:ext uri="{FF2B5EF4-FFF2-40B4-BE49-F238E27FC236}">
                <a16:creationId xmlns:a16="http://schemas.microsoft.com/office/drawing/2014/main" id="{A1EC9214-F505-4FCE-ADEC-364FDC969C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7414" name="Slide Number Placeholder 6">
            <a:extLst>
              <a:ext uri="{FF2B5EF4-FFF2-40B4-BE49-F238E27FC236}">
                <a16:creationId xmlns:a16="http://schemas.microsoft.com/office/drawing/2014/main" id="{CB19D7CD-4A66-417E-BE53-75D6182937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3B31B81C-015B-423F-998A-1DD68F8A5010}" type="slidenum">
              <a:rPr lang="en-US" altLang="en-US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406E264C-D0FB-4822-99DF-D4F134088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Headline goes here</a:t>
            </a:r>
          </a:p>
        </p:txBody>
      </p:sp>
      <p:sp>
        <p:nvSpPr>
          <p:cNvPr id="18434" name="Text Placeholder 2">
            <a:extLst>
              <a:ext uri="{FF2B5EF4-FFF2-40B4-BE49-F238E27FC236}">
                <a16:creationId xmlns:a16="http://schemas.microsoft.com/office/drawing/2014/main" id="{13D5A419-DCF2-47AE-9875-440E4B1F6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altLang="en-US" dirty="0"/>
              <a:t>Headline/Introductory Statement. </a:t>
            </a:r>
          </a:p>
          <a:p>
            <a:r>
              <a:rPr lang="en-US" altLang="en-US" dirty="0"/>
              <a:t>Content</a:t>
            </a:r>
          </a:p>
          <a:p>
            <a:r>
              <a:rPr lang="en-US" altLang="en-US" dirty="0"/>
              <a:t> </a:t>
            </a:r>
          </a:p>
          <a:p>
            <a:r>
              <a:rPr lang="en-US" altLang="en-US" dirty="0"/>
              <a:t>Content</a:t>
            </a:r>
          </a:p>
          <a:p>
            <a:endParaRPr lang="en-US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550BA4F-0984-416F-A427-B1F898F41E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8436" name="Footer Placeholder 4">
            <a:extLst>
              <a:ext uri="{FF2B5EF4-FFF2-40B4-BE49-F238E27FC236}">
                <a16:creationId xmlns:a16="http://schemas.microsoft.com/office/drawing/2014/main" id="{7F430558-73CA-445C-BF28-301937AB17D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8437" name="Slide Number Placeholder 5">
            <a:extLst>
              <a:ext uri="{FF2B5EF4-FFF2-40B4-BE49-F238E27FC236}">
                <a16:creationId xmlns:a16="http://schemas.microsoft.com/office/drawing/2014/main" id="{68ACA477-D88B-47CE-8CDC-40EB9395B0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62B9985C-7585-4F5B-A8FD-DF3CA250B6E7}" type="slidenum">
              <a:rPr lang="en-US" altLang="en-US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1659</TotalTime>
  <Words>635</Words>
  <Application>Microsoft Office PowerPoint</Application>
  <PresentationFormat>On-screen Show (16:9)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TITLE HEADLINE  GOES HERE</vt:lpstr>
      <vt:lpstr>Who am I?</vt:lpstr>
      <vt:lpstr>This presentation</vt:lpstr>
      <vt:lpstr>Learning Objectives</vt:lpstr>
      <vt:lpstr>Section headline goes here</vt:lpstr>
      <vt:lpstr>Headline goes here </vt:lpstr>
      <vt:lpstr>Headline goes here</vt:lpstr>
      <vt:lpstr>Headline goes here</vt:lpstr>
      <vt:lpstr>Headline goes here</vt:lpstr>
      <vt:lpstr>Headline goes here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46</cp:revision>
  <dcterms:created xsi:type="dcterms:W3CDTF">2019-03-22T18:05:01Z</dcterms:created>
  <dcterms:modified xsi:type="dcterms:W3CDTF">2019-04-16T19:15:27Z</dcterms:modified>
</cp:coreProperties>
</file>