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62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192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%3Atext=angin" TargetMode="External"/><Relationship Id="rId2" Type="http://schemas.openxmlformats.org/officeDocument/2006/relationships/hyperlink" Target="http://hapi.fhir.org/baseR4/Condition?code%3A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ndition?severity%3Anot=255604002" TargetMode="External"/><Relationship Id="rId4" Type="http://schemas.openxmlformats.org/officeDocument/2006/relationships/hyperlink" Target="http://hapi.fhir.org/baseR4/AllergyIntolerance?code%3A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%3A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%3A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above=http%3A%2F%2Fsnomed.info%2Fsct%7C1481000119100" TargetMode="External"/><Relationship Id="rId2" Type="http://schemas.openxmlformats.org/officeDocument/2006/relationships/hyperlink" Target="https://fhir.hausamconsulting.com/r4/Condition?code%3Abelow=http%3A%2F%2Fsnomed.info%2Fsct%7C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below=http%3A%2F%2Fsnomed.info%2F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%3A%2F%2Fhl7.org%2Ffhir%2FValueSet%2Fcondition-category" TargetMode="External"/><Relationship Id="rId2" Type="http://schemas.openxmlformats.org/officeDocument/2006/relationships/hyperlink" Target="https://fhir.hausamconsulting.com/r4/ValueSet?url=http%3A%2F%2Fhl7.org%2Ffhir%2FValueSet%2F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%3A%2F%2Fhl7.org%2Ffhir%2FValueSet%2Fcondition-category&amp;system=http%3A%2F%2Fterminology.hl7.org%2FCodeSystem%2Fcondition-category&amp;code=problem-list-ite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%3A%2F%2Fsnomed.info%2F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%3A%2F%2Fsnomed.info%2Fsct&amp;code=233604007" TargetMode="External"/><Relationship Id="rId2" Type="http://schemas.openxmlformats.org/officeDocument/2006/relationships/hyperlink" Target="https://fhir.hausamconsulting.com/r4/CodeSystem/$lookup?system=http%3A%2F%2Fsnomed.info%2F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%3A%2F%2Fsnomed.info%2F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%3A%2F%2Fsnomed.info%2Fsct&amp;codeA=235856003&amp;codeB=3738000" TargetMode="External"/><Relationship Id="rId2" Type="http://schemas.openxmlformats.org/officeDocument/2006/relationships/hyperlink" Target="https://fhir.hausamconsulting.com/r4/CodeSystem/$subsumes?system=http%3A%2F%2Fsnomed.info%2F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%3A%2F%2Fsnomed.info%2F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%3A%2F%2Fsnomed.info%2Fsct&amp;codeA=3738000&amp;codeB=3738000&amp;_format=json&amp;_pretty=true" TargetMode="External"/><Relationship Id="rId2" Type="http://schemas.openxmlformats.org/officeDocument/2006/relationships/hyperlink" Target="https://fhir.hausamconsulting.com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3738000&amp;codeB=373800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%3A%2F%2Fsnomed.info%2F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%3A%2F%2Fsnomed.info%2F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home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old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code=http://snomed.info/sct|38341003</a:t>
            </a:r>
            <a:endParaRPr lang="en-CA" i="1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</a:t>
            </a:r>
            <a:r>
              <a:rPr lang="en-CA" i="1" dirty="0">
                <a:hlinkClick r:id="rId2"/>
              </a:rPr>
              <a:t>code=http://snomed.info/sct|</a:t>
            </a:r>
            <a:endParaRPr lang="en-CA" i="1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</a:t>
            </a:r>
            <a:r>
              <a:rPr lang="en-GB" i="1" dirty="0">
                <a:hlinkClick r:id="rId3"/>
              </a:rPr>
              <a:t>code=|allergy4387</a:t>
            </a:r>
            <a:endParaRPr lang="en-CA" i="1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</a:t>
            </a:r>
            <a:r>
              <a:rPr lang="en-CA" i="1" dirty="0">
                <a:hlinkClick r:id="rId2"/>
              </a:rPr>
              <a:t>code:text=angina</a:t>
            </a:r>
            <a:endParaRPr lang="en-CA" i="1" dirty="0"/>
          </a:p>
          <a:p>
            <a:pPr lvl="2"/>
            <a:r>
              <a:rPr lang="en-CA" dirty="0">
                <a:hlinkClick r:id="rId3"/>
              </a:rPr>
              <a:t>http://hapi.fhir.org/baseR4/Condition?</a:t>
            </a:r>
            <a:r>
              <a:rPr lang="en-CA" i="1" dirty="0">
                <a:hlinkClick r:id="rId3"/>
              </a:rPr>
              <a:t>code:text=angin</a:t>
            </a:r>
            <a:endParaRPr lang="en-CA" i="1" dirty="0"/>
          </a:p>
          <a:p>
            <a:pPr lvl="2"/>
            <a:r>
              <a:rPr lang="en-CA" dirty="0">
                <a:hlinkClick r:id="rId4"/>
              </a:rPr>
              <a:t>http://hapi.fhir.org/baseR4/AllergyIntolerance?</a:t>
            </a:r>
            <a:r>
              <a:rPr lang="en-CA" i="1" dirty="0">
                <a:hlinkClick r:id="rId4"/>
              </a:rPr>
              <a:t>code:text=ibuprofen</a:t>
            </a:r>
            <a:endParaRPr lang="en-CA" i="1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https://fhir.hausamconsulting.com/r4/Condition?</a:t>
            </a:r>
            <a:r>
              <a:rPr lang="en-CA" i="1" dirty="0">
                <a:hlinkClick r:id="rId5"/>
              </a:rPr>
              <a:t>severity:not=255604002</a:t>
            </a:r>
            <a:endParaRPr lang="en-CA" i="1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</a:t>
            </a:r>
            <a:r>
              <a:rPr lang="en-CA" i="1" dirty="0">
                <a:hlinkClick r:id="rId4"/>
              </a:rPr>
              <a:t>code:in=http://example.org/vs/upper-respiratory-infection</a:t>
            </a:r>
            <a:endParaRPr lang="en-CA" i="1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</a:t>
            </a:r>
            <a:r>
              <a:rPr lang="en-GB" i="1" dirty="0">
                <a:hlinkClick r:id="rId2"/>
              </a:rPr>
              <a:t>code:not-in=http://example.org/vs/upper-respiratory-infection</a:t>
            </a:r>
            <a:endParaRPr lang="en-GB" i="1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code:</a:t>
            </a:r>
            <a:r>
              <a:rPr lang="en-CA" b="1" i="1" dirty="0">
                <a:hlinkClick r:id="rId2"/>
              </a:rPr>
              <a:t>below</a:t>
            </a:r>
            <a:r>
              <a:rPr lang="en-CA" i="1" dirty="0">
                <a:hlinkClick r:id="rId2"/>
              </a:rPr>
              <a:t>=http://snomed.info/sct|73211009</a:t>
            </a:r>
            <a:endParaRPr lang="en-CA" i="1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</a:t>
            </a:r>
            <a:r>
              <a:rPr lang="en-CA" b="1" i="1" dirty="0">
                <a:hlinkClick r:id="rId3"/>
              </a:rPr>
              <a:t>above</a:t>
            </a:r>
            <a:r>
              <a:rPr lang="en-CA" i="1" dirty="0">
                <a:hlinkClick r:id="rId3"/>
              </a:rPr>
              <a:t>=http://snomed.info/sct|1481000119100</a:t>
            </a:r>
            <a:endParaRPr lang="is-I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code:below=http://snomed.info/sct|73211009&amp;_count=5</a:t>
            </a:r>
            <a:endParaRPr lang="is-IS" i="1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</a:t>
            </a:r>
            <a:r>
              <a:rPr lang="en-US" i="1" dirty="0">
                <a:hlinkClick r:id="rId2"/>
              </a:rPr>
              <a:t>url=http://hl7.org/fhir/ValueSet/condition-category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https://fhir.hausamconsulting.com/r4/ValueSet/$expand?</a:t>
            </a:r>
            <a:r>
              <a:rPr lang="en-US" i="1" dirty="0">
                <a:hlinkClick r:id="rId3"/>
              </a:rPr>
              <a:t>url=http://hl7.org/fhir/ValueSet/condition-category</a:t>
            </a:r>
            <a:endParaRPr lang="en-US" i="1" dirty="0">
              <a:hlinkClick r:id="" action="ppaction://noaction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</a:t>
            </a:r>
            <a:r>
              <a:rPr lang="en-US" i="1" dirty="0">
                <a:hlinkClick r:id="rId4"/>
              </a:rPr>
              <a:t>url=http://hl7.org/fhir/ValueSet/condition-category&amp;system=http://terminology.hl7.org/CodeSystem/condition-category&amp;code=problem-list-item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</a:t>
            </a:r>
            <a:r>
              <a:rPr lang="en-US" i="1" dirty="0">
                <a:hlinkClick r:id="rId2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</a:t>
            </a:r>
            <a:r>
              <a:rPr lang="en-US" i="1" dirty="0">
                <a:hlinkClick r:id="rId2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http://tx.fhir.org/r4/CodeSystem/$lookup?</a:t>
            </a:r>
            <a:r>
              <a:rPr lang="en-US" i="1" dirty="0">
                <a:hlinkClick r:id="rId3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</a:t>
            </a:r>
            <a:r>
              <a:rPr lang="en-US" i="1" dirty="0">
                <a:hlinkClick r:id="rId4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i="1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https://terminz.azurewebsites.net/fhir/CodeSystem/$subsumes?</a:t>
            </a:r>
            <a:r>
              <a:rPr lang="en-US" i="1" dirty="0">
                <a:hlinkClick r:id="rId3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</a:t>
            </a:r>
            <a:r>
              <a:rPr lang="en-GB" i="1" dirty="0">
                <a:solidFill>
                  <a:srgbClr val="800080"/>
                </a:solidFill>
                <a:hlinkClick r:id="rId2"/>
              </a:rPr>
              <a:t>system=http://snomed.info/sct&amp;codeA=3738000&amp;codeB=3738000</a:t>
            </a:r>
            <a:endParaRPr lang="en-US" i="1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</a:t>
            </a:r>
            <a:r>
              <a:rPr lang="en-US" i="1" dirty="0">
                <a:hlinkClick r:id="rId4"/>
              </a:rPr>
              <a:t>system=http://snomed.info/sct&amp;codeA=3738000&amp;codeB=3738000</a:t>
            </a:r>
            <a:endParaRPr lang="en-US" i="1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</a:t>
            </a:r>
            <a:r>
              <a:rPr lang="en-US" i="1" dirty="0">
                <a:hlinkClick r:id="rId5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</a:t>
            </a:r>
            <a:r>
              <a:rPr lang="en-US" i="1" dirty="0">
                <a:hlinkClick r:id="rId2"/>
              </a:rPr>
              <a:t>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$expand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url=http://snomed.info/sct?fhir_vs=isa/233604007&amp;_format=json&amp;_pretty=true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http://tx.fhir.org/r4/ValueSet/$expand?</a:t>
            </a:r>
            <a:r>
              <a:rPr lang="en-US" i="1" dirty="0">
                <a:hlinkClick r:id="rId3"/>
              </a:rPr>
              <a:t>url=http://snomed.info/sct?fhir_vs=isa/233604007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</a:t>
            </a:r>
            <a:r>
              <a:rPr lang="en-US" i="1" dirty="0">
                <a:hlinkClick r:id="rId4"/>
              </a:rPr>
              <a:t>url=http://snomed.info/sct?fhir_vs=isa/233604007&amp;_format=json&amp;_pretty=true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url=http://snomed.info/sct/900000000000207008/version/20220731?fhir_vs=ecl/&lt; 233604007 |Pneumonia (disorder)|&amp;_format=json&amp;_pretty=true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 exploration)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44443</TotalTime>
  <Words>4967</Words>
  <Application>Microsoft Macintosh PowerPoint</Application>
  <PresentationFormat>On-screen Show (16:9)</PresentationFormat>
  <Paragraphs>490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295</cp:revision>
  <dcterms:created xsi:type="dcterms:W3CDTF">2019-05-01T16:23:47Z</dcterms:created>
  <dcterms:modified xsi:type="dcterms:W3CDTF">2024-04-25T12:55:24Z</dcterms:modified>
</cp:coreProperties>
</file>