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660" y="114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2022-09-17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2022-09-17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September 20, 2022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lloyd.mckenzie@accenture.com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https://github.com/FHIR/documents/tree/master/presentations/2022-09%20Tutorials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2022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Plan to re-ballot mid-2023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Migrate draft content to STU</a:t>
            </a:r>
          </a:p>
          <a:p>
            <a:r>
              <a:rPr lang="en-CA" dirty="0"/>
              <a:t>2024 – create an R5 release of SDC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lloyd.mckenzie@accenture.com</a:t>
            </a:r>
            <a:r>
              <a:rPr lang="en-CA" dirty="0"/>
              <a:t>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12865</TotalTime>
  <Words>3994</Words>
  <Application>Microsoft Office PowerPoint</Application>
  <PresentationFormat>On-screen Show (16:9)</PresentationFormat>
  <Paragraphs>549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McKenzie, Lloyd</cp:lastModifiedBy>
  <cp:revision>116</cp:revision>
  <dcterms:created xsi:type="dcterms:W3CDTF">2019-03-22T18:05:01Z</dcterms:created>
  <dcterms:modified xsi:type="dcterms:W3CDTF">2022-09-18T13:23:28Z</dcterms:modified>
</cp:coreProperties>
</file>