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10/24/2023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3-10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October 24-26,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https://github.com/FHIR/documents/tree/master/presentations/2023-10%20Webinars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publish STU update in late 2023/early 2024</a:t>
            </a:r>
          </a:p>
          <a:p>
            <a:pPr lvl="1"/>
            <a:r>
              <a:rPr lang="en-CA" dirty="0"/>
              <a:t>Corrections &amp; clarifications</a:t>
            </a:r>
          </a:p>
          <a:p>
            <a:r>
              <a:rPr lang="en-CA" dirty="0"/>
              <a:t>2024</a:t>
            </a:r>
          </a:p>
          <a:p>
            <a:pPr lvl="1"/>
            <a:r>
              <a:rPr lang="en-CA" dirty="0"/>
              <a:t>Migrate draft content to STU</a:t>
            </a:r>
          </a:p>
          <a:p>
            <a:pPr lvl="1"/>
            <a:r>
              <a:rPr lang="en-CA" dirty="0"/>
              <a:t>Dual R4/R5 release</a:t>
            </a:r>
          </a:p>
          <a:p>
            <a:pPr lvl="1"/>
            <a:r>
              <a:rPr lang="en-CA" dirty="0"/>
              <a:t>Move to new obligation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15853</TotalTime>
  <Words>4004</Words>
  <Application>Microsoft Office PowerPoint</Application>
  <PresentationFormat>On-screen Show (16:9)</PresentationFormat>
  <Paragraphs>551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122</cp:revision>
  <dcterms:created xsi:type="dcterms:W3CDTF">2019-03-22T18:05:01Z</dcterms:created>
  <dcterms:modified xsi:type="dcterms:W3CDTF">2023-10-26T17:32:32Z</dcterms:modified>
</cp:coreProperties>
</file>